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E0C8D2-0D2A-4A18-A58C-2BB5876C5844}" v="1" dt="2024-06-14T17:17:03.9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49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8AF613-DEE3-4B16-C093-065ACBFE8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9C5373A-6C5A-5A61-87B9-A1374F275D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A6367D-17CF-D23F-CB9B-F303F9824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8FBC0-ED1F-4514-B264-60507579A569}" type="datetimeFigureOut">
              <a:rPr lang="es-ES" smtClean="0"/>
              <a:t>14/06/2024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084B291-B734-2354-716F-529026CCB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4B7A059-4ACF-AAED-8D49-5AB489070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23BD9-AAFC-4783-A469-F74B5E11CF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3915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FB89DB-D3EB-12F8-BAC7-E55B1B42D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3434083-D451-77DF-F106-0300B83865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F5FF367-129A-EE74-4813-4802D0F25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8FBC0-ED1F-4514-B264-60507579A569}" type="datetimeFigureOut">
              <a:rPr lang="es-ES" smtClean="0"/>
              <a:t>14/06/2024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8D4BE0D-AA85-3B9D-F5DB-6CE744476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FD88765-6068-2664-501E-50767E079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23BD9-AAFC-4783-A469-F74B5E11CF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3884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79D559E-22B7-E9BE-F908-ADC5449041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C4AC8FB-1FD4-A60F-0B83-E7A1E1CFDE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BDC857A-2DD0-E22A-08CC-1A88A0FDF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8FBC0-ED1F-4514-B264-60507579A569}" type="datetimeFigureOut">
              <a:rPr lang="es-ES" smtClean="0"/>
              <a:t>14/06/2024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928ACE5-1373-57CE-11ED-C6AE85175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55734B0-2960-FF02-D03F-98B63D594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23BD9-AAFC-4783-A469-F74B5E11CF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32721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0146A7-CB74-0B47-55BD-F96EE10E2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34CF3CF-7F70-4085-7966-52C4FE1D97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23823E7-36DA-CF9D-3A47-FDB38E3EE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8FBC0-ED1F-4514-B264-60507579A569}" type="datetimeFigureOut">
              <a:rPr lang="es-ES" smtClean="0"/>
              <a:t>14/06/2024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4E73006-BA27-B6BF-6AE9-46A81D0A9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524D40E-A66F-D7C5-5649-C20EA0059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23BD9-AAFC-4783-A469-F74B5E11CF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9612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259861-3E7F-4902-9500-369BBE31B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9DD1FB1-2C73-EDA8-A0C8-6A7277813D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79F6873-EB03-22A0-3049-5081A21BA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8FBC0-ED1F-4514-B264-60507579A569}" type="datetimeFigureOut">
              <a:rPr lang="es-ES" smtClean="0"/>
              <a:t>14/06/2024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4DCD9D8-7157-7827-75A8-BB9B8F305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FE9FBB7-0A99-1477-895B-62E5E2C0E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23BD9-AAFC-4783-A469-F74B5E11CF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6048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1D7F1F-BCAE-EF4F-FF34-B071651D6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071CC25-7D49-4054-96E4-049F2BA6E4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04E3027-6FFC-373A-F0AB-DF0C8AFD97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DE9E579-E38C-662B-B31D-5DE331630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8FBC0-ED1F-4514-B264-60507579A569}" type="datetimeFigureOut">
              <a:rPr lang="es-ES" smtClean="0"/>
              <a:t>14/06/2024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34EA0C3-D957-1686-69B5-6718BF276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72E5DFD-0751-FFBC-7A86-ECEC96BA7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23BD9-AAFC-4783-A469-F74B5E11CF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8338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23D386-C6B7-B1F2-8949-C2A9AE7DF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43FFE6F-FB67-C9B7-1556-7807B540D8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3E349DB-B872-66EF-4964-9A73FE29B9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0932610-094C-F70F-059B-AECAF70774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E0FD886-43BF-D585-CE17-1CCDAE4E53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7A4BFDA-8639-D9B1-2FFC-B8D421254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8FBC0-ED1F-4514-B264-60507579A569}" type="datetimeFigureOut">
              <a:rPr lang="es-ES" smtClean="0"/>
              <a:t>14/06/2024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752077B-230D-79F1-09B8-03CCCD675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C800B6A-4CD3-448C-91D4-96B053E9E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23BD9-AAFC-4783-A469-F74B5E11CF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6538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146788-05A7-027C-D857-1260B061A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6FE3E74-D7D5-8FF2-EA9D-A5D241E18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8FBC0-ED1F-4514-B264-60507579A569}" type="datetimeFigureOut">
              <a:rPr lang="es-ES" smtClean="0"/>
              <a:t>14/06/2024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D0D089C-A72B-63EC-E1D2-41EF9F734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C692C0D-9508-0CEB-5E80-8BF7A8CF2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23BD9-AAFC-4783-A469-F74B5E11CF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0557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D7083D1-39FE-3092-4EFB-7727B0E8A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8FBC0-ED1F-4514-B264-60507579A569}" type="datetimeFigureOut">
              <a:rPr lang="es-ES" smtClean="0"/>
              <a:t>14/06/2024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A42D951-8DCD-4CBA-1883-952BC2487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EFDC0D3-5DE6-B025-B0CF-98FFAD463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23BD9-AAFC-4783-A469-F74B5E11CF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955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E91E3F-A2E0-3E7E-9E48-3F2849633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0B9811-B6C3-6011-3505-EB8F5E34E4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D470DE2-9D5C-FDCC-E6E1-2714EA5124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4EBFF46-B4CC-A068-841F-B0AA61BC0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8FBC0-ED1F-4514-B264-60507579A569}" type="datetimeFigureOut">
              <a:rPr lang="es-ES" smtClean="0"/>
              <a:t>14/06/2024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69B6F56-17E0-1263-2458-96EE37183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D4D5053-EE48-1F19-8A1F-F88EFC1A3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23BD9-AAFC-4783-A469-F74B5E11CF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6677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A606C1-B158-4308-00CC-A47F5BF0C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E8B7A2A-FB2B-0807-69C9-E1AB6C5C4B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B0C74EE-8DD9-7FB8-1651-94FA5A0706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970296E-43B5-FA27-7AB3-6B8842ABC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8FBC0-ED1F-4514-B264-60507579A569}" type="datetimeFigureOut">
              <a:rPr lang="es-ES" smtClean="0"/>
              <a:t>14/06/2024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C228133-B027-E754-EDCB-FC8BB72BB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2183C17-612C-A80A-AFCC-8D209A35A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23BD9-AAFC-4783-A469-F74B5E11CF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6339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C000"/>
            </a:gs>
            <a:gs pos="100000">
              <a:schemeClr val="accent2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E2E0568-6C2D-4DBA-E762-2BB57E74F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822E22B-F97B-A09B-3540-E3B36BEE3D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1D898D3-CA56-01FB-EB37-DCAE88B863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68FBC0-ED1F-4514-B264-60507579A569}" type="datetimeFigureOut">
              <a:rPr lang="es-ES" smtClean="0"/>
              <a:t>14/06/2024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1D7F4E-9F26-F9A5-B784-33F5B0A45C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674DE2A-5D7E-D5CA-722A-9B84F09EFC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823BD9-AAFC-4783-A469-F74B5E11CF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1076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hyperlink" Target="https://pixabay.com/es/naturaleza-hojas-oto%C3%B1o-2980211/" TargetMode="External"/><Relationship Id="rId3" Type="http://schemas.openxmlformats.org/officeDocument/2006/relationships/hyperlink" Target="https://openclipart.org/detail/167238/mushroom.one" TargetMode="External"/><Relationship Id="rId7" Type="http://schemas.openxmlformats.org/officeDocument/2006/relationships/hyperlink" Target="https://pixabay.com/en/chestnut-chestnuts-autumn-curly-2818931/" TargetMode="External"/><Relationship Id="rId12" Type="http://schemas.openxmlformats.org/officeDocument/2006/relationships/image" Target="../media/image6.png"/><Relationship Id="rId17" Type="http://schemas.openxmlformats.org/officeDocument/2006/relationships/hyperlink" Target="https://recursosparamiclasedereligion.blogspot.com/2013/10/manualidades-otono.html" TargetMode="External"/><Relationship Id="rId2" Type="http://schemas.openxmlformats.org/officeDocument/2006/relationships/image" Target="../media/image1.png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hyperlink" Target="https://creativecommons.org/licenses/by-nc-nd/3.0/" TargetMode="External"/><Relationship Id="rId5" Type="http://schemas.openxmlformats.org/officeDocument/2006/relationships/hyperlink" Target="https://pixabay.com/es/vectors/bellota-brown-oto%C3%B1o-los-alimentos-304542/" TargetMode="External"/><Relationship Id="rId15" Type="http://schemas.openxmlformats.org/officeDocument/2006/relationships/image" Target="../media/image8.png"/><Relationship Id="rId10" Type="http://schemas.openxmlformats.org/officeDocument/2006/relationships/hyperlink" Target="https://galletasparamatilde.com/2015/12/08/galletas-de-nuez/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5.jpeg"/><Relationship Id="rId1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97FB2BD7-55BF-0B77-B809-A66E8AF59316}"/>
              </a:ext>
            </a:extLst>
          </p:cNvPr>
          <p:cNvSpPr txBox="1"/>
          <p:nvPr/>
        </p:nvSpPr>
        <p:spPr>
          <a:xfrm>
            <a:off x="995083" y="392223"/>
            <a:ext cx="109727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chemeClr val="accent2">
                    <a:lumMod val="75000"/>
                  </a:schemeClr>
                </a:solidFill>
                <a:latin typeface="Berlin Sans FB Demi" panose="020E0802020502020306" pitchFamily="34" charset="0"/>
              </a:rPr>
              <a:t>ESPACIO DE ACTIVIDADES CON RITMOS DISTINTOS DE APRENDIZAJE</a:t>
            </a:r>
          </a:p>
          <a:p>
            <a:r>
              <a:rPr lang="es-ES" sz="2400" dirty="0">
                <a:solidFill>
                  <a:schemeClr val="accent2">
                    <a:lumMod val="75000"/>
                  </a:schemeClr>
                </a:solidFill>
                <a:latin typeface="Berlin Sans FB Demi" panose="020E0802020502020306" pitchFamily="34" charset="0"/>
              </a:rPr>
              <a:t>			INSTRUCCIONES:</a:t>
            </a:r>
          </a:p>
        </p:txBody>
      </p:sp>
      <p:sp>
        <p:nvSpPr>
          <p:cNvPr id="5" name="Diagrama de flujo: almacenamiento de acceso secuencial 4">
            <a:extLst>
              <a:ext uri="{FF2B5EF4-FFF2-40B4-BE49-F238E27FC236}">
                <a16:creationId xmlns:a16="http://schemas.microsoft.com/office/drawing/2014/main" id="{160397F6-8AA6-1E6A-7BDB-4C72F05C2D6A}"/>
              </a:ext>
            </a:extLst>
          </p:cNvPr>
          <p:cNvSpPr/>
          <p:nvPr/>
        </p:nvSpPr>
        <p:spPr>
          <a:xfrm>
            <a:off x="712694" y="5405718"/>
            <a:ext cx="1398495" cy="1264023"/>
          </a:xfrm>
          <a:prstGeom prst="flowChartMagneticTape">
            <a:avLst/>
          </a:prstGeom>
          <a:noFill/>
          <a:ln w="38100">
            <a:solidFill>
              <a:schemeClr val="accent2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3502BEC-BF19-7BDB-C51C-C3745127D471}"/>
              </a:ext>
            </a:extLst>
          </p:cNvPr>
          <p:cNvSpPr txBox="1"/>
          <p:nvPr/>
        </p:nvSpPr>
        <p:spPr>
          <a:xfrm>
            <a:off x="995083" y="5542447"/>
            <a:ext cx="11161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/>
              <a:t>Ana H.</a:t>
            </a:r>
          </a:p>
          <a:p>
            <a:r>
              <a:rPr lang="es-ES"/>
              <a:t>Infantil</a:t>
            </a:r>
          </a:p>
          <a:p>
            <a:r>
              <a:rPr lang="es-ES"/>
              <a:t>3 años</a:t>
            </a:r>
          </a:p>
        </p:txBody>
      </p:sp>
      <p:pic>
        <p:nvPicPr>
          <p:cNvPr id="8" name="Imagen 7" descr="Icono&#10;&#10;Descripción generada automáticamente">
            <a:extLst>
              <a:ext uri="{FF2B5EF4-FFF2-40B4-BE49-F238E27FC236}">
                <a16:creationId xmlns:a16="http://schemas.microsoft.com/office/drawing/2014/main" id="{47B4D5CD-5F4B-2815-A2D2-4D50C5C7C6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09522" y="2900769"/>
            <a:ext cx="1047427" cy="1445558"/>
          </a:xfrm>
          <a:prstGeom prst="rect">
            <a:avLst/>
          </a:prstGeom>
        </p:spPr>
      </p:pic>
      <p:pic>
        <p:nvPicPr>
          <p:cNvPr id="11" name="Imagen 10" descr="Icono&#10;&#10;Descripción generada automáticamente">
            <a:extLst>
              <a:ext uri="{FF2B5EF4-FFF2-40B4-BE49-F238E27FC236}">
                <a16:creationId xmlns:a16="http://schemas.microsoft.com/office/drawing/2014/main" id="{70A37236-23BA-4AB4-0F6C-28615BDF87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861450" y="5601422"/>
            <a:ext cx="1398496" cy="887171"/>
          </a:xfrm>
          <a:prstGeom prst="rect">
            <a:avLst/>
          </a:prstGeom>
        </p:spPr>
      </p:pic>
      <p:grpSp>
        <p:nvGrpSpPr>
          <p:cNvPr id="19" name="Grupo 18">
            <a:extLst>
              <a:ext uri="{FF2B5EF4-FFF2-40B4-BE49-F238E27FC236}">
                <a16:creationId xmlns:a16="http://schemas.microsoft.com/office/drawing/2014/main" id="{BE71EDD2-E6C6-69BF-D846-36F787AE4509}"/>
              </a:ext>
            </a:extLst>
          </p:cNvPr>
          <p:cNvGrpSpPr/>
          <p:nvPr/>
        </p:nvGrpSpPr>
        <p:grpSpPr>
          <a:xfrm>
            <a:off x="2091557" y="4657855"/>
            <a:ext cx="982738" cy="816227"/>
            <a:chOff x="4588809" y="3463529"/>
            <a:chExt cx="982738" cy="816227"/>
          </a:xfrm>
        </p:grpSpPr>
        <p:pic>
          <p:nvPicPr>
            <p:cNvPr id="17" name="Imagen 16" descr="Icono&#10;&#10;Descripción generada automáticamente">
              <a:extLst>
                <a:ext uri="{FF2B5EF4-FFF2-40B4-BE49-F238E27FC236}">
                  <a16:creationId xmlns:a16="http://schemas.microsoft.com/office/drawing/2014/main" id="{9ECCCBF9-605B-7200-1EFD-FB06E03BE6B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7"/>
                </a:ext>
              </a:extLst>
            </a:blip>
            <a:stretch>
              <a:fillRect/>
            </a:stretch>
          </p:blipFill>
          <p:spPr>
            <a:xfrm>
              <a:off x="4588809" y="3666524"/>
              <a:ext cx="613232" cy="613232"/>
            </a:xfrm>
            <a:prstGeom prst="rect">
              <a:avLst/>
            </a:prstGeom>
          </p:spPr>
        </p:pic>
        <p:pic>
          <p:nvPicPr>
            <p:cNvPr id="18" name="Imagen 17">
              <a:extLst>
                <a:ext uri="{FF2B5EF4-FFF2-40B4-BE49-F238E27FC236}">
                  <a16:creationId xmlns:a16="http://schemas.microsoft.com/office/drawing/2014/main" id="{FE20C5DE-E198-5C2E-03DC-A7B967395FB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18359784">
              <a:off x="4913218" y="3463529"/>
              <a:ext cx="658329" cy="658329"/>
            </a:xfrm>
            <a:prstGeom prst="rect">
              <a:avLst/>
            </a:prstGeom>
          </p:spPr>
        </p:pic>
      </p:grpSp>
      <p:pic>
        <p:nvPicPr>
          <p:cNvPr id="22" name="Imagen 21" descr="Comida sobre una mesa&#10;&#10;Descripción generada automáticamente con confianza media">
            <a:extLst>
              <a:ext uri="{FF2B5EF4-FFF2-40B4-BE49-F238E27FC236}">
                <a16:creationId xmlns:a16="http://schemas.microsoft.com/office/drawing/2014/main" id="{FF954CF2-F524-8474-1540-5D402361253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rcRect l="38366" t="40001" r="8369" b="19067"/>
          <a:stretch/>
        </p:blipFill>
        <p:spPr>
          <a:xfrm>
            <a:off x="8001033" y="5405718"/>
            <a:ext cx="1921118" cy="980543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AAFA70A8-1394-B9A3-7AD5-29D3FB6881F1}"/>
              </a:ext>
            </a:extLst>
          </p:cNvPr>
          <p:cNvSpPr txBox="1"/>
          <p:nvPr/>
        </p:nvSpPr>
        <p:spPr>
          <a:xfrm>
            <a:off x="933236" y="6858000"/>
            <a:ext cx="103255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>
                <a:hlinkClick r:id="rId10" tooltip="https://galletasparamatilde.com/2015/12/08/galletas-de-nuez/"/>
              </a:rPr>
              <a:t>Esta foto</a:t>
            </a:r>
            <a:r>
              <a:rPr lang="es-ES" sz="900"/>
              <a:t> de Autor desconocido está bajo licencia </a:t>
            </a:r>
            <a:r>
              <a:rPr lang="es-ES" sz="900">
                <a:hlinkClick r:id="rId11" tooltip="https://creativecommons.org/licenses/by-nc-nd/3.0/"/>
              </a:rPr>
              <a:t>CC BY-NC-ND</a:t>
            </a:r>
            <a:endParaRPr lang="es-ES" sz="900"/>
          </a:p>
        </p:txBody>
      </p:sp>
      <p:grpSp>
        <p:nvGrpSpPr>
          <p:cNvPr id="31" name="Grupo 30">
            <a:extLst>
              <a:ext uri="{FF2B5EF4-FFF2-40B4-BE49-F238E27FC236}">
                <a16:creationId xmlns:a16="http://schemas.microsoft.com/office/drawing/2014/main" id="{45BB3428-AB80-D38A-9984-2D92482421EE}"/>
              </a:ext>
            </a:extLst>
          </p:cNvPr>
          <p:cNvGrpSpPr/>
          <p:nvPr/>
        </p:nvGrpSpPr>
        <p:grpSpPr>
          <a:xfrm>
            <a:off x="9242859" y="3167901"/>
            <a:ext cx="2254987" cy="2169410"/>
            <a:chOff x="7483739" y="3893350"/>
            <a:chExt cx="3928695" cy="2991037"/>
          </a:xfrm>
        </p:grpSpPr>
        <p:pic>
          <p:nvPicPr>
            <p:cNvPr id="29" name="Imagen 28" descr="Imagen que contiene árbol, tabla, computadora&#10;&#10;Descripción generada automáticamente">
              <a:extLst>
                <a:ext uri="{FF2B5EF4-FFF2-40B4-BE49-F238E27FC236}">
                  <a16:creationId xmlns:a16="http://schemas.microsoft.com/office/drawing/2014/main" id="{AF475E7A-213F-3DB6-A23E-75FED71BB9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13"/>
                </a:ext>
              </a:extLst>
            </a:blip>
            <a:stretch>
              <a:fillRect/>
            </a:stretch>
          </p:blipFill>
          <p:spPr>
            <a:xfrm>
              <a:off x="7483739" y="4539598"/>
              <a:ext cx="3384959" cy="2344789"/>
            </a:xfrm>
            <a:prstGeom prst="rect">
              <a:avLst/>
            </a:prstGeom>
          </p:spPr>
        </p:pic>
        <p:pic>
          <p:nvPicPr>
            <p:cNvPr id="30" name="Imagen 29">
              <a:extLst>
                <a:ext uri="{FF2B5EF4-FFF2-40B4-BE49-F238E27FC236}">
                  <a16:creationId xmlns:a16="http://schemas.microsoft.com/office/drawing/2014/main" id="{8EDAF83D-37C8-2935-C643-78ABB9B31F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42779" r="33398"/>
            <a:stretch/>
          </p:blipFill>
          <p:spPr>
            <a:xfrm>
              <a:off x="10606371" y="3893350"/>
              <a:ext cx="806063" cy="2341067"/>
            </a:xfrm>
            <a:prstGeom prst="rect">
              <a:avLst/>
            </a:prstGeom>
          </p:spPr>
        </p:pic>
      </p:grpSp>
      <p:pic>
        <p:nvPicPr>
          <p:cNvPr id="33" name="Imagen 32">
            <a:extLst>
              <a:ext uri="{FF2B5EF4-FFF2-40B4-BE49-F238E27FC236}">
                <a16:creationId xmlns:a16="http://schemas.microsoft.com/office/drawing/2014/main" id="{4BCB0FAD-B845-A18F-8250-12D90BF0F0A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961592" y="1322614"/>
            <a:ext cx="1720103" cy="10102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2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4" name="Rectángulo 33">
            <a:extLst>
              <a:ext uri="{FF2B5EF4-FFF2-40B4-BE49-F238E27FC236}">
                <a16:creationId xmlns:a16="http://schemas.microsoft.com/office/drawing/2014/main" id="{7D18F964-DEC7-8550-2613-A81FBDAD930E}"/>
              </a:ext>
            </a:extLst>
          </p:cNvPr>
          <p:cNvSpPr/>
          <p:nvPr/>
        </p:nvSpPr>
        <p:spPr>
          <a:xfrm>
            <a:off x="9210846" y="2488152"/>
            <a:ext cx="153368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000" b="1">
                <a:ln w="12700">
                  <a:solidFill>
                    <a:schemeClr val="accent5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META</a:t>
            </a:r>
            <a:endParaRPr lang="es-ES" sz="2000" b="1" cap="none" spc="0">
              <a:ln w="12700">
                <a:solidFill>
                  <a:schemeClr val="accent5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  <p:pic>
        <p:nvPicPr>
          <p:cNvPr id="36" name="Imagen 35" descr="Un florero con flores amarillas y blancas sobre fondo negro&#10;&#10;Descripción generada automáticamente con confianza media">
            <a:extLst>
              <a:ext uri="{FF2B5EF4-FFF2-40B4-BE49-F238E27FC236}">
                <a16:creationId xmlns:a16="http://schemas.microsoft.com/office/drawing/2014/main" id="{D0F99E2A-A6FB-A4F6-1560-F9C48086815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7"/>
              </a:ext>
            </a:extLst>
          </a:blip>
          <a:stretch>
            <a:fillRect/>
          </a:stretch>
        </p:blipFill>
        <p:spPr>
          <a:xfrm>
            <a:off x="1057096" y="947184"/>
            <a:ext cx="1253578" cy="114700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EF3C78F-352E-8F38-8D7B-7B324AA70489}"/>
              </a:ext>
            </a:extLst>
          </p:cNvPr>
          <p:cNvSpPr txBox="1"/>
          <p:nvPr/>
        </p:nvSpPr>
        <p:spPr>
          <a:xfrm>
            <a:off x="2755392" y="1621536"/>
            <a:ext cx="537667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Para completar el espacio de actividades, debes seguir el recorrido por los elementos del otoño.</a:t>
            </a:r>
          </a:p>
          <a:p>
            <a:pPr algn="ctr"/>
            <a:endParaRPr lang="es-ES" sz="2000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r>
              <a:rPr lang="es-ES" sz="20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Se abrirán enlaces a otros recursos </a:t>
            </a:r>
          </a:p>
          <a:p>
            <a:pPr algn="ctr"/>
            <a:endParaRPr lang="es-ES" sz="2000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r>
              <a:rPr lang="es-ES" sz="20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Si necesitas una galleta para tomar energías y continuar con más ganas, te invito a ella.</a:t>
            </a:r>
          </a:p>
          <a:p>
            <a:pPr algn="ctr"/>
            <a:endParaRPr lang="es-ES" sz="2000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r>
              <a:rPr lang="es-ES" sz="20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Disfruta de tu paseo por el otoño.</a:t>
            </a:r>
          </a:p>
          <a:p>
            <a:pPr algn="ctr"/>
            <a:endParaRPr lang="es-ES" sz="2000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endParaRPr lang="es-ES" sz="2000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3239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f549b9b-9273-4130-92b8-deb8cfba92f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B8D691A30C0ED40ACF4E3E01F02AA94" ma:contentTypeVersion="11" ma:contentTypeDescription="Crear nuevo documento." ma:contentTypeScope="" ma:versionID="c8c82dc038b91a248ce31a9155117167">
  <xsd:schema xmlns:xsd="http://www.w3.org/2001/XMLSchema" xmlns:xs="http://www.w3.org/2001/XMLSchema" xmlns:p="http://schemas.microsoft.com/office/2006/metadata/properties" xmlns:ns3="8b5560b8-dba4-4f04-bcae-194ded58597c" xmlns:ns4="1f549b9b-9273-4130-92b8-deb8cfba92f9" targetNamespace="http://schemas.microsoft.com/office/2006/metadata/properties" ma:root="true" ma:fieldsID="5c9ec79b3c5a3bc443a8380f01e620dc" ns3:_="" ns4:_="">
    <xsd:import namespace="8b5560b8-dba4-4f04-bcae-194ded58597c"/>
    <xsd:import namespace="1f549b9b-9273-4130-92b8-deb8cfba92f9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_activity" minOccurs="0"/>
                <xsd:element ref="ns4:MediaServiceSearchProperties" minOccurs="0"/>
                <xsd:element ref="ns4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5560b8-dba4-4f04-bcae-194ded58597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549b9b-9273-4130-92b8-deb8cfba92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6" nillable="true" ma:displayName="_activity" ma:hidden="true" ma:internalName="_activity">
      <xsd:simpleType>
        <xsd:restriction base="dms:Note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82CF555-6B4A-433E-93DC-5D6786A317BD}">
  <ds:schemaRefs>
    <ds:schemaRef ds:uri="http://www.w3.org/XML/1998/namespace"/>
    <ds:schemaRef ds:uri="http://purl.org/dc/terms/"/>
    <ds:schemaRef ds:uri="8b5560b8-dba4-4f04-bcae-194ded58597c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1f549b9b-9273-4130-92b8-deb8cfba92f9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F0F4FD4F-44F6-4941-955C-5CC915E7007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949D046-B3FA-4502-8492-9FB943FBCAC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b5560b8-dba4-4f04-bcae-194ded58597c"/>
    <ds:schemaRef ds:uri="1f549b9b-9273-4130-92b8-deb8cfba92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79</Words>
  <Application>Microsoft Office PowerPoint</Application>
  <PresentationFormat>Panorámica</PresentationFormat>
  <Paragraphs>14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Berlin Sans FB Demi</vt:lpstr>
      <vt:lpstr>Comic Sans MS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Hidalgo Moya, Ana Maria</dc:creator>
  <cp:lastModifiedBy>Hidalgo Moya, Ana Maria</cp:lastModifiedBy>
  <cp:revision>2</cp:revision>
  <dcterms:created xsi:type="dcterms:W3CDTF">2024-06-14T16:24:05Z</dcterms:created>
  <dcterms:modified xsi:type="dcterms:W3CDTF">2024-06-14T18:51:48Z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0x0101006B8D691A30C0ED40ACF4E3E01F02AA94</vt:lpwstr>
  </property>
</Properties>
</file>