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0C8D2-0D2A-4A18-A58C-2BB5876C5844}" v="1" dt="2024-06-14T17:17:0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AF613-DEE3-4B16-C093-065ACBFE8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C5373A-6C5A-5A61-87B9-A1374F275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6367D-17CF-D23F-CB9B-F303F982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84B291-B734-2354-716F-529026CC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7A059-4ACF-AAED-8D49-5AB48907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9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B89DB-D3EB-12F8-BAC7-E55B1B42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434083-D451-77DF-F106-0300B8386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FF367-129A-EE74-4813-4802D0F2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4BE0D-AA85-3B9D-F5DB-6CE74447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D88765-6068-2664-501E-50767E07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8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9D559E-22B7-E9BE-F908-ADC544904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4AC8FB-1FD4-A60F-0B83-E7A1E1CFD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DC857A-2DD0-E22A-08CC-1A88A0FD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28ACE5-1373-57CE-11ED-C6AE8517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34B0-2960-FF02-D03F-98B63D59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72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146A7-CB74-0B47-55BD-F96EE10E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CF3CF-7F70-4085-7966-52C4FE1D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3823E7-36DA-CF9D-3A47-FDB38E3E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E73006-BA27-B6BF-6AE9-46A81D0A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4D40E-A66F-D7C5-5649-C20EA005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61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59861-3E7F-4902-9500-369BBE31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D1FB1-2C73-EDA8-A0C8-6A7277813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9F6873-EB03-22A0-3049-5081A21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CD9D8-7157-7827-75A8-BB9B8F30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9FBB7-0A99-1477-895B-62E5E2C0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04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D7F1F-BCAE-EF4F-FF34-B071651D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1CC25-7D49-4054-96E4-049F2BA6E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4E3027-6FFC-373A-F0AB-DF0C8AFD9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9E579-E38C-662B-B31D-5DE33163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4EA0C3-D957-1686-69B5-6718BF27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E5DFD-0751-FFBC-7A86-ECEC96BA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3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3D386-C6B7-B1F2-8949-C2A9AE7D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FFE6F-FB67-C9B7-1556-7807B540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E349DB-B872-66EF-4964-9A73FE29B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932610-094C-F70F-059B-AECAF7077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0FD886-43BF-D585-CE17-1CCDAE4E5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A4BFDA-8639-D9B1-2FFC-B8D42125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52077B-230D-79F1-09B8-03CCCD67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800B6A-4CD3-448C-91D4-96B053E9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53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46788-05A7-027C-D857-1260B061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FE3E74-D7D5-8FF2-EA9D-A5D241E1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0D089C-A72B-63EC-E1D2-41EF9F73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692C0D-9508-0CEB-5E80-8BF7A8CF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55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7083D1-39FE-3092-4EFB-7727B0E8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42D951-8DCD-4CBA-1883-952BC248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DC0D3-5DE6-B025-B0CF-98FFAD4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95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91E3F-A2E0-3E7E-9E48-3F28496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B9811-B6C3-6011-3505-EB8F5E34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470DE2-9D5C-FDCC-E6E1-2714EA512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BFF46-B4CC-A068-841F-B0AA61BC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9B6F56-17E0-1263-2458-96EE3718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D5053-EE48-1F19-8A1F-F88EFC1A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67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606C1-B158-4308-00CC-A47F5BF0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8B7A2A-FB2B-0807-69C9-E1AB6C5C4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0C74EE-8DD9-7FB8-1651-94FA5A070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0296E-43B5-FA27-7AB3-6B8842AB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228133-B027-E754-EDCB-FC8BB72B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83C17-612C-A80A-AFCC-8D209A35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33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2E0568-6C2D-4DBA-E762-2BB57E74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2E22B-F97B-A09B-3540-E3B36BEE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D898D3-CA56-01FB-EB37-DCAE88B86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8FBC0-ED1F-4514-B264-60507579A569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1D7F4E-9F26-F9A5-B784-33F5B0A45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4DE2A-5D7E-D5CA-722A-9B84F09E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23BD9-AAFC-4783-A469-F74B5E11C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0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pixabay.com/es/naturaleza-hojas-oto%C3%B1o-2980211/" TargetMode="External"/><Relationship Id="rId3" Type="http://schemas.openxmlformats.org/officeDocument/2006/relationships/hyperlink" Target="https://openclipart.org/detail/167238/mushroom.one" TargetMode="External"/><Relationship Id="rId7" Type="http://schemas.openxmlformats.org/officeDocument/2006/relationships/hyperlink" Target="https://pixabay.com/en/chestnut-chestnuts-autumn-curly-2818931/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recursosparamiclasedereligion.blogspot.com/2013/10/manualidades-otono.html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pixabay.com/es/vectors/bellota-brown-oto%C3%B1o-los-alimentos-304542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galletasparamatilde.com/2015/12/08/galletas-de-nuez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7FB2BD7-55BF-0B77-B809-A66E8AF59316}"/>
              </a:ext>
            </a:extLst>
          </p:cNvPr>
          <p:cNvSpPr txBox="1"/>
          <p:nvPr/>
        </p:nvSpPr>
        <p:spPr>
          <a:xfrm>
            <a:off x="995083" y="392223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ESPACIO DE ACTIVIDADES CON RITMOS DISTINTOS DE APRENDIZAJE</a:t>
            </a:r>
          </a:p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			INSTRUCCIONES:</a:t>
            </a:r>
          </a:p>
        </p:txBody>
      </p:sp>
      <p:sp>
        <p:nvSpPr>
          <p:cNvPr id="5" name="Diagrama de flujo: almacenamiento de acceso secuencial 4">
            <a:extLst>
              <a:ext uri="{FF2B5EF4-FFF2-40B4-BE49-F238E27FC236}">
                <a16:creationId xmlns:a16="http://schemas.microsoft.com/office/drawing/2014/main" id="{160397F6-8AA6-1E6A-7BDB-4C72F05C2D6A}"/>
              </a:ext>
            </a:extLst>
          </p:cNvPr>
          <p:cNvSpPr/>
          <p:nvPr/>
        </p:nvSpPr>
        <p:spPr>
          <a:xfrm>
            <a:off x="712694" y="5405718"/>
            <a:ext cx="1398495" cy="1264023"/>
          </a:xfrm>
          <a:prstGeom prst="flowChartMagneticTap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502BEC-BF19-7BDB-C51C-C3745127D471}"/>
              </a:ext>
            </a:extLst>
          </p:cNvPr>
          <p:cNvSpPr txBox="1"/>
          <p:nvPr/>
        </p:nvSpPr>
        <p:spPr>
          <a:xfrm>
            <a:off x="995083" y="5542447"/>
            <a:ext cx="111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Ana H.</a:t>
            </a:r>
          </a:p>
          <a:p>
            <a:r>
              <a:rPr lang="es-ES"/>
              <a:t>Infantil</a:t>
            </a:r>
          </a:p>
          <a:p>
            <a:r>
              <a:rPr lang="es-ES"/>
              <a:t>3 años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47B4D5CD-5F4B-2815-A2D2-4D50C5C7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522" y="2900769"/>
            <a:ext cx="1047427" cy="1445558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70A37236-23BA-4AB4-0F6C-28615BDF8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61450" y="5601422"/>
            <a:ext cx="1398496" cy="887171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71EDD2-E6C6-69BF-D846-36F787AE4509}"/>
              </a:ext>
            </a:extLst>
          </p:cNvPr>
          <p:cNvGrpSpPr/>
          <p:nvPr/>
        </p:nvGrpSpPr>
        <p:grpSpPr>
          <a:xfrm>
            <a:off x="2091557" y="4657855"/>
            <a:ext cx="982738" cy="816227"/>
            <a:chOff x="4588809" y="3463529"/>
            <a:chExt cx="982738" cy="816227"/>
          </a:xfrm>
        </p:grpSpPr>
        <p:pic>
          <p:nvPicPr>
            <p:cNvPr id="17" name="Imagen 16" descr="Icono&#10;&#10;Descripción generada automáticamente">
              <a:extLst>
                <a:ext uri="{FF2B5EF4-FFF2-40B4-BE49-F238E27FC236}">
                  <a16:creationId xmlns:a16="http://schemas.microsoft.com/office/drawing/2014/main" id="{9ECCCBF9-605B-7200-1EFD-FB06E03BE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588809" y="3666524"/>
              <a:ext cx="613232" cy="61323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E20C5DE-E198-5C2E-03DC-A7B967395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359784">
              <a:off x="4913218" y="3463529"/>
              <a:ext cx="658329" cy="658329"/>
            </a:xfrm>
            <a:prstGeom prst="rect">
              <a:avLst/>
            </a:prstGeom>
          </p:spPr>
        </p:pic>
      </p:grpSp>
      <p:pic>
        <p:nvPicPr>
          <p:cNvPr id="22" name="Imagen 21" descr="Comida sobre una mesa&#10;&#10;Descripción generada automáticamente con confianza media">
            <a:extLst>
              <a:ext uri="{FF2B5EF4-FFF2-40B4-BE49-F238E27FC236}">
                <a16:creationId xmlns:a16="http://schemas.microsoft.com/office/drawing/2014/main" id="{FF954CF2-F524-8474-1540-5D40236125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8366" t="40001" r="8369" b="19067"/>
          <a:stretch/>
        </p:blipFill>
        <p:spPr>
          <a:xfrm>
            <a:off x="8001033" y="5405718"/>
            <a:ext cx="1921118" cy="9805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AFA70A8-1394-B9A3-7AD5-29D3FB6881F1}"/>
              </a:ext>
            </a:extLst>
          </p:cNvPr>
          <p:cNvSpPr txBox="1"/>
          <p:nvPr/>
        </p:nvSpPr>
        <p:spPr>
          <a:xfrm>
            <a:off x="933236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10" tooltip="https://galletasparamatilde.com/2015/12/08/galletas-de-nuez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11" tooltip="https://creativecommons.org/licenses/by-nc-nd/3.0/"/>
              </a:rPr>
              <a:t>CC BY-NC-ND</a:t>
            </a:r>
            <a:endParaRPr lang="es-ES" sz="9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5BB3428-AB80-D38A-9984-2D92482421EE}"/>
              </a:ext>
            </a:extLst>
          </p:cNvPr>
          <p:cNvGrpSpPr/>
          <p:nvPr/>
        </p:nvGrpSpPr>
        <p:grpSpPr>
          <a:xfrm>
            <a:off x="9242859" y="3167901"/>
            <a:ext cx="2254987" cy="2169410"/>
            <a:chOff x="7483739" y="3893350"/>
            <a:chExt cx="3928695" cy="2991037"/>
          </a:xfrm>
        </p:grpSpPr>
        <p:pic>
          <p:nvPicPr>
            <p:cNvPr id="29" name="Imagen 28" descr="Imagen que contiene árbol, tabla, computadora&#10;&#10;Descripción generada automáticamente">
              <a:extLst>
                <a:ext uri="{FF2B5EF4-FFF2-40B4-BE49-F238E27FC236}">
                  <a16:creationId xmlns:a16="http://schemas.microsoft.com/office/drawing/2014/main" id="{AF475E7A-213F-3DB6-A23E-75FED71B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483739" y="4539598"/>
              <a:ext cx="3384959" cy="2344789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EDAF83D-37C8-2935-C643-78ABB9B31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2779" r="33398"/>
            <a:stretch/>
          </p:blipFill>
          <p:spPr>
            <a:xfrm>
              <a:off x="10606371" y="3893350"/>
              <a:ext cx="806063" cy="2341067"/>
            </a:xfrm>
            <a:prstGeom prst="rect">
              <a:avLst/>
            </a:prstGeom>
          </p:spPr>
        </p:pic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4BCB0FAD-B845-A18F-8250-12D90BF0F0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1592" y="1322614"/>
            <a:ext cx="1720103" cy="1010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7D18F964-DEC7-8550-2613-A81FBDAD930E}"/>
              </a:ext>
            </a:extLst>
          </p:cNvPr>
          <p:cNvSpPr/>
          <p:nvPr/>
        </p:nvSpPr>
        <p:spPr>
          <a:xfrm>
            <a:off x="9210846" y="2488152"/>
            <a:ext cx="15336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META</a:t>
            </a:r>
            <a:endParaRPr lang="es-ES" sz="20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6" name="Imagen 35" descr="Un florero con flores amarillas y blancas sobre fondo negro&#10;&#10;Descripción generada automáticamente con confianza media">
            <a:extLst>
              <a:ext uri="{FF2B5EF4-FFF2-40B4-BE49-F238E27FC236}">
                <a16:creationId xmlns:a16="http://schemas.microsoft.com/office/drawing/2014/main" id="{D0F99E2A-A6FB-A4F6-1560-F9C4808681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57096" y="947184"/>
            <a:ext cx="1253578" cy="11470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EF3C78F-352E-8F38-8D7B-7B324AA70489}"/>
              </a:ext>
            </a:extLst>
          </p:cNvPr>
          <p:cNvSpPr txBox="1"/>
          <p:nvPr/>
        </p:nvSpPr>
        <p:spPr>
          <a:xfrm>
            <a:off x="2755392" y="1621536"/>
            <a:ext cx="5376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Para completar el espacio de actividades, debes seguir el recorrido por los elementos del otoño.</a:t>
            </a:r>
          </a:p>
          <a:p>
            <a:pPr algn="ctr"/>
            <a:endParaRPr lang="es-ES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 abrirán enlaces a otros recursos </a:t>
            </a:r>
          </a:p>
          <a:p>
            <a:pPr algn="ctr"/>
            <a:endParaRPr lang="es-ES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Si necesitas una galleta para tomar energías y continuar con más ganas, te invito a ella.</a:t>
            </a:r>
          </a:p>
          <a:p>
            <a:pPr algn="ctr"/>
            <a:endParaRPr lang="es-ES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Disfruta de tu paseo por el otoño.</a:t>
            </a:r>
          </a:p>
          <a:p>
            <a:pPr algn="ctr"/>
            <a:endParaRPr lang="es-ES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2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549b9b-9273-4130-92b8-deb8cfba92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8D691A30C0ED40ACF4E3E01F02AA94" ma:contentTypeVersion="11" ma:contentTypeDescription="Crear nuevo documento." ma:contentTypeScope="" ma:versionID="c8c82dc038b91a248ce31a9155117167">
  <xsd:schema xmlns:xsd="http://www.w3.org/2001/XMLSchema" xmlns:xs="http://www.w3.org/2001/XMLSchema" xmlns:p="http://schemas.microsoft.com/office/2006/metadata/properties" xmlns:ns3="8b5560b8-dba4-4f04-bcae-194ded58597c" xmlns:ns4="1f549b9b-9273-4130-92b8-deb8cfba92f9" targetNamespace="http://schemas.microsoft.com/office/2006/metadata/properties" ma:root="true" ma:fieldsID="5c9ec79b3c5a3bc443a8380f01e620dc" ns3:_="" ns4:_="">
    <xsd:import namespace="8b5560b8-dba4-4f04-bcae-194ded58597c"/>
    <xsd:import namespace="1f549b9b-9273-4130-92b8-deb8cfba92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560b8-dba4-4f04-bcae-194ded5859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49b9b-9273-4130-92b8-deb8cfba9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CF555-6B4A-433E-93DC-5D6786A317BD}">
  <ds:schemaRefs>
    <ds:schemaRef ds:uri="http://www.w3.org/XML/1998/namespace"/>
    <ds:schemaRef ds:uri="http://purl.org/dc/terms/"/>
    <ds:schemaRef ds:uri="8b5560b8-dba4-4f04-bcae-194ded58597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f549b9b-9273-4130-92b8-deb8cfba92f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0F4FD4F-44F6-4941-955C-5CC915E70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49D046-B3FA-4502-8492-9FB943FBC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560b8-dba4-4f04-bcae-194ded58597c"/>
    <ds:schemaRef ds:uri="1f549b9b-9273-4130-92b8-deb8cfba9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79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Berlin Sans FB Demi</vt:lpstr>
      <vt:lpstr>Comic Sans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Hidalgo Moya, Ana Maria</dc:creator>
  <cp:lastModifiedBy>Hidalgo Moya, Ana Maria</cp:lastModifiedBy>
  <cp:revision>2</cp:revision>
  <dcterms:created xsi:type="dcterms:W3CDTF">2024-06-14T16:24:05Z</dcterms:created>
  <dcterms:modified xsi:type="dcterms:W3CDTF">2024-06-14T18:51:48Z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0x0101006B8D691A30C0ED40ACF4E3E01F02AA94</vt:lpwstr>
  </property>
</Properties>
</file>