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0DADC5-7F01-43D5-8B8C-9732061177C7}" v="514" dt="2023-05-25T07:50:45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7" descr="The Next Steps Free Stock Photo - Public Domain Pictures">
            <a:extLst>
              <a:ext uri="{FF2B5EF4-FFF2-40B4-BE49-F238E27FC236}">
                <a16:creationId xmlns:a16="http://schemas.microsoft.com/office/drawing/2014/main" id="{6DAD8654-260A-7593-A1A3-39CE846583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78" t="9091" r="992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s-ES" sz="4800" dirty="0">
                <a:latin typeface="Sitka Text"/>
                <a:cs typeface="Calibri Light"/>
              </a:rPr>
              <a:t>Instrucciones para realizar el espacio de actividades</a:t>
            </a:r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A32F8E-D94F-14A0-12C9-EFD1BB34265A}"/>
              </a:ext>
            </a:extLst>
          </p:cNvPr>
          <p:cNvSpPr txBox="1"/>
          <p:nvPr/>
        </p:nvSpPr>
        <p:spPr>
          <a:xfrm>
            <a:off x="5279591" y="1024457"/>
            <a:ext cx="5483411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cs typeface="Calibri"/>
              </a:rPr>
              <a:t>Paso 1: 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Visualizar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el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 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vídeo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sobre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las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principales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lesiones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deportivas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y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los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primeros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auxilios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.</a:t>
            </a:r>
          </a:p>
          <a:p>
            <a:r>
              <a:rPr lang="en-US" sz="2800" dirty="0">
                <a:solidFill>
                  <a:srgbClr val="FF0000"/>
                </a:solidFill>
                <a:cs typeface="Calibri"/>
              </a:rPr>
              <a:t>Paso 2: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Abrir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el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genially y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visualizar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el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mapa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mental</a:t>
            </a:r>
          </a:p>
          <a:p>
            <a:r>
              <a:rPr lang="en-US" sz="2800" dirty="0">
                <a:solidFill>
                  <a:srgbClr val="FF0000"/>
                </a:solidFill>
                <a:cs typeface="Calibri"/>
              </a:rPr>
              <a:t>Paso 3: Hacer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el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kahoot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. </a:t>
            </a:r>
          </a:p>
          <a:p>
            <a:r>
              <a:rPr lang="en-US" sz="2800" err="1">
                <a:solidFill>
                  <a:srgbClr val="FF0000"/>
                </a:solidFill>
                <a:cs typeface="Calibri"/>
              </a:rPr>
              <a:t>Respostar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: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Vídeo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de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repaso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y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ayuda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extra.</a:t>
            </a:r>
          </a:p>
          <a:p>
            <a:r>
              <a:rPr lang="en-US" sz="2800" dirty="0">
                <a:solidFill>
                  <a:srgbClr val="FF0000"/>
                </a:solidFill>
                <a:cs typeface="Calibri"/>
              </a:rPr>
              <a:t>Paso 4: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Realizar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el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quizz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.</a:t>
            </a:r>
          </a:p>
          <a:p>
            <a:r>
              <a:rPr lang="en-US" sz="2800" dirty="0">
                <a:solidFill>
                  <a:srgbClr val="FF0000"/>
                </a:solidFill>
                <a:cs typeface="Calibri"/>
              </a:rPr>
              <a:t>META: Ticket de </a:t>
            </a:r>
            <a:r>
              <a:rPr lang="en-US" sz="2800" err="1">
                <a:solidFill>
                  <a:srgbClr val="FF0000"/>
                </a:solidFill>
                <a:cs typeface="Calibri"/>
              </a:rPr>
              <a:t>salida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Instrucciones para realizar el espacio de actividades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73</cp:revision>
  <dcterms:created xsi:type="dcterms:W3CDTF">2023-05-24T08:47:04Z</dcterms:created>
  <dcterms:modified xsi:type="dcterms:W3CDTF">2023-05-25T07:51:34Z</dcterms:modified>
</cp:coreProperties>
</file>