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03A56-8F43-DA8B-6E4C-16EE64B4458D}" v="51" dt="2023-06-08T16:09:36.231"/>
    <p1510:client id="{D10AE6C6-EA54-4E4D-A911-4893BE3AE687}" v="1071" dt="2023-06-08T15:03:57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0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6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5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8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55" r:id="rId6"/>
    <p:sldLayoutId id="2147483851" r:id="rId7"/>
    <p:sldLayoutId id="2147483852" r:id="rId8"/>
    <p:sldLayoutId id="2147483853" r:id="rId9"/>
    <p:sldLayoutId id="2147483854" r:id="rId10"/>
    <p:sldLayoutId id="21474838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5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92BFF6-977D-584B-9377-998695F854A6}"/>
              </a:ext>
            </a:extLst>
          </p:cNvPr>
          <p:cNvSpPr txBox="1"/>
          <p:nvPr/>
        </p:nvSpPr>
        <p:spPr>
          <a:xfrm>
            <a:off x="1552430" y="1777217"/>
            <a:ext cx="2982094" cy="21089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INSTRUCCIONES PARA REALIZAR EN TU ESPACIO DE APRENDIZAJE</a:t>
            </a:r>
          </a:p>
        </p:txBody>
      </p:sp>
      <p:pic>
        <p:nvPicPr>
          <p:cNvPr id="4" name="Picture 1" descr="Concepto ondulado de colores">
            <a:extLst>
              <a:ext uri="{FF2B5EF4-FFF2-40B4-BE49-F238E27FC236}">
                <a16:creationId xmlns:a16="http://schemas.microsoft.com/office/drawing/2014/main" id="{08238810-BC3E-4551-29F6-821E41A9E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44" r="21722" b="-1"/>
          <a:stretch/>
        </p:blipFill>
        <p:spPr>
          <a:xfrm>
            <a:off x="6096001" y="10"/>
            <a:ext cx="6096000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FF655-8ADB-C05A-DA0C-46D4250B3A44}"/>
              </a:ext>
            </a:extLst>
          </p:cNvPr>
          <p:cNvSpPr txBox="1"/>
          <p:nvPr/>
        </p:nvSpPr>
        <p:spPr>
          <a:xfrm>
            <a:off x="6247806" y="628054"/>
            <a:ext cx="57983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/>
              <a:t>Se os mandará un código para que os inscribáis en grupo de </a:t>
            </a:r>
            <a:r>
              <a:rPr lang="es-ES" err="1"/>
              <a:t>classroom</a:t>
            </a:r>
            <a:r>
              <a:rPr lang="es-ES" dirty="0"/>
              <a:t>. Os enviaremos un link de un vídeo que veréis en casa y se os hará una pregunta del mismo, en clase, a través de la APLICACIÓN PADLET.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B07FB1-6CB4-CFB3-0524-CDD763925348}"/>
              </a:ext>
            </a:extLst>
          </p:cNvPr>
          <p:cNvSpPr txBox="1"/>
          <p:nvPr/>
        </p:nvSpPr>
        <p:spPr>
          <a:xfrm>
            <a:off x="6346032" y="1937741"/>
            <a:ext cx="55959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/>
              <a:t>2. </a:t>
            </a:r>
            <a:r>
              <a:rPr lang="es-ES" dirty="0" err="1"/>
              <a:t>Despúes</a:t>
            </a:r>
            <a:r>
              <a:rPr lang="es-ES" dirty="0"/>
              <a:t>, de ver un vídeo sobre las causas y consecuencias de los incendios forestales, realizaréis una SOPA DE LETRAS en </a:t>
            </a:r>
            <a:r>
              <a:rPr lang="es-ES" dirty="0" err="1"/>
              <a:t>Educaplay</a:t>
            </a:r>
            <a:r>
              <a:rPr lang="es-ES" dirty="0"/>
              <a:t>. Diseñaréis un CANVA sobre lo aprendido.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439BE5-2BD1-67A3-7C16-904876BE8789}"/>
              </a:ext>
            </a:extLst>
          </p:cNvPr>
          <p:cNvSpPr txBox="1"/>
          <p:nvPr/>
        </p:nvSpPr>
        <p:spPr>
          <a:xfrm>
            <a:off x="6343054" y="3378398"/>
            <a:ext cx="55989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3. Realizaremos una LISTA DE COTEJO sobre el riesgo de incendios forestales en la salida de la excursión.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6A70D3-1C56-2D82-37D6-95FC87E74B99}"/>
              </a:ext>
            </a:extLst>
          </p:cNvPr>
          <p:cNvSpPr txBox="1"/>
          <p:nvPr/>
        </p:nvSpPr>
        <p:spPr>
          <a:xfrm>
            <a:off x="6343053" y="4211835"/>
            <a:ext cx="55989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4. En un </a:t>
            </a:r>
            <a:r>
              <a:rPr lang="es-ES" dirty="0" err="1"/>
              <a:t>liveworksheets</a:t>
            </a:r>
            <a:r>
              <a:rPr lang="es-ES" dirty="0"/>
              <a:t> repasaremos lo visto hasta ahora.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E96097-60DA-C84D-31E4-4E146680056A}"/>
              </a:ext>
            </a:extLst>
          </p:cNvPr>
          <p:cNvSpPr txBox="1"/>
          <p:nvPr/>
        </p:nvSpPr>
        <p:spPr>
          <a:xfrm>
            <a:off x="6369842" y="4938116"/>
            <a:ext cx="55512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5. Terminaremos con un BREAKOUT en </a:t>
            </a:r>
            <a:r>
              <a:rPr lang="es-ES" dirty="0" err="1"/>
              <a:t>genially</a:t>
            </a:r>
            <a:r>
              <a:rPr lang="es-ES" dirty="0"/>
              <a:t> .que deberéis completar y que será nuestro producto final.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1BDF72-595B-4E5C-961C-97984C8AC43E}"/>
              </a:ext>
            </a:extLst>
          </p:cNvPr>
          <p:cNvSpPr txBox="1"/>
          <p:nvPr/>
        </p:nvSpPr>
        <p:spPr>
          <a:xfrm>
            <a:off x="6372821" y="5795367"/>
            <a:ext cx="553045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6. Meta. Haremos un QUIZZ.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EACAB-65B9-C510-0600-8F7BC49CCBFB}"/>
              </a:ext>
            </a:extLst>
          </p:cNvPr>
          <p:cNvSpPr txBox="1"/>
          <p:nvPr/>
        </p:nvSpPr>
        <p:spPr>
          <a:xfrm>
            <a:off x="10284023" y="178593"/>
            <a:ext cx="13096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400" b="1" dirty="0"/>
              <a:t>4º</a:t>
            </a:r>
            <a:endParaRPr lang="es-ES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43A400-5632-5589-47B2-376BF4A8BECE}"/>
              </a:ext>
            </a:extLst>
          </p:cNvPr>
          <p:cNvSpPr txBox="1"/>
          <p:nvPr/>
        </p:nvSpPr>
        <p:spPr>
          <a:xfrm>
            <a:off x="8950522" y="6369844"/>
            <a:ext cx="32444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b="1"/>
              <a:t>PABLO SAN MARTÍN</a:t>
            </a:r>
          </a:p>
        </p:txBody>
      </p:sp>
      <p:pic>
        <p:nvPicPr>
          <p:cNvPr id="13" name="AUDIO-SITUACIÓN-APRENDIZAJE">
            <a:hlinkClick r:id="" action="ppaction://media"/>
            <a:extLst>
              <a:ext uri="{FF2B5EF4-FFF2-40B4-BE49-F238E27FC236}">
                <a16:creationId xmlns:a16="http://schemas.microsoft.com/office/drawing/2014/main" id="{70A38F9B-1CDA-4AE3-0191-7ED23B343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969" y="549275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ClassicFrameVTI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125</cp:revision>
  <dcterms:created xsi:type="dcterms:W3CDTF">2023-06-08T14:29:35Z</dcterms:created>
  <dcterms:modified xsi:type="dcterms:W3CDTF">2023-06-14T21:05:58Z</dcterms:modified>
</cp:coreProperties>
</file>