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  <p:sldId id="263" r:id="rId6"/>
    <p:sldId id="257" r:id="rId7"/>
    <p:sldId id="262" r:id="rId8"/>
    <p:sldId id="259" r:id="rId9"/>
    <p:sldId id="264" r:id="rId10"/>
    <p:sldId id="271" r:id="rId11"/>
    <p:sldId id="270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N1lB7Ut8Wc&amp;list=PL8S8EUbs69xJojVZWer3w_k3h_F40rAW0" TargetMode="External"/><Relationship Id="rId2" Type="http://schemas.openxmlformats.org/officeDocument/2006/relationships/hyperlink" Target="https://www.youtube.com/watch?v=eqvMoSYa2G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JIOauQoHpu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68144" y="5589240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www.youtube.com/watch?v=eqvMoSYa2Gc</a:t>
            </a:r>
            <a:r>
              <a:rPr lang="es-ES" dirty="0" smtClean="0"/>
              <a:t>. </a:t>
            </a:r>
            <a:r>
              <a:rPr lang="es-ES" dirty="0" err="1" smtClean="0"/>
              <a:t>Visiter</a:t>
            </a:r>
            <a:r>
              <a:rPr lang="es-ES" dirty="0" smtClean="0"/>
              <a:t> le </a:t>
            </a:r>
            <a:r>
              <a:rPr lang="es-ES" dirty="0" err="1" smtClean="0"/>
              <a:t>musée</a:t>
            </a:r>
            <a:r>
              <a:rPr lang="es-ES" dirty="0" smtClean="0"/>
              <a:t> en 3 minutes.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es-ES" dirty="0" smtClean="0">
                <a:hlinkClick r:id="rId3"/>
              </a:rPr>
              <a:t>BIENVENUE AU MUSÉE DU PRADO</a:t>
            </a:r>
            <a:endParaRPr lang="es-ES" dirty="0"/>
          </a:p>
        </p:txBody>
      </p:sp>
      <p:pic>
        <p:nvPicPr>
          <p:cNvPr id="6" name="Picture 2" descr="Licencia de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3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el lavatorio de tintoret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03" y="980728"/>
            <a:ext cx="85443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75856" y="4643674"/>
            <a:ext cx="30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lavatorio, TINTORETTO. 1547</a:t>
            </a:r>
            <a:endParaRPr lang="es-ES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1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bc.es/Media/201107/19/galeria-central--644x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00"/>
          <a:stretch/>
        </p:blipFill>
        <p:spPr bwMode="auto">
          <a:xfrm>
            <a:off x="2555776" y="349888"/>
            <a:ext cx="6216053" cy="61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44824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dirty="0"/>
              <a:t>2. </a:t>
            </a:r>
            <a:r>
              <a:rPr lang="es-ES" sz="4400" dirty="0" err="1"/>
              <a:t>Est</a:t>
            </a:r>
            <a:r>
              <a:rPr lang="es-ES" sz="4400" dirty="0"/>
              <a:t>-ce que </a:t>
            </a:r>
            <a:r>
              <a:rPr lang="es-ES" sz="4400" dirty="0" err="1"/>
              <a:t>vous</a:t>
            </a:r>
            <a:r>
              <a:rPr lang="es-ES" sz="4400" dirty="0"/>
              <a:t> </a:t>
            </a:r>
            <a:r>
              <a:rPr lang="es-ES" sz="4400" dirty="0" err="1"/>
              <a:t>pourriez</a:t>
            </a:r>
            <a:r>
              <a:rPr lang="es-ES" sz="4400" dirty="0"/>
              <a:t> les </a:t>
            </a:r>
            <a:r>
              <a:rPr lang="es-ES" sz="4400" dirty="0" err="1" smtClean="0"/>
              <a:t>ordoner</a:t>
            </a:r>
            <a:r>
              <a:rPr lang="es-ES" sz="4400" dirty="0" smtClean="0"/>
              <a:t>? </a:t>
            </a:r>
            <a:r>
              <a:rPr lang="es-ES" sz="4400" dirty="0" err="1" smtClean="0"/>
              <a:t>Vous</a:t>
            </a:r>
            <a:r>
              <a:rPr lang="es-ES" sz="4400" dirty="0" smtClean="0"/>
              <a:t> </a:t>
            </a:r>
            <a:r>
              <a:rPr lang="es-ES" sz="4400" dirty="0" err="1"/>
              <a:t>devez</a:t>
            </a:r>
            <a:r>
              <a:rPr lang="es-ES" sz="4400" dirty="0"/>
              <a:t> </a:t>
            </a:r>
            <a:r>
              <a:rPr lang="es-ES" sz="4400" dirty="0" err="1" smtClean="0"/>
              <a:t>décider</a:t>
            </a:r>
            <a:r>
              <a:rPr lang="es-ES" sz="4400" dirty="0" smtClean="0"/>
              <a:t> </a:t>
            </a:r>
            <a:r>
              <a:rPr lang="es-ES" sz="4400" dirty="0" err="1"/>
              <a:t>ensemble</a:t>
            </a:r>
            <a:r>
              <a:rPr lang="es-ES" sz="4400" dirty="0"/>
              <a:t>. </a:t>
            </a:r>
          </a:p>
        </p:txBody>
      </p:sp>
      <p:pic>
        <p:nvPicPr>
          <p:cNvPr id="3" name="Picture 2" descr="Licencia de Creative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4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de el jardin de las delicias bo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97" y="3571167"/>
            <a:ext cx="4321945" cy="23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eter Paul Rubens - The Three Graces - WGA2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22" y="336029"/>
            <a:ext cx="2343820" cy="28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s Meninas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234" y="400970"/>
            <a:ext cx="2451212" cy="28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l Tres de Mayo, by Francisco de Goya, from Prado thin black marg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481581" cy="26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446" y="3717032"/>
            <a:ext cx="3573050" cy="28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959348" y="3166193"/>
            <a:ext cx="32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8 CuadroTexto"/>
          <p:cNvSpPr txBox="1"/>
          <p:nvPr/>
        </p:nvSpPr>
        <p:spPr>
          <a:xfrm>
            <a:off x="4386536" y="5889818"/>
            <a:ext cx="28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959" y="3166193"/>
            <a:ext cx="35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448536" y="17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31518" y="32018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3" name="12 Rectángulo"/>
          <p:cNvSpPr/>
          <p:nvPr/>
        </p:nvSpPr>
        <p:spPr>
          <a:xfrm>
            <a:off x="486270" y="6139575"/>
            <a:ext cx="4020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7"/>
              </a:rPr>
              <a:t>https://</a:t>
            </a:r>
            <a:r>
              <a:rPr lang="fr-FR" sz="1400" dirty="0" smtClean="0">
                <a:hlinkClick r:id="rId7"/>
              </a:rPr>
              <a:t>www.youtube.com/watch?v=JIOauQoHpu8</a:t>
            </a:r>
            <a:endParaRPr lang="fr-FR" sz="1400" dirty="0" smtClean="0"/>
          </a:p>
          <a:p>
            <a:endParaRPr lang="fr-FR" sz="1400" dirty="0"/>
          </a:p>
        </p:txBody>
      </p:sp>
      <p:pic>
        <p:nvPicPr>
          <p:cNvPr id="14" name="Picture 2" descr="Licencia de Creative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1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76470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3. Et, pour finir…</a:t>
            </a:r>
          </a:p>
          <a:p>
            <a:pPr lvl="1"/>
            <a:r>
              <a:rPr lang="fr-FR" sz="4000" dirty="0" smtClean="0"/>
              <a:t>Est-ce que vous avez une peinture préférée au Musée? </a:t>
            </a:r>
          </a:p>
          <a:p>
            <a:pPr lvl="1"/>
            <a:r>
              <a:rPr lang="fr-FR" sz="4000" dirty="0" smtClean="0"/>
              <a:t>Pourquoi vous l´aimez?</a:t>
            </a:r>
            <a:endParaRPr lang="fr-FR" sz="4000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1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/>
          <a:lstStyle/>
          <a:p>
            <a:r>
              <a:rPr lang="es-ES" dirty="0" err="1" smtClean="0"/>
              <a:t>Alors</a:t>
            </a:r>
            <a:r>
              <a:rPr lang="es-ES" dirty="0" smtClean="0"/>
              <a:t>…. Je </a:t>
            </a:r>
            <a:r>
              <a:rPr lang="es-ES" dirty="0" err="1" smtClean="0"/>
              <a:t>vous</a:t>
            </a:r>
            <a:r>
              <a:rPr lang="es-ES" dirty="0" smtClean="0"/>
              <a:t> </a:t>
            </a:r>
            <a:r>
              <a:rPr lang="es-ES" dirty="0" err="1" smtClean="0"/>
              <a:t>propose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301608" cy="468052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s-ES" sz="4000" dirty="0" smtClean="0"/>
              <a:t>Un ranking du </a:t>
            </a:r>
            <a:r>
              <a:rPr lang="es-ES" sz="4000" dirty="0" err="1" smtClean="0"/>
              <a:t>musée</a:t>
            </a:r>
            <a:r>
              <a:rPr lang="es-ES" sz="4000" dirty="0" smtClean="0"/>
              <a:t> </a:t>
            </a:r>
            <a:r>
              <a:rPr lang="es-ES" sz="4000" dirty="0" err="1" smtClean="0"/>
              <a:t>ordonne</a:t>
            </a:r>
            <a:r>
              <a:rPr lang="es-ES" sz="4000" dirty="0" smtClean="0"/>
              <a:t> les </a:t>
            </a:r>
            <a:r>
              <a:rPr lang="es-ES" sz="4000" dirty="0" err="1" smtClean="0"/>
              <a:t>quatorze</a:t>
            </a:r>
            <a:r>
              <a:rPr lang="es-ES" sz="4000" dirty="0" smtClean="0"/>
              <a:t> </a:t>
            </a:r>
            <a:r>
              <a:rPr lang="es-ES" sz="4000" dirty="0" err="1" smtClean="0"/>
              <a:t>toiles</a:t>
            </a:r>
            <a:r>
              <a:rPr lang="es-ES" sz="4000" dirty="0" smtClean="0"/>
              <a:t> les plus </a:t>
            </a:r>
            <a:r>
              <a:rPr lang="es-ES" sz="4000" dirty="0" err="1" smtClean="0"/>
              <a:t>célébres</a:t>
            </a:r>
            <a:r>
              <a:rPr lang="es-ES" sz="4000" dirty="0" smtClean="0"/>
              <a:t> du Prado. </a:t>
            </a:r>
            <a:r>
              <a:rPr lang="es-ES" sz="4000" dirty="0" err="1" smtClean="0"/>
              <a:t>Parmi</a:t>
            </a:r>
            <a:r>
              <a:rPr lang="es-ES" sz="4000" dirty="0" smtClean="0"/>
              <a:t> ces </a:t>
            </a:r>
            <a:r>
              <a:rPr lang="es-ES" sz="4000" dirty="0" err="1" smtClean="0"/>
              <a:t>six</a:t>
            </a:r>
            <a:r>
              <a:rPr lang="es-ES" sz="4000" dirty="0" smtClean="0"/>
              <a:t> </a:t>
            </a:r>
            <a:r>
              <a:rPr lang="es-ES" sz="4000" dirty="0" err="1" smtClean="0"/>
              <a:t>toiles</a:t>
            </a:r>
            <a:r>
              <a:rPr lang="es-ES" sz="4000" dirty="0" smtClean="0"/>
              <a:t>, </a:t>
            </a:r>
            <a:r>
              <a:rPr lang="es-ES" sz="4000" dirty="0" err="1" smtClean="0"/>
              <a:t>il</a:t>
            </a:r>
            <a:r>
              <a:rPr lang="es-ES" sz="4000" dirty="0" smtClean="0"/>
              <a:t> y en a une </a:t>
            </a:r>
            <a:r>
              <a:rPr lang="es-ES" sz="4000" dirty="0" err="1" smtClean="0"/>
              <a:t>qui</a:t>
            </a:r>
            <a:r>
              <a:rPr lang="es-ES" sz="4000" dirty="0" smtClean="0"/>
              <a:t> </a:t>
            </a:r>
            <a:r>
              <a:rPr lang="es-ES" sz="4000" dirty="0" err="1" smtClean="0"/>
              <a:t>n´appartient</a:t>
            </a:r>
            <a:r>
              <a:rPr lang="es-ES" sz="4000" dirty="0" smtClean="0"/>
              <a:t> </a:t>
            </a:r>
            <a:r>
              <a:rPr lang="es-ES" sz="4000" dirty="0" err="1" smtClean="0"/>
              <a:t>pas</a:t>
            </a:r>
            <a:r>
              <a:rPr lang="es-ES" sz="4000" dirty="0" smtClean="0"/>
              <a:t> à </a:t>
            </a:r>
            <a:r>
              <a:rPr lang="es-ES" sz="4000" dirty="0" err="1" smtClean="0"/>
              <a:t>cette</a:t>
            </a:r>
            <a:r>
              <a:rPr lang="es-ES" sz="4000" dirty="0" smtClean="0"/>
              <a:t> liste. </a:t>
            </a:r>
            <a:r>
              <a:rPr lang="es-ES" sz="4000" dirty="0" err="1" smtClean="0"/>
              <a:t>Est</a:t>
            </a:r>
            <a:r>
              <a:rPr lang="es-ES" sz="4000" dirty="0" smtClean="0"/>
              <a:t>-ce que </a:t>
            </a:r>
            <a:r>
              <a:rPr lang="es-ES" sz="4000" dirty="0" err="1" smtClean="0"/>
              <a:t>vous</a:t>
            </a:r>
            <a:r>
              <a:rPr lang="es-ES" sz="4000" dirty="0" smtClean="0"/>
              <a:t> </a:t>
            </a:r>
            <a:r>
              <a:rPr lang="es-ES" sz="4000" dirty="0" err="1" smtClean="0"/>
              <a:t>pourriez</a:t>
            </a:r>
            <a:r>
              <a:rPr lang="es-ES" sz="4000" dirty="0"/>
              <a:t> </a:t>
            </a:r>
            <a:r>
              <a:rPr lang="es-ES" sz="4000" dirty="0" err="1" smtClean="0"/>
              <a:t>deviner</a:t>
            </a:r>
            <a:r>
              <a:rPr lang="es-ES" sz="4000" dirty="0" smtClean="0"/>
              <a:t> </a:t>
            </a:r>
            <a:r>
              <a:rPr lang="es-ES" sz="4000" dirty="0" err="1" smtClean="0"/>
              <a:t>laquelle</a:t>
            </a:r>
            <a:r>
              <a:rPr lang="es-ES" sz="4000" dirty="0" smtClean="0"/>
              <a:t>? </a:t>
            </a:r>
            <a:r>
              <a:rPr lang="es-ES" sz="4000" dirty="0" err="1" smtClean="0"/>
              <a:t>Pourquoi</a:t>
            </a:r>
            <a:r>
              <a:rPr lang="es-ES" sz="4000" dirty="0" smtClean="0"/>
              <a:t> </a:t>
            </a:r>
            <a:r>
              <a:rPr lang="es-ES" sz="4000" dirty="0" err="1" smtClean="0"/>
              <a:t>avez-vous</a:t>
            </a:r>
            <a:r>
              <a:rPr lang="es-ES" sz="4000" dirty="0" smtClean="0"/>
              <a:t> </a:t>
            </a:r>
            <a:r>
              <a:rPr lang="es-ES" sz="4000" dirty="0" err="1" smtClean="0"/>
              <a:t>choisi</a:t>
            </a:r>
            <a:r>
              <a:rPr lang="es-ES" sz="4000" dirty="0" smtClean="0"/>
              <a:t> </a:t>
            </a:r>
            <a:r>
              <a:rPr lang="es-ES" sz="4000" dirty="0" err="1" smtClean="0"/>
              <a:t>celle-là</a:t>
            </a:r>
            <a:r>
              <a:rPr lang="es-ES" sz="4000" dirty="0" smtClean="0"/>
              <a:t>?</a:t>
            </a:r>
          </a:p>
          <a:p>
            <a:pPr marL="0" indent="0" algn="just">
              <a:buNone/>
            </a:pPr>
            <a:endParaRPr lang="es-ES" sz="4000" dirty="0" smtClean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5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el jardin de las delicias bo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5" y="620688"/>
            <a:ext cx="8784976" cy="46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40067" y="5546064"/>
            <a:ext cx="430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Jardin des </a:t>
            </a:r>
            <a:r>
              <a:rPr lang="fr-FR" dirty="0" smtClean="0"/>
              <a:t>délice</a:t>
            </a:r>
            <a:r>
              <a:rPr lang="fr-FR" i="1" dirty="0" smtClean="0"/>
              <a:t>, BOSCO.</a:t>
            </a:r>
            <a:r>
              <a:rPr lang="es-ES" dirty="0"/>
              <a:t> 1494 et 1505</a:t>
            </a:r>
            <a:r>
              <a:rPr lang="fr-FR" i="1" dirty="0" smtClean="0"/>
              <a:t>  </a:t>
            </a: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2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46099" cy="56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23728" y="6165304"/>
            <a:ext cx="534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La Descente de </a:t>
            </a:r>
            <a:r>
              <a:rPr lang="fr-FR" i="1" dirty="0" smtClean="0"/>
              <a:t>Croix</a:t>
            </a:r>
            <a:r>
              <a:rPr lang="fr-FR" dirty="0" smtClean="0"/>
              <a:t>. ROGIER VAN DER WEYDEN. 1453.</a:t>
            </a: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91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Tres de Mayo, by Francisco de Goya, from Prado thin black mar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71800" y="6253933"/>
            <a:ext cx="395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trois mai 1808 à </a:t>
            </a:r>
            <a:r>
              <a:rPr lang="fr-FR" dirty="0" smtClean="0"/>
              <a:t>Madrid, 1814. GOYA.</a:t>
            </a:r>
            <a:endParaRPr lang="es-ES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0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el lavatorio de tintoret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443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75856" y="4643674"/>
            <a:ext cx="30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lavatorio, TINTORETTO. 1547</a:t>
            </a:r>
            <a:endParaRPr lang="es-ES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9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ter Paul Rubens - The Three Graces - WGA2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150825" cy="62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1277" y="6093296"/>
            <a:ext cx="319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Les Trois </a:t>
            </a:r>
            <a:r>
              <a:rPr lang="fr-FR" i="1" dirty="0" smtClean="0"/>
              <a:t>Grâces</a:t>
            </a:r>
            <a:r>
              <a:rPr lang="fr-FR" dirty="0" smtClean="0"/>
              <a:t>. RUBENS, 1639</a:t>
            </a: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6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s Meninas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669" y="332656"/>
            <a:ext cx="5293955" cy="60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578099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Les Ménines</a:t>
            </a:r>
            <a:r>
              <a:rPr lang="fr-FR" dirty="0"/>
              <a:t> </a:t>
            </a:r>
            <a:r>
              <a:rPr lang="fr-FR" dirty="0" smtClean="0"/>
              <a:t>ou</a:t>
            </a:r>
            <a:r>
              <a:rPr lang="fr-FR" dirty="0"/>
              <a:t> </a:t>
            </a:r>
            <a:r>
              <a:rPr lang="fr-FR" i="1" dirty="0"/>
              <a:t>La famille de </a:t>
            </a:r>
            <a:r>
              <a:rPr lang="fr-FR" i="1" dirty="0" smtClean="0"/>
              <a:t>Philippe IV. </a:t>
            </a:r>
            <a:r>
              <a:rPr lang="fr-FR" dirty="0" smtClean="0"/>
              <a:t>VELAZQUEZ.. 1656.</a:t>
            </a:r>
            <a:endParaRPr lang="es-ES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de el lavatorio de tintoret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47" y="311082"/>
            <a:ext cx="41812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el jardin de las delicias bos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58" y="4686525"/>
            <a:ext cx="3834467" cy="20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eter Paul Rubens - The Three Graces - WGA2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60" y="2218801"/>
            <a:ext cx="1934078" cy="23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s Meninas 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180" y="2204864"/>
            <a:ext cx="2016224" cy="23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l Tres de Mayo, by Francisco de Goya, from Prado thin black marg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976" y="476672"/>
            <a:ext cx="3299520" cy="25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446" y="3717032"/>
            <a:ext cx="3573050" cy="28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cencia de Creative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0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162</Words>
  <Application>Microsoft Office PowerPoint</Application>
  <PresentationFormat>Presentación en pantalla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BIENVENUE AU MUSÉE DU PRADO</vt:lpstr>
      <vt:lpstr>Alors…. Je vous propose…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Alumno</cp:lastModifiedBy>
  <cp:revision>17</cp:revision>
  <dcterms:created xsi:type="dcterms:W3CDTF">2018-02-19T15:30:40Z</dcterms:created>
  <dcterms:modified xsi:type="dcterms:W3CDTF">2018-05-21T11:56:12Z</dcterms:modified>
</cp:coreProperties>
</file>