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D50D06-0631-4E50-9549-1B0F1382EC7B}" v="433" dt="2023-07-19T11:45:53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19/07/2023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19/07/2023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19/07/2023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19/07/2023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19/07/2023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19/07/2023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19/07/2023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19/07/2023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19/07/2023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19/07/2023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19/07/2023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19/07/2023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5" descr="Libro abierto en una mesa con una pizarra en el fondo">
            <a:extLst>
              <a:ext uri="{FF2B5EF4-FFF2-40B4-BE49-F238E27FC236}">
                <a16:creationId xmlns:a16="http://schemas.microsoft.com/office/drawing/2014/main" id="{59A8EEEB-652D-8B65-38BF-C5FC0A5592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D61AF0F-3D1F-6ADC-4D66-6734C289D753}"/>
              </a:ext>
            </a:extLst>
          </p:cNvPr>
          <p:cNvSpPr txBox="1"/>
          <p:nvPr/>
        </p:nvSpPr>
        <p:spPr>
          <a:xfrm>
            <a:off x="193040" y="345440"/>
            <a:ext cx="118059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latin typeface="Consolas"/>
              </a:rPr>
              <a:t>INSTRUCIONES PARA REALIZAR TU ESPACIO DE ACTIVIDADES CON RITMOS DISTINTOS DE APRENDIZAJE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80255E1-D92A-0B6F-1A96-9C0B9BF66FE8}"/>
              </a:ext>
            </a:extLst>
          </p:cNvPr>
          <p:cNvSpPr>
            <a:spLocks noGrp="1"/>
          </p:cNvSpPr>
          <p:nvPr/>
        </p:nvSpPr>
        <p:spPr>
          <a:xfrm>
            <a:off x="189231" y="5163566"/>
            <a:ext cx="2218062" cy="1350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dirty="0">
                <a:latin typeface="Castellar"/>
              </a:rPr>
              <a:t>RAFAEL CASTIELLA</a:t>
            </a:r>
            <a:endParaRPr lang="es-ES" sz="1000">
              <a:latin typeface="Castellar"/>
            </a:endParaRPr>
          </a:p>
          <a:p>
            <a:r>
              <a:rPr lang="es-ES" sz="1000" dirty="0">
                <a:latin typeface="Castellar"/>
              </a:rPr>
              <a:t>1º DIRECCION DE COCINA</a:t>
            </a:r>
          </a:p>
          <a:p>
            <a:r>
              <a:rPr lang="es-ES" sz="1000" dirty="0">
                <a:latin typeface="Castellar"/>
              </a:rPr>
              <a:t>COCINA Y PASTELERIA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89CA0DC-A526-214F-168D-7A46285BD43A}"/>
              </a:ext>
            </a:extLst>
          </p:cNvPr>
          <p:cNvSpPr txBox="1"/>
          <p:nvPr/>
        </p:nvSpPr>
        <p:spPr>
          <a:xfrm>
            <a:off x="873760" y="1158240"/>
            <a:ext cx="413512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cs typeface="Calibri"/>
              </a:rPr>
              <a:t>1.- Debes entender correctamente lo que </a:t>
            </a:r>
            <a:r>
              <a:rPr lang="es-ES">
                <a:cs typeface="Calibri"/>
              </a:rPr>
              <a:t>se pide en cada actividad.</a:t>
            </a:r>
          </a:p>
          <a:p>
            <a:endParaRPr lang="es-ES" dirty="0">
              <a:cs typeface="Calibri"/>
            </a:endParaRPr>
          </a:p>
          <a:p>
            <a:r>
              <a:rPr lang="es-ES" dirty="0">
                <a:cs typeface="Calibri"/>
              </a:rPr>
              <a:t>2.- Tendrás que realizar todas las actividades, pero si en algún momento necesitas ayuda, no dudes en presionar el botón de ayuda.</a:t>
            </a:r>
          </a:p>
          <a:p>
            <a:endParaRPr lang="es-ES" dirty="0">
              <a:cs typeface="Calibri"/>
            </a:endParaRPr>
          </a:p>
          <a:p>
            <a:r>
              <a:rPr lang="es-ES" dirty="0">
                <a:cs typeface="Calibri"/>
              </a:rPr>
              <a:t>3.- Este conjunto de actividades te será muy útil para hacer (si fuera necesario) un repaso sobre la materia.</a:t>
            </a:r>
          </a:p>
          <a:p>
            <a:endParaRPr lang="es-ES" dirty="0">
              <a:cs typeface="Calibri"/>
            </a:endParaRPr>
          </a:p>
          <a:p>
            <a:r>
              <a:rPr lang="es-ES" dirty="0">
                <a:cs typeface="Calibri"/>
              </a:rPr>
              <a:t>4.- Recuerda disfrutar en el proceso, no se trata de llegar el primero</a:t>
            </a:r>
          </a:p>
        </p:txBody>
      </p:sp>
      <p:pic>
        <p:nvPicPr>
          <p:cNvPr id="25" name="Imagen 25" descr="Sillas rojas vacías en el cine con palomitas y bebidas">
            <a:extLst>
              <a:ext uri="{FF2B5EF4-FFF2-40B4-BE49-F238E27FC236}">
                <a16:creationId xmlns:a16="http://schemas.microsoft.com/office/drawing/2014/main" id="{D5AC296F-AC99-A9EF-4A5E-091327373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1456444"/>
            <a:ext cx="4257039" cy="2908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/>
  <cp:revision>70</cp:revision>
  <dcterms:created xsi:type="dcterms:W3CDTF">2023-07-19T11:09:28Z</dcterms:created>
  <dcterms:modified xsi:type="dcterms:W3CDTF">2023-07-19T11:47:22Z</dcterms:modified>
</cp:coreProperties>
</file>