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9" d="100"/>
          <a:sy n="79" d="100"/>
        </p:scale>
        <p:origin x="-1536" y="-173"/>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7F81E7-7F65-4A64-9BD9-9B46B56D7FFB}" type="datetimeFigureOut">
              <a:rPr lang="es-ES" smtClean="0"/>
              <a:t>21/03/2016</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2729DD-AB9A-43EE-BE38-360FBC295DB2}" type="slidenum">
              <a:rPr lang="es-ES" smtClean="0"/>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a:t>
            </a:r>
            <a:endParaRPr lang="es-ES" dirty="0"/>
          </a:p>
        </p:txBody>
      </p:sp>
      <p:sp>
        <p:nvSpPr>
          <p:cNvPr id="4" name="3 Marcador de número de diapositiva"/>
          <p:cNvSpPr>
            <a:spLocks noGrp="1"/>
          </p:cNvSpPr>
          <p:nvPr>
            <p:ph type="sldNum" sz="quarter" idx="10"/>
          </p:nvPr>
        </p:nvSpPr>
        <p:spPr/>
        <p:txBody>
          <a:bodyPr/>
          <a:lstStyle/>
          <a:p>
            <a:fld id="{1E2729DD-AB9A-43EE-BE38-360FBC295DB2}" type="slidenum">
              <a:rPr lang="es-ES" smtClean="0"/>
              <a:t>5</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97C72A1F-D9A3-4FA5-B2F1-A420C8DCF923}" type="datetimeFigureOut">
              <a:rPr lang="es-ES" smtClean="0"/>
              <a:t>21/03/2016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9B90425-9D82-4674-948D-BCBBABFA0FF3}"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7C72A1F-D9A3-4FA5-B2F1-A420C8DCF923}" type="datetimeFigureOut">
              <a:rPr lang="es-ES" smtClean="0"/>
              <a:t>21/03/2016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9B90425-9D82-4674-948D-BCBBABFA0FF3}"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7C72A1F-D9A3-4FA5-B2F1-A420C8DCF923}" type="datetimeFigureOut">
              <a:rPr lang="es-ES" smtClean="0"/>
              <a:t>21/03/2016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9B90425-9D82-4674-948D-BCBBABFA0FF3}"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7C72A1F-D9A3-4FA5-B2F1-A420C8DCF923}" type="datetimeFigureOut">
              <a:rPr lang="es-ES" smtClean="0"/>
              <a:t>21/03/2016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9B90425-9D82-4674-948D-BCBBABFA0FF3}"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7C72A1F-D9A3-4FA5-B2F1-A420C8DCF923}" type="datetimeFigureOut">
              <a:rPr lang="es-ES" smtClean="0"/>
              <a:t>21/03/2016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9B90425-9D82-4674-948D-BCBBABFA0FF3}"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97C72A1F-D9A3-4FA5-B2F1-A420C8DCF923}" type="datetimeFigureOut">
              <a:rPr lang="es-ES" smtClean="0"/>
              <a:t>21/03/2016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9B90425-9D82-4674-948D-BCBBABFA0FF3}"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97C72A1F-D9A3-4FA5-B2F1-A420C8DCF923}" type="datetimeFigureOut">
              <a:rPr lang="es-ES" smtClean="0"/>
              <a:t>21/03/2016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39B90425-9D82-4674-948D-BCBBABFA0FF3}"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97C72A1F-D9A3-4FA5-B2F1-A420C8DCF923}" type="datetimeFigureOut">
              <a:rPr lang="es-ES" smtClean="0"/>
              <a:t>21/03/2016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39B90425-9D82-4674-948D-BCBBABFA0FF3}"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7C72A1F-D9A3-4FA5-B2F1-A420C8DCF923}" type="datetimeFigureOut">
              <a:rPr lang="es-ES" smtClean="0"/>
              <a:t>21/03/2016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39B90425-9D82-4674-948D-BCBBABFA0FF3}"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7C72A1F-D9A3-4FA5-B2F1-A420C8DCF923}" type="datetimeFigureOut">
              <a:rPr lang="es-ES" smtClean="0"/>
              <a:t>21/03/2016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9B90425-9D82-4674-948D-BCBBABFA0FF3}"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7C72A1F-D9A3-4FA5-B2F1-A420C8DCF923}" type="datetimeFigureOut">
              <a:rPr lang="es-ES" smtClean="0"/>
              <a:t>21/03/2016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9B90425-9D82-4674-948D-BCBBABFA0FF3}"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C72A1F-D9A3-4FA5-B2F1-A420C8DCF923}" type="datetimeFigureOut">
              <a:rPr lang="es-ES" smtClean="0"/>
              <a:t>21/03/2016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B90425-9D82-4674-948D-BCBBABFA0FF3}"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file:///C:\Users\NURIA\Desktop\3&#186;%20Trimestre\Touch%20Rugby%20-%20What%20a%20Game!.mp4" TargetMode="Externa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gif"/></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file:///C:\Users\NURIA\Downloads\EUROPEAN%20TOUCH%20RUGBY-TOTAL%20RUGBY.mp4" TargetMode="Externa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http://chicorugby.org/wp-content/uploads/2015/11/Touch-Rugby.jpg"/>
          <p:cNvPicPr>
            <a:picLocks noChangeAspect="1" noChangeArrowheads="1"/>
          </p:cNvPicPr>
          <p:nvPr/>
        </p:nvPicPr>
        <p:blipFill>
          <a:blip r:embed="rId2"/>
          <a:srcRect/>
          <a:stretch>
            <a:fillRect/>
          </a:stretch>
        </p:blipFill>
        <p:spPr bwMode="auto">
          <a:xfrm>
            <a:off x="0" y="2071678"/>
            <a:ext cx="9128784" cy="4191011"/>
          </a:xfrm>
          <a:prstGeom prst="rect">
            <a:avLst/>
          </a:prstGeom>
          <a:noFill/>
        </p:spPr>
      </p:pic>
      <p:pic>
        <p:nvPicPr>
          <p:cNvPr id="1036" name="Picture 12" descr="https://encrypted-tbn1.gstatic.com/images?q=tbn:ANd9GcSYr-7A1cHxLFK9Zk9d7IqKS9tCUaD2DIdYIYpNbtNi5maWTj_7"/>
          <p:cNvPicPr>
            <a:picLocks noChangeAspect="1" noChangeArrowheads="1"/>
          </p:cNvPicPr>
          <p:nvPr/>
        </p:nvPicPr>
        <p:blipFill>
          <a:blip r:embed="rId3"/>
          <a:srcRect/>
          <a:stretch>
            <a:fillRect/>
          </a:stretch>
        </p:blipFill>
        <p:spPr bwMode="auto">
          <a:xfrm>
            <a:off x="6000761" y="0"/>
            <a:ext cx="3143240" cy="3143240"/>
          </a:xfrm>
          <a:prstGeom prst="rect">
            <a:avLst/>
          </a:prstGeom>
          <a:noFill/>
        </p:spPr>
      </p:pic>
      <p:sp>
        <p:nvSpPr>
          <p:cNvPr id="1026" name="AutoShape 2" descr="data:image/png;base64,iVBORw0KGgoAAAANSUhEUgAAASoAAACpCAMAAACrt4DfAAABUFBMVEX///8uUFz6+vowUVpPYj9NYUFMYEJJX0RIXkU+WU4yUlhSZD1AWkxGXUc3VVQ0U1dUZTs/Wk08WFBXZjg5VlNTZDvy9PQjSVbh5eXw8vLa398gSFVZZzbh5N2Qn6H3+PUxUEuxu73N09O8xsrS19BLXTFug4spTE1IXTdUZ0s9Vjw8W2bJzsjq7Oc/XVzU2M4fRk2DlZejra5te11mfIBgcE22wMEzUEPZ3cZ2hXOYokOrtKvk5teOnZq7wrg9VTaDkH9OaHFMXSUANkayuKZ5hWmSm4JsfWmWoZMvTCljcUWutqyzuqelrWBUb3A9UQBVaVOIknhJWxxugnuapZqrtHSWoDCrtIS+xKUAIDG4v5jEybidp0+mr2eep0GBjXchQw4xSx8PPkMSPzsAMEFYcHpVbWBrf3Obp6BQaFx/j4guTTaXoCZVbWl1h4EcQjZRrGnPAAASK0lEQVR4nO1d+1/ayBaPUfvQVnfdGpIgCSSAvIIkvFQUiPJqqV5crXVbq7f2opZee///3+7MhPDIi2hdw0K+nyqQzMSZb77nzJkzQ4rhTwvskfDEzX7Mprtw4cKFCxcuXLhw4cKFCxcuXLhw4cKFCxcuXLhw4cLFvUG6S5Y2wcthp5vwDwEd93hmZLktkU63ZLxBcnzbMwPh8cqc060ZZ0gzHo/CFCTLI1JON2hsEfDODMErB5xu0phC8sxoAKyQdrpVYwiC8WqZgmTJbuSgBRE2YgoYYc7plo0dOGOmZjyi0y0bOxiaH4RrgVqEdT5dsT+vV3K6aWMGKm5ofWE+EI+70dUQ9IGCIioJo/ddxz4IsiuqQW154L84iTHu7HkQklcZ7QimTxXDc4xnRiJwV1WDYBT74zE63jc9eNwbb4fdFMMgUKjgaWN4byDcV5w5CEy9bYcbN15AAahXovohu1eZ/FEwJ+PKagCU4qpm+uOgGk7xyC5d9EAgwxsKGOIKQWBs9LipmEFI+nnNPgNP4LJL1TAC+hDUIxPwTNvjcQ2wD4ri9JF6NwXa9sQJh5s3RqAy7bBOU5nu1C/slXjcnTJ3QcY9evtrd0MExsuH+bYrLAVU22Cy7JEZiedpjAtL8bbsZhe6YAzzCh4ALw8XcrxhN7/XBW+cgoHgYXzqdbPGKihTpjwccGX7M25k1YM2B9pVmXdGApaH59wl+R5o7egX9kKyZLgSj4cZ11GpoAKyRlNhKgAnhSiawsP/caMqQAMdYMJyfEbj1b1w9ge5kkXoqkR3YoPxGa9XH3yCCAEGnHCvRzzDEGDW43Q7HQfOGMToAGEmDk8DqjwZ6KX4+LSn9gjReD05TvIzJEYrqWM49NHxKQ8VzLZzAAcV98TbcRnGD15EUnu6A1BzplR/hV6QQw9P9bSGzFgyBZNVUFUeFCaIU0wVLWnDAz1VVBs5LjgWTi9VlBgfISkIxNQgVQQ/dYTRsg2iugAGCAKFdhgQRsr70zYTJOVRtjfAVAZnwjglt0EQKqPU1TTBMOFpShUj7ksY75EptCA/ZarK3IMpAC+I1EWPl4QbZOSpCtpx62jKgCq+u50B7Z9lMk534Omg/brDSKbCAzpsM5640x14Osj3YwpEV4M69MxMEVWSd/Y+8DCYOFjDM0VbHXHxXlx5JXmoPAwXpuaxuXjmfroaRjwQkMRweNLjK0pZSqcyM7/A1azHk/KkJny7B9fOKDsW6V9hanY2lYozEx6KyqnZWYUrKTXQ84V7MtVmJj4OJa9SC7NttJ5AphYQZlNXC/F4KgVOLNjDrJybApdOB8TUQgolfskuM5kABZ8Cz0vteMoeU/EpIAqAFgFDV9DL5CAxqUNu8Jw9rhYCE299wD/JC4gNmcNIGQqE6Q9iOEy02zTBeEbkJlxaASkgZZaBW1oWIVOpgdUqWmJEcdkmVaBqKjPJXOFo6CMojklCtoAhwaBbPUlQZI6RlxeWbSKFIlBiMgnjrw6l7tdApOXUekqC66WMpszhul2qoCQDy5MZXNFicnk5wyP3REoZuAcocKXd3UKF7XJFYJSYnNwFZzoAbKwfZuOZlG4jECXbYyqH8ckJT4hSJHOYgd+CpHGMWF7X75mSbMnqEIwPy0uHIj95E0GaYXI8RytemM8kJQ7ogr4yoApP2lKVQuh66mrSdjJQh+sAS8luQMQtrSfXRSAgA6owZn3JHpbBj6LQSYIIiEomIV3rV5lALgl7muQOl4yo4m0ytZQMTJ71Ydy3JEOTJJeBgllXVZME2jJwzGTSLldLh7sTFyyIqpVoWNg13LT4064FItqlMZLW2c4vX0LtDTnUzWRAMgy2yeRIrpApK6XWRecidpwbuk9np18+P9aVM361r/71pCglM3pFEEmRxiS/KUlLS2/Wk8eiBCAeJ9dBwTvn9tOSw189/3xx8OmRrsy9UeD/lhQ5Wnzj7xgUEr+94bHkG3Mkc2r7CDJ3/M3vH5tA9Oz0/FGowimuS4BfhFNB/A68y+RomtRIa/fN7q7fgqqMePyzzw4eGJ9wQdj0PcJVCKlz1+2/vztxg3z4/f43d8CccgNGj9Nk7psFVetvhp8VijtlgH0fqb3byumHtSuwkgS0IKKS3fGdUKmDfEHKjgeymzlzpu7GZYqc6z96JdWPWbiexjn5ARfFJYkjudzunf9//k73WYy5Y//KMPz+ZKB3o35qz/ZKjY1nynh7O3IGxmAJEpSBuaX9B+wvJAIaKVJcJ+k34mJXFXLBhKgV/y6ccSdudwGkBE06+G0S6a+BWIdCibcAjXGQHwkqP/eArRXDwQdg7s6QJwDwF2gOyk4nuR5VHSROFSvHu46tdA3tmiDhrD3wuFlsUjITDODhJ3abX1m54zDOvNBKfuVut5Cjc4Hdn3cr+bz/bmweryoN6Yj4NVfB3b7MW5Cwi1GdfB685r4bl3h5B5ike/eOoHMdWOtJwW4OTl8+ne30moN3N2QoL9yDt4ERQqJzt2JmWAq+J4DsQOdN6czngOyG/dPuU1P16b8fhN6Hze3ts01NgbCE8UDp1APVzt3e5PP5lyNxC67f+XljcjbfwRL5/O3Qlen/PTFVm6fbfXI2L7YPvvgwCa4fIY+O/oN27OFPieduXtqgCZHxskPhgA/jszcCpEozHdJQ97fj4+n2We8D+2H74sMOxkCHnkuBX1xYfliqA9bCEx2bPClkfSexnGGFnxwwvYKOquPCL/T7ARDOWLb/6ex0G8xmCGUdCvxwM0oOgGwj+9sUDK5gBLxzc7t7ba2oY5WifP535U0H+B+Dgr8jfRe0Bog5m95jz3YoGIryIoWHcZKDoREHzJFGo+Gn01OtJzMB+R0SYIlrwMurV/n8zW2hc53Pv/r9Vf6VcGxYFFFSzOeLw38k4XSwgJNwjisR4FWC4RXehtzBcXHn/GLAr1nOCguABWuA4Yu9zr/qwAknTpGF4+vvNwXy2rAsoorO5xPDf4R78qkOrY00RYqcZXjlS3g4x1M0g/y6cL598fEMI1XZcxaPPzDu8hBVQCKU9rEcnHFZRT0/8idArom+D6CePGOcGbw5FLA2hsBIihQJKsNhVMorZ5gM/FI69PlAVbyawbTaFX1jiyodjMV43bvm7e31q5uxSKkzEpb7j5LqIDIMQUiQqgyI02mOhKu5m2dKro8cqXwiGNwdwVVDXws3ZjionE3kgWcDHBtlUJ8cFIVx3e10nBd9p2wHp0mkNF5ZjUKDJSnHR+cfhY61qH5c6+uQhqJS5Ud+7x5I6Gs+LRh1Gw+XomH2Bbgw4fy/X7AzjGvjcBTECOjHaaA0cd86BUJ2rl//eG3G0uvX153O7a2BAd7G9KVj/QjhRL2Aw4/zwGl16KXhAznxAIGxH7cPzoWPMMISw3BbD/RqIgxPdSPBMBI/XlvhWmANq+HX+rI/Tvrng93L/gg+Up8fhJ7zgbvhWB4Mc2EaDnnn52fnMD7gr1hbA04C9YI06PMAbkwqF/VFW0Pa61425mQ+lDxUaRDR/hJKRsuRZ9sXF+cXXzYBS4PR3uYnY1WA+x6ro9eTmCVXxs7GQFT14YWQIrps7MSw+tOCxXaQaQUoEXhz8O7jxcH59qcdSiZzNJaTSLTXjv1wevoJI/WLAtRt7HUM0YBbMvW6ZehsGjp+YxpOqTo8uPXo/b4/dr582vkIqWLg4zUIMYB9uDg/Bb4qsBDe90qSRKJFF/Zg+/QABKBaf5Wog77GyuiwtaxiBoGCgfnp5XML/4JRQPbEYD+cn56dn39kpb/gRyIcp3ZAfI6DoFpKeT00BrUAQi327KN+NwOLiIL9a8KPtLUFxso6v9fU19DLR4BUOenUaRHtuGe3Dy5APL6j2hbO4djODnRkqVwOePkcnAvmkNPS+arEViz2+oUC6F/oF5YAXGlyFAV9oVhZ39QWOOwkVZw3hazmDEyHP5zDJSiMAhE6Qx3i/MwCxWVmPByYG1PkAuBJIIPFpsaH+ABR/S62gqhL1oi9aPb5xoP1mLZAq/7CwPsD7ZUcjUD5rosWPlxcfKGYwEKAkTE6idPAS3nJZE5MHZehDGiyWGiV3pYaw6oqtDQd9WHPR1EFyNoqKOObr1g2OFtkjdRDv23GnjihZ4Kdg4MdnMekOE0eQs9EEJSIbPN5aYvF8AIQQ6xeFIJloJpC160TZa0inreCidFUQWW92Nqqg1ftBVrRFybaEaKJoKMBaB8wIwpCTTB7oWmyG2UFmyflUukEwxul589LDaFYf1uqFxLBLlVb4KgWpWKz9EJ/2CZgbROqqLrR4OkAlF04ooT9TGKEJwkTSjhWLLXq9fpWOdGKgW6c+LZKrQLBEmrsXjBgCqB8ojvU6lExiioa33prEqaWW3Zz1n8vlEwbpazWIEWxjXI5KCSKzWIjihgItt6WKaxYjtYVOyCjJt1ttQY/RqPRZrBLUb24NYKqIuZ7ZkwVW3bWqw+ieIlcNgzz4NODt6IJ4aQejT4rlZ4BlJot4NMTrVKr2PXsJ+i4AZ7335aelRI4gSWUoqUmljCpo6Jl+s0sql4ah2kNBpekyqU6oKn5b0yAw1Oz7vO1SqWty24fonXg3k+A4+rNTOYt+1xCPyeJ+iXWZ7WO+aLWVJWaZg0U0qXyE/AwGuxlOfqs5cOK0TpVB3cv+CwhwF5F+10r+UCPe2MQbioqhZRG61mrAJxLMMr2+SkRo6h6ZmJ+0N5Llw5/E5BCM7pGpDQfFUCnSsHC1wYWbJWxy2EuSo3m27Q63QeTGXOm5pE8qe442WhiTbVsKRictxbjfNmsnb6S4wZIJnG8ydbnTyJgME43osX5+XQ5GrkUhMv5ITTmo12m2GZ63hyRaGFwmkel2ap66qtQtKiIKptGBHQk4rxbF7aijflIZF4A2orMR2CD4T9BiA53Q2WqGI1YdfZSs+W20VCJjdSxplVVUOKrafKgGIk+xl7eX4KQnpubi9bmq0Jjbn6u3+oaVp8b6obSC6psSVS0qHUo4Prq2eAoqmpBU3cU/Oo4VUI6CrmKzEUjkbn5WnZORRqrReb6iFyi4r7s4EENItGmQZa00q0RaUJtmNcGJcxyrPAPR7JOU3U51Phq/62WKuQpEhZMRSI1w874QsrpKlCMMHAvDK5g0U4h6zRVmtvc/xS5ZJHaInNpdDAt6EsPV700mc0KX9H5rv34zLmKmAZVEDWHqWIvzTofCaYjkUgoXfQJlRDUBDCOigVRizonpUJRVaSifAqaUhWxjpsSc85SJWQXYSsX59LahoeKbKVSVGaowewiMB9fOrRoSlTD3M0gXxVJD34yvkjFOsSsOhssCIsK5tKLg4B6GtT7RiiS3shGFo0RCVWtMkk1UG9ODYp8i3MmV1kMhaxlk3B2FQKoSt/xULZarmwMLUP50ov6kmoX09a3uxICZWrKezZtxvdiepR94c4mYdjLkIam0FEl6NNbk7AaMu5hKNQY0QW2troY2lDeV0yuAi/k9Ag3CsHVwV5XT0yby1ZXDfq3ulizca+Loa6n8pkyBRhPWERVCnCWdXLGXARCWl1dBb9DjaBVY30hHVerofSGnb+x8WfXzVRNqFrN1oojido4ObqsOuqv2EoVoFYZ2elKNqTQqiKUtdnwym+KWDdWTRCqjG7mUWgvXas4/Z8AsezIWwrhS1QqtbTKVmivYtO5COm0YqW1kBlVozlv7P1WGY/kun34KtV0Nput2r/Bwb0j9Cr88ZsZRl+rZscpjh8En+8+o1XwTyVUqIRMiLJhf1MC9ij7GY5caTOmjibzmXAPAVv58z1w6mZMpf+RpvV34ei9qf398c5OwGFr3JkE4FUBjIN/GGLPDlNCFT55ZeOxHr8yxmCroJ97RkSFsraCWB8aGapT4NTYKoUZimqvam8o9aF4411VtcMJ9m61yuc1PVFrf7wf7YPAxI/Fa4iqI6gqNA2s/e0tdgyVPT1Ta3ujchIIG3/uvdvbWzvC2I0NGH+hX0eT67X0jmpt7chmGFt5t7ZWq2WF90VlHKxuwGOTa4Lv1jSKStvXBZATmAKugaFyowLevgdxmO9f6dH1/qH4vLc2iL2jewZKlb094NM/A2PE2LXse7ZmK8b4R4KtDjF170mfcAQXGdkjGK9uHNVYzOSLTZMA3yBT7+9fX2GGFfrvJxe+dM8GJ3f4eiSw79f2IGxGnVMO38bnz2M+yuO/Cqc7oOCXuzEa/weXGCMfDI9GZw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28" name="AutoShape 4" descr="data:image/png;base64,iVBORw0KGgoAAAANSUhEUgAAASoAAACpCAMAAACrt4DfAAABUFBMVEX///8uUFz6+vowUVpPYj9NYUFMYEJJX0RIXkU+WU4yUlhSZD1AWkxGXUc3VVQ0U1dUZTs/Wk08WFBXZjg5VlNTZDvy9PQjSVbh5eXw8vLa398gSFVZZzbh5N2Qn6H3+PUxUEuxu73N09O8xsrS19BLXTFug4spTE1IXTdUZ0s9Vjw8W2bJzsjq7Oc/XVzU2M4fRk2DlZejra5te11mfIBgcE22wMEzUEPZ3cZ2hXOYokOrtKvk5teOnZq7wrg9VTaDkH9OaHFMXSUANkayuKZ5hWmSm4JsfWmWoZMvTCljcUWutqyzuqelrWBUb3A9UQBVaVOIknhJWxxugnuapZqrtHSWoDCrtIS+xKUAIDG4v5jEybidp0+mr2eep0GBjXchQw4xSx8PPkMSPzsAMEFYcHpVbWBrf3Obp6BQaFx/j4guTTaXoCZVbWl1h4EcQjZRrGnPAAASK0lEQVR4nO1d+1/ayBaPUfvQVnfdGpIgCSSAvIIkvFQUiPJqqV5crXVbq7f2opZee///3+7MhPDIi2hdw0K+nyqQzMSZb77nzJkzQ4rhTwvskfDEzX7Mprtw4cKFCxcuXLhw4cKFCxcuXLhw4cKFCxcuXLhw4cLFvUG6S5Y2wcthp5vwDwEd93hmZLktkU63ZLxBcnzbMwPh8cqc060ZZ0gzHo/CFCTLI1JON2hsEfDODMErB5xu0phC8sxoAKyQdrpVYwiC8WqZgmTJbuSgBRE2YgoYYc7plo0dOGOmZjyi0y0bOxiaH4RrgVqEdT5dsT+vV3K6aWMGKm5ofWE+EI+70dUQ9IGCIioJo/ddxz4IsiuqQW154L84iTHu7HkQklcZ7QimTxXDc4xnRiJwV1WDYBT74zE63jc9eNwbb4fdFMMgUKjgaWN4byDcV5w5CEy9bYcbN15AAahXovohu1eZ/FEwJ+PKagCU4qpm+uOgGk7xyC5d9EAgwxsKGOIKQWBs9LipmEFI+nnNPgNP4LJL1TAC+hDUIxPwTNvjcQ2wD4ri9JF6NwXa9sQJh5s3RqAy7bBOU5nu1C/slXjcnTJ3QcY9evtrd0MExsuH+bYrLAVU22Cy7JEZiedpjAtL8bbsZhe6YAzzCh4ALw8XcrxhN7/XBW+cgoHgYXzqdbPGKihTpjwccGX7M25k1YM2B9pVmXdGApaH59wl+R5o7egX9kKyZLgSj4cZ11GpoAKyRlNhKgAnhSiawsP/caMqQAMdYMJyfEbj1b1w9ge5kkXoqkR3YoPxGa9XH3yCCAEGnHCvRzzDEGDW43Q7HQfOGMToAGEmDk8DqjwZ6KX4+LSn9gjReD05TvIzJEYrqWM49NHxKQ8VzLZzAAcV98TbcRnGD15EUnu6A1BzplR/hV6QQw9P9bSGzFgyBZNVUFUeFCaIU0wVLWnDAz1VVBs5LjgWTi9VlBgfISkIxNQgVQQ/dYTRsg2iugAGCAKFdhgQRsr70zYTJOVRtjfAVAZnwjglt0EQKqPU1TTBMOFpShUj7ksY75EptCA/ZarK3IMpAC+I1EWPl4QbZOSpCtpx62jKgCq+u50B7Z9lMk534Omg/brDSKbCAzpsM5640x14Osj3YwpEV4M69MxMEVWSd/Y+8DCYOFjDM0VbHXHxXlx5JXmoPAwXpuaxuXjmfroaRjwQkMRweNLjK0pZSqcyM7/A1azHk/KkJny7B9fOKDsW6V9hanY2lYozEx6KyqnZWYUrKTXQ84V7MtVmJj4OJa9SC7NttJ5AphYQZlNXC/F4KgVOLNjDrJybApdOB8TUQgolfskuM5kABZ8Cz0vteMoeU/EpIAqAFgFDV9DL5CAxqUNu8Jw9rhYCE299wD/JC4gNmcNIGQqE6Q9iOEy02zTBeEbkJlxaASkgZZaBW1oWIVOpgdUqWmJEcdkmVaBqKjPJXOFo6CMojklCtoAhwaBbPUlQZI6RlxeWbSKFIlBiMgnjrw6l7tdApOXUekqC66WMpszhul2qoCQDy5MZXNFicnk5wyP3REoZuAcocKXd3UKF7XJFYJSYnNwFZzoAbKwfZuOZlG4jECXbYyqH8ckJT4hSJHOYgd+CpHGMWF7X75mSbMnqEIwPy0uHIj95E0GaYXI8RytemM8kJQ7ogr4yoApP2lKVQuh66mrSdjJQh+sAS8luQMQtrSfXRSAgA6owZn3JHpbBj6LQSYIIiEomIV3rV5lALgl7muQOl4yo4m0ytZQMTJ71Ydy3JEOTJJeBgllXVZME2jJwzGTSLldLh7sTFyyIqpVoWNg13LT4064FItqlMZLW2c4vX0LtDTnUzWRAMgy2yeRIrpApK6XWRecidpwbuk9np18+P9aVM361r/71pCglM3pFEEmRxiS/KUlLS2/Wk8eiBCAeJ9dBwTvn9tOSw189/3xx8OmRrsy9UeD/lhQ5Wnzj7xgUEr+94bHkG3Mkc2r7CDJ3/M3vH5tA9Oz0/FGowimuS4BfhFNB/A68y+RomtRIa/fN7q7fgqqMePyzzw4eGJ9wQdj0PcJVCKlz1+2/vztxg3z4/f43d8CccgNGj9Nk7psFVetvhp8VijtlgH0fqb3byumHtSuwkgS0IKKS3fGdUKmDfEHKjgeymzlzpu7GZYqc6z96JdWPWbiexjn5ARfFJYkjudzunf9//k73WYy5Y//KMPz+ZKB3o35qz/ZKjY1nynh7O3IGxmAJEpSBuaX9B+wvJAIaKVJcJ+k34mJXFXLBhKgV/y6ccSdudwGkBE06+G0S6a+BWIdCibcAjXGQHwkqP/eArRXDwQdg7s6QJwDwF2gOyk4nuR5VHSROFSvHu46tdA3tmiDhrD3wuFlsUjITDODhJ3abX1m54zDOvNBKfuVut5Cjc4Hdn3cr+bz/bmweryoN6Yj4NVfB3b7MW5Cwi1GdfB685r4bl3h5B5ike/eOoHMdWOtJwW4OTl8+ne30moN3N2QoL9yDt4ERQqJzt2JmWAq+J4DsQOdN6czngOyG/dPuU1P16b8fhN6Hze3ts01NgbCE8UDp1APVzt3e5PP5lyNxC67f+XljcjbfwRL5/O3Qlen/PTFVm6fbfXI2L7YPvvgwCa4fIY+O/oN27OFPieduXtqgCZHxskPhgA/jszcCpEozHdJQ97fj4+n2We8D+2H74sMOxkCHnkuBX1xYfliqA9bCEx2bPClkfSexnGGFnxwwvYKOquPCL/T7ARDOWLb/6ex0G8xmCGUdCvxwM0oOgGwj+9sUDK5gBLxzc7t7ba2oY5WifP535U0H+B+Dgr8jfRe0Bog5m95jz3YoGIryIoWHcZKDoREHzJFGo+Gn01OtJzMB+R0SYIlrwMurV/n8zW2hc53Pv/r9Vf6VcGxYFFFSzOeLw38k4XSwgJNwjisR4FWC4RXehtzBcXHn/GLAr1nOCguABWuA4Yu9zr/qwAknTpGF4+vvNwXy2rAsoorO5xPDf4R78qkOrY00RYqcZXjlS3g4x1M0g/y6cL598fEMI1XZcxaPPzDu8hBVQCKU9rEcnHFZRT0/8idArom+D6CePGOcGbw5FLA2hsBIihQJKsNhVMorZ5gM/FI69PlAVbyawbTaFX1jiyodjMV43bvm7e31q5uxSKkzEpb7j5LqIDIMQUiQqgyI02mOhKu5m2dKro8cqXwiGNwdwVVDXws3ZjionE3kgWcDHBtlUJ8cFIVx3e10nBd9p2wHp0mkNF5ZjUKDJSnHR+cfhY61qH5c6+uQhqJS5Ud+7x5I6Gs+LRh1Gw+XomH2Bbgw4fy/X7AzjGvjcBTECOjHaaA0cd86BUJ2rl//eG3G0uvX153O7a2BAd7G9KVj/QjhRL2Aw4/zwGl16KXhAznxAIGxH7cPzoWPMMISw3BbD/RqIgxPdSPBMBI/XlvhWmANq+HX+rI/Tvrng93L/gg+Up8fhJ7zgbvhWB4Mc2EaDnnn52fnMD7gr1hbA04C9YI06PMAbkwqF/VFW0Pa61425mQ+lDxUaRDR/hJKRsuRZ9sXF+cXXzYBS4PR3uYnY1WA+x6ro9eTmCVXxs7GQFT14YWQIrps7MSw+tOCxXaQaQUoEXhz8O7jxcH59qcdSiZzNJaTSLTXjv1wevoJI/WLAtRt7HUM0YBbMvW6ZehsGjp+YxpOqTo8uPXo/b4/dr582vkIqWLg4zUIMYB9uDg/Bb4qsBDe90qSRKJFF/Zg+/QABKBaf5Wog77GyuiwtaxiBoGCgfnp5XML/4JRQPbEYD+cn56dn39kpb/gRyIcp3ZAfI6DoFpKeT00BrUAQi327KN+NwOLiIL9a8KPtLUFxso6v9fU19DLR4BUOenUaRHtuGe3Dy5APL6j2hbO4djODnRkqVwOePkcnAvmkNPS+arEViz2+oUC6F/oF5YAXGlyFAV9oVhZ39QWOOwkVZw3hazmDEyHP5zDJSiMAhE6Qx3i/MwCxWVmPByYG1PkAuBJIIPFpsaH+ABR/S62gqhL1oi9aPb5xoP1mLZAq/7CwPsD7ZUcjUD5rosWPlxcfKGYwEKAkTE6idPAS3nJZE5MHZehDGiyWGiV3pYaw6oqtDQd9WHPR1EFyNoqKOObr1g2OFtkjdRDv23GnjihZ4Kdg4MdnMekOE0eQs9EEJSIbPN5aYvF8AIQQ6xeFIJloJpC160TZa0inreCidFUQWW92Nqqg1ftBVrRFybaEaKJoKMBaB8wIwpCTTB7oWmyG2UFmyflUukEwxul589LDaFYf1uqFxLBLlVb4KgWpWKz9EJ/2CZgbROqqLrR4OkAlF04ooT9TGKEJwkTSjhWLLXq9fpWOdGKgW6c+LZKrQLBEmrsXjBgCqB8ojvU6lExiioa33prEqaWW3Zz1n8vlEwbpazWIEWxjXI5KCSKzWIjihgItt6WKaxYjtYVOyCjJt1ttQY/RqPRZrBLUb24NYKqIuZ7ZkwVW3bWqw+ieIlcNgzz4NODt6IJ4aQejT4rlZ4BlJot4NMTrVKr2PXsJ+i4AZ7335aelRI4gSWUoqUmljCpo6Jl+s0sql4ah2kNBpekyqU6oKn5b0yAw1Oz7vO1SqWty24fonXg3k+A4+rNTOYt+1xCPyeJ+iXWZ7WO+aLWVJWaZg0U0qXyE/AwGuxlOfqs5cOK0TpVB3cv+CwhwF5F+10r+UCPe2MQbioqhZRG61mrAJxLMMr2+SkRo6h6ZmJ+0N5Llw5/E5BCM7pGpDQfFUCnSsHC1wYWbJWxy2EuSo3m27Q63QeTGXOm5pE8qe442WhiTbVsKRictxbjfNmsnb6S4wZIJnG8ydbnTyJgME43osX5+XQ5GrkUhMv5ITTmo12m2GZ63hyRaGFwmkel2ap66qtQtKiIKptGBHQk4rxbF7aijflIZF4A2orMR2CD4T9BiA53Q2WqGI1YdfZSs+W20VCJjdSxplVVUOKrafKgGIk+xl7eX4KQnpubi9bmq0Jjbn6u3+oaVp8b6obSC6psSVS0qHUo4Prq2eAoqmpBU3cU/Oo4VUI6CrmKzEUjkbn5WnZORRqrReb6iFyi4r7s4EENItGmQZa00q0RaUJtmNcGJcxyrPAPR7JOU3U51Phq/62WKuQpEhZMRSI1w874QsrpKlCMMHAvDK5g0U4h6zRVmtvc/xS5ZJHaInNpdDAt6EsPV700mc0KX9H5rv34zLmKmAZVEDWHqWIvzTofCaYjkUgoXfQJlRDUBDCOigVRizonpUJRVaSifAqaUhWxjpsSc85SJWQXYSsX59LahoeKbKVSVGaowewiMB9fOrRoSlTD3M0gXxVJD34yvkjFOsSsOhssCIsK5tKLg4B6GtT7RiiS3shGFo0RCVWtMkk1UG9ODYp8i3MmV1kMhaxlk3B2FQKoSt/xULZarmwMLUP50ov6kmoX09a3uxICZWrKezZtxvdiepR94c4mYdjLkIam0FEl6NNbk7AaMu5hKNQY0QW2troY2lDeV0yuAi/k9Ag3CsHVwV5XT0yby1ZXDfq3ulizca+Loa6n8pkyBRhPWERVCnCWdXLGXARCWl1dBb9DjaBVY30hHVerofSGnb+x8WfXzVRNqFrN1oojido4ObqsOuqv2EoVoFYZ2elKNqTQqiKUtdnwym+KWDdWTRCqjG7mUWgvXas4/Z8AsezIWwrhS1QqtbTKVmivYtO5COm0YqW1kBlVozlv7P1WGY/kun34KtV0Nput2r/Bwb0j9Cr88ZsZRl+rZscpjh8En+8+o1XwTyVUqIRMiLJhf1MC9ij7GY5caTOmjibzmXAPAVv58z1w6mZMpf+RpvV34ei9qf398c5OwGFr3JkE4FUBjIN/GGLPDlNCFT55ZeOxHr8yxmCroJ97RkSFsraCWB8aGapT4NTYKoUZimqvam8o9aF4411VtcMJ9m61yuc1PVFrf7wf7YPAxI/Fa4iqI6gqNA2s/e0tdgyVPT1Ta3ujchIIG3/uvdvbWzvC2I0NGH+hX0eT67X0jmpt7chmGFt5t7ZWq2WF90VlHKxuwGOTa4Lv1jSKStvXBZATmAKugaFyowLevgdxmO9f6dH1/qH4vLc2iL2jewZKlb094NM/A2PE2LXse7ZmK8b4R4KtDjF170mfcAQXGdkjGK9uHNVYzOSLTZMA3yBT7+9fX2GGFfrvJxe+dM8GJ3f4eiSw79f2IGxGnVMO38bnz2M+yuO/Cqc7oOCXuzEa/weXGCMfDI9GZw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 name="9 CuadroTexto"/>
          <p:cNvSpPr txBox="1"/>
          <p:nvPr/>
        </p:nvSpPr>
        <p:spPr>
          <a:xfrm>
            <a:off x="4571968" y="6429396"/>
            <a:ext cx="4572032" cy="307777"/>
          </a:xfrm>
          <a:prstGeom prst="rect">
            <a:avLst/>
          </a:prstGeom>
          <a:noFill/>
        </p:spPr>
        <p:txBody>
          <a:bodyPr wrap="square" rtlCol="0">
            <a:spAutoFit/>
          </a:bodyPr>
          <a:lstStyle/>
          <a:p>
            <a:r>
              <a:rPr lang="es-ES" sz="1400" i="1" dirty="0" smtClean="0"/>
              <a:t>“Todo parece imposible hasta que se hace” Nelson Mandela</a:t>
            </a:r>
            <a:endParaRPr lang="es-ES" sz="1400" i="1" dirty="0"/>
          </a:p>
        </p:txBody>
      </p:sp>
      <p:sp>
        <p:nvSpPr>
          <p:cNvPr id="11" name="10 CuadroTexto"/>
          <p:cNvSpPr txBox="1"/>
          <p:nvPr/>
        </p:nvSpPr>
        <p:spPr>
          <a:xfrm>
            <a:off x="1714480" y="785794"/>
            <a:ext cx="5572164" cy="1569660"/>
          </a:xfrm>
          <a:prstGeom prst="rect">
            <a:avLst/>
          </a:prstGeom>
          <a:noFill/>
        </p:spPr>
        <p:txBody>
          <a:bodyPr wrap="square" rtlCol="0">
            <a:spAutoFit/>
          </a:bodyPr>
          <a:lstStyle/>
          <a:p>
            <a:pPr algn="ctr"/>
            <a:r>
              <a:rPr lang="es-ES" sz="2400" dirty="0" smtClean="0">
                <a:latin typeface="Kristen ITC" pitchFamily="66" charset="0"/>
              </a:rPr>
              <a:t>EL TOUCH, UN JUEGO DEPORTIVO DE INVASIÓN QUE FOMENTA LA COOPERACIÓN Y EL AUTOCONTROL</a:t>
            </a:r>
            <a:endParaRPr lang="es-ES" sz="2400" dirty="0">
              <a:latin typeface="Kristen ITC" pitchFamily="66" charset="0"/>
            </a:endParaRPr>
          </a:p>
        </p:txBody>
      </p:sp>
      <p:pic>
        <p:nvPicPr>
          <p:cNvPr id="1038" name="Picture 14" descr="Fundación san Bernardo"/>
          <p:cNvPicPr>
            <a:picLocks noChangeAspect="1" noChangeArrowheads="1"/>
          </p:cNvPicPr>
          <p:nvPr/>
        </p:nvPicPr>
        <p:blipFill>
          <a:blip r:embed="rId4"/>
          <a:srcRect/>
          <a:stretch>
            <a:fillRect/>
          </a:stretch>
        </p:blipFill>
        <p:spPr bwMode="auto">
          <a:xfrm>
            <a:off x="0" y="0"/>
            <a:ext cx="1629285" cy="71438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image.slidesharecdn.com/rugby-121029155437-phpapp01/95/rugby-2-638.jpg?cb=1351526330"/>
          <p:cNvPicPr>
            <a:picLocks noChangeAspect="1" noChangeArrowheads="1"/>
          </p:cNvPicPr>
          <p:nvPr/>
        </p:nvPicPr>
        <p:blipFill>
          <a:blip r:embed="rId2"/>
          <a:srcRect/>
          <a:stretch>
            <a:fillRect/>
          </a:stretch>
        </p:blipFill>
        <p:spPr bwMode="auto">
          <a:xfrm>
            <a:off x="-1" y="0"/>
            <a:ext cx="9144001" cy="6858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cespeval.com/user_files/imagenes/cf-xilches-fifa-26_120601174408.jpg"/>
          <p:cNvPicPr>
            <a:picLocks noChangeAspect="1" noChangeArrowheads="1"/>
          </p:cNvPicPr>
          <p:nvPr/>
        </p:nvPicPr>
        <p:blipFill>
          <a:blip r:embed="rId2"/>
          <a:srcRect t="23656"/>
          <a:stretch>
            <a:fillRect/>
          </a:stretch>
        </p:blipFill>
        <p:spPr bwMode="auto">
          <a:xfrm>
            <a:off x="0" y="0"/>
            <a:ext cx="9144000" cy="6858001"/>
          </a:xfrm>
          <a:prstGeom prst="rect">
            <a:avLst/>
          </a:prstGeom>
          <a:noFill/>
        </p:spPr>
      </p:pic>
      <p:sp>
        <p:nvSpPr>
          <p:cNvPr id="5" name="4 CuadroTexto"/>
          <p:cNvSpPr txBox="1"/>
          <p:nvPr/>
        </p:nvSpPr>
        <p:spPr>
          <a:xfrm>
            <a:off x="357158" y="285728"/>
            <a:ext cx="3357586" cy="954107"/>
          </a:xfrm>
          <a:prstGeom prst="rect">
            <a:avLst/>
          </a:prstGeom>
          <a:noFill/>
        </p:spPr>
        <p:txBody>
          <a:bodyPr wrap="square" rtlCol="0">
            <a:spAutoFit/>
          </a:bodyPr>
          <a:lstStyle/>
          <a:p>
            <a:pPr algn="ctr"/>
            <a:r>
              <a:rPr lang="es-ES" sz="2800" dirty="0" smtClean="0">
                <a:latin typeface="Kristen ITC" pitchFamily="66" charset="0"/>
              </a:rPr>
              <a:t>¿QUÉ ES EL RUGBY TOUCH?</a:t>
            </a:r>
            <a:endParaRPr lang="es-ES" sz="2800" dirty="0">
              <a:latin typeface="Kristen ITC" pitchFamily="66" charset="0"/>
            </a:endParaRPr>
          </a:p>
        </p:txBody>
      </p:sp>
      <p:sp>
        <p:nvSpPr>
          <p:cNvPr id="7" name="6 CuadroTexto"/>
          <p:cNvSpPr txBox="1"/>
          <p:nvPr/>
        </p:nvSpPr>
        <p:spPr>
          <a:xfrm>
            <a:off x="214282" y="1571612"/>
            <a:ext cx="3714776" cy="2554545"/>
          </a:xfrm>
          <a:prstGeom prst="rect">
            <a:avLst/>
          </a:prstGeom>
          <a:noFill/>
        </p:spPr>
        <p:txBody>
          <a:bodyPr wrap="square" rtlCol="0">
            <a:spAutoFit/>
          </a:bodyPr>
          <a:lstStyle/>
          <a:p>
            <a:pPr algn="just"/>
            <a:r>
              <a:rPr lang="es-ES" sz="2000" dirty="0" smtClean="0">
                <a:solidFill>
                  <a:schemeClr val="bg1"/>
                </a:solidFill>
              </a:rPr>
              <a:t>El </a:t>
            </a:r>
            <a:r>
              <a:rPr lang="es-ES" sz="2000" dirty="0" err="1" smtClean="0">
                <a:solidFill>
                  <a:schemeClr val="bg1"/>
                </a:solidFill>
              </a:rPr>
              <a:t>Touch</a:t>
            </a:r>
            <a:r>
              <a:rPr lang="es-ES" sz="2000" dirty="0" smtClean="0">
                <a:solidFill>
                  <a:schemeClr val="bg1"/>
                </a:solidFill>
              </a:rPr>
              <a:t> es un juego deportivo colectivo de invasión, con contacto mínimo. El único contacto permitido entre los oponentes es el toque con la mano que realizan los defensores al jugador con balón para detener su avance.</a:t>
            </a:r>
            <a:endParaRPr lang="es-ES" sz="2000" dirty="0">
              <a:solidFill>
                <a:schemeClr val="bg1"/>
              </a:solidFill>
            </a:endParaRPr>
          </a:p>
        </p:txBody>
      </p:sp>
      <p:sp>
        <p:nvSpPr>
          <p:cNvPr id="8" name="7 CuadroTexto"/>
          <p:cNvSpPr txBox="1"/>
          <p:nvPr/>
        </p:nvSpPr>
        <p:spPr>
          <a:xfrm>
            <a:off x="4857752" y="2143116"/>
            <a:ext cx="3643338" cy="954107"/>
          </a:xfrm>
          <a:prstGeom prst="rect">
            <a:avLst/>
          </a:prstGeom>
          <a:noFill/>
        </p:spPr>
        <p:txBody>
          <a:bodyPr wrap="square" rtlCol="0">
            <a:spAutoFit/>
          </a:bodyPr>
          <a:lstStyle/>
          <a:p>
            <a:pPr algn="ctr"/>
            <a:r>
              <a:rPr lang="es-ES" sz="2800" dirty="0" smtClean="0">
                <a:latin typeface="Kristen ITC" pitchFamily="66" charset="0"/>
              </a:rPr>
              <a:t>¿CUÁL ES SU OBJETIVO?</a:t>
            </a:r>
          </a:p>
        </p:txBody>
      </p:sp>
      <p:sp>
        <p:nvSpPr>
          <p:cNvPr id="9" name="8 CuadroTexto"/>
          <p:cNvSpPr txBox="1"/>
          <p:nvPr/>
        </p:nvSpPr>
        <p:spPr>
          <a:xfrm>
            <a:off x="5214942" y="3357562"/>
            <a:ext cx="3429024" cy="2246769"/>
          </a:xfrm>
          <a:prstGeom prst="rect">
            <a:avLst/>
          </a:prstGeom>
          <a:noFill/>
        </p:spPr>
        <p:txBody>
          <a:bodyPr wrap="square" rtlCol="0">
            <a:spAutoFit/>
          </a:bodyPr>
          <a:lstStyle/>
          <a:p>
            <a:pPr algn="just"/>
            <a:r>
              <a:rPr lang="es-ES" sz="2000" dirty="0" smtClean="0">
                <a:solidFill>
                  <a:schemeClr val="bg1"/>
                </a:solidFill>
              </a:rPr>
              <a:t>El objetivo motor de este juego es el llevar el balón a una meta (score line) y/o evitarlo. Para puntuar el jugador con balón debe traspasar la línea de marca sin ser tocado y situar el balón sobre el suelo</a:t>
            </a:r>
            <a:r>
              <a:rPr lang="es-ES" sz="2000" dirty="0" smtClean="0"/>
              <a:t>.</a:t>
            </a:r>
            <a:endParaRPr lang="es-ES"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image.freepik.com/vector-gratis/la-pantalla-del-ordenador_17-1021061839.jpg"/>
          <p:cNvPicPr>
            <a:picLocks noChangeAspect="1" noChangeArrowheads="1"/>
          </p:cNvPicPr>
          <p:nvPr/>
        </p:nvPicPr>
        <p:blipFill>
          <a:blip r:embed="rId3"/>
          <a:srcRect/>
          <a:stretch>
            <a:fillRect/>
          </a:stretch>
        </p:blipFill>
        <p:spPr bwMode="auto">
          <a:xfrm>
            <a:off x="0" y="0"/>
            <a:ext cx="9144000" cy="6858001"/>
          </a:xfrm>
          <a:prstGeom prst="rect">
            <a:avLst/>
          </a:prstGeom>
          <a:noFill/>
        </p:spPr>
      </p:pic>
      <p:pic>
        <p:nvPicPr>
          <p:cNvPr id="5" name="Touch Rugby - What a Game!.mp4">
            <a:hlinkClick r:id="" action="ppaction://media"/>
          </p:cNvPr>
          <p:cNvPicPr>
            <a:picLocks noRot="1" noChangeAspect="1"/>
          </p:cNvPicPr>
          <p:nvPr>
            <a:videoFile r:link="rId1"/>
          </p:nvPr>
        </p:nvPicPr>
        <p:blipFill>
          <a:blip r:embed="rId4"/>
          <a:stretch>
            <a:fillRect/>
          </a:stretch>
        </p:blipFill>
        <p:spPr>
          <a:xfrm>
            <a:off x="1000100" y="357166"/>
            <a:ext cx="7286676" cy="5072098"/>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4" name="Picture 6" descr="http://us.123rf.com/450wm/kstudija/kstudija1506/kstudija150600088/41783461-el-jugador-de-rugby-silueta-de-la-mujer-del-vector-del-concepto-del-fondo-hecha-de-fragmentos.jpg?ver=6"/>
          <p:cNvPicPr>
            <a:picLocks noChangeAspect="1" noChangeArrowheads="1"/>
          </p:cNvPicPr>
          <p:nvPr/>
        </p:nvPicPr>
        <p:blipFill>
          <a:blip r:embed="rId3"/>
          <a:srcRect/>
          <a:stretch>
            <a:fillRect/>
          </a:stretch>
        </p:blipFill>
        <p:spPr bwMode="auto">
          <a:xfrm>
            <a:off x="6429388" y="4143388"/>
            <a:ext cx="2714612" cy="2714612"/>
          </a:xfrm>
          <a:prstGeom prst="rect">
            <a:avLst/>
          </a:prstGeom>
          <a:noFill/>
        </p:spPr>
      </p:pic>
      <p:pic>
        <p:nvPicPr>
          <p:cNvPr id="17410" name="Picture 2" descr="http://4.bp.blogspot.com/-gmzjE-UbkII/TaJTSa_2-TI/AAAAAAAAJo0/48K5L3HalSA/s1600/rugby-campo-medidas.gif"/>
          <p:cNvPicPr>
            <a:picLocks noChangeAspect="1" noChangeArrowheads="1"/>
          </p:cNvPicPr>
          <p:nvPr/>
        </p:nvPicPr>
        <p:blipFill>
          <a:blip r:embed="rId4"/>
          <a:srcRect/>
          <a:stretch>
            <a:fillRect/>
          </a:stretch>
        </p:blipFill>
        <p:spPr bwMode="auto">
          <a:xfrm>
            <a:off x="1428728" y="1000108"/>
            <a:ext cx="6215106" cy="4027517"/>
          </a:xfrm>
          <a:prstGeom prst="rect">
            <a:avLst/>
          </a:prstGeom>
          <a:noFill/>
        </p:spPr>
      </p:pic>
      <p:sp>
        <p:nvSpPr>
          <p:cNvPr id="5" name="4 CuadroTexto"/>
          <p:cNvSpPr txBox="1"/>
          <p:nvPr/>
        </p:nvSpPr>
        <p:spPr>
          <a:xfrm>
            <a:off x="1214414" y="214290"/>
            <a:ext cx="6858048" cy="646331"/>
          </a:xfrm>
          <a:prstGeom prst="rect">
            <a:avLst/>
          </a:prstGeom>
          <a:noFill/>
        </p:spPr>
        <p:txBody>
          <a:bodyPr wrap="square" rtlCol="0">
            <a:spAutoFit/>
          </a:bodyPr>
          <a:lstStyle/>
          <a:p>
            <a:r>
              <a:rPr lang="es-ES" dirty="0" smtClean="0"/>
              <a:t>… </a:t>
            </a:r>
            <a:r>
              <a:rPr lang="es-ES" b="1" dirty="0" smtClean="0"/>
              <a:t>¿te has fijado como es el campo? </a:t>
            </a:r>
            <a:r>
              <a:rPr lang="es-ES" i="1" dirty="0" smtClean="0"/>
              <a:t>Es más pequeño que en el rugby normal, y solo juegan 6 jugadores por equipo</a:t>
            </a:r>
            <a:endParaRPr lang="es-ES" i="1" dirty="0"/>
          </a:p>
        </p:txBody>
      </p:sp>
      <p:sp>
        <p:nvSpPr>
          <p:cNvPr id="7" name="6 CuadroTexto"/>
          <p:cNvSpPr txBox="1"/>
          <p:nvPr/>
        </p:nvSpPr>
        <p:spPr>
          <a:xfrm>
            <a:off x="0" y="5103674"/>
            <a:ext cx="4500562" cy="1754326"/>
          </a:xfrm>
          <a:prstGeom prst="rect">
            <a:avLst/>
          </a:prstGeom>
          <a:noFill/>
        </p:spPr>
        <p:txBody>
          <a:bodyPr wrap="square" rtlCol="0">
            <a:spAutoFit/>
          </a:bodyPr>
          <a:lstStyle/>
          <a:p>
            <a:pPr algn="just"/>
            <a:r>
              <a:rPr lang="es-ES" b="1" dirty="0" smtClean="0"/>
              <a:t>¿Cómo se puntúa? </a:t>
            </a:r>
            <a:r>
              <a:rPr lang="es-ES" dirty="0" smtClean="0"/>
              <a:t>Conseguimos puntuar cuando “plantamos” la pelota por detrás de la línea de “marca del contrario”. A eso se le llama un ENSAYO. Pero recuerda ¡NO JUGAMOS EN HIERBA¡ y no es necesario tirarse al suelo para plantar el balón</a:t>
            </a:r>
            <a:endParaRPr lang="es-ES" dirty="0"/>
          </a:p>
        </p:txBody>
      </p:sp>
      <p:pic>
        <p:nvPicPr>
          <p:cNvPr id="17416" name="Picture 8" descr="http://serbiantouchrugby.files.wordpress.com/2013/09/handtouch.jpg"/>
          <p:cNvPicPr>
            <a:picLocks noChangeAspect="1" noChangeArrowheads="1"/>
          </p:cNvPicPr>
          <p:nvPr/>
        </p:nvPicPr>
        <p:blipFill>
          <a:blip r:embed="rId5"/>
          <a:srcRect/>
          <a:stretch>
            <a:fillRect/>
          </a:stretch>
        </p:blipFill>
        <p:spPr bwMode="auto">
          <a:xfrm>
            <a:off x="0" y="2357430"/>
            <a:ext cx="1381116" cy="1381116"/>
          </a:xfrm>
          <a:prstGeom prst="rect">
            <a:avLst/>
          </a:prstGeom>
          <a:noFill/>
        </p:spPr>
      </p:pic>
      <p:pic>
        <p:nvPicPr>
          <p:cNvPr id="11" name="Picture 8" descr="http://serbiantouchrugby.files.wordpress.com/2013/09/handtouch.jpg"/>
          <p:cNvPicPr>
            <a:picLocks noChangeAspect="1" noChangeArrowheads="1"/>
          </p:cNvPicPr>
          <p:nvPr/>
        </p:nvPicPr>
        <p:blipFill>
          <a:blip r:embed="rId5"/>
          <a:srcRect/>
          <a:stretch>
            <a:fillRect/>
          </a:stretch>
        </p:blipFill>
        <p:spPr bwMode="auto">
          <a:xfrm>
            <a:off x="7762884" y="0"/>
            <a:ext cx="1381116" cy="138111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deflamenco.com/imagen/300x0/image_3800_5_crispy_milano_liso_turquesa_712652471774114409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4 Elipse"/>
          <p:cNvSpPr/>
          <p:nvPr/>
        </p:nvSpPr>
        <p:spPr>
          <a:xfrm>
            <a:off x="714348" y="142852"/>
            <a:ext cx="3571900" cy="3143272"/>
          </a:xfrm>
          <a:prstGeom prst="ellipse">
            <a:avLst/>
          </a:prstGeom>
          <a:solidFill>
            <a:schemeClr val="accent5">
              <a:lumMod val="60000"/>
              <a:lumOff val="40000"/>
            </a:schemeClr>
          </a:solid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Elipse"/>
          <p:cNvSpPr/>
          <p:nvPr/>
        </p:nvSpPr>
        <p:spPr>
          <a:xfrm>
            <a:off x="5214942" y="1500174"/>
            <a:ext cx="3571900" cy="3143272"/>
          </a:xfrm>
          <a:prstGeom prst="ellipse">
            <a:avLst/>
          </a:prstGeom>
          <a:solidFill>
            <a:schemeClr val="accent5">
              <a:lumMod val="60000"/>
              <a:lumOff val="40000"/>
            </a:schemeClr>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Elipse"/>
          <p:cNvSpPr/>
          <p:nvPr/>
        </p:nvSpPr>
        <p:spPr>
          <a:xfrm>
            <a:off x="571472" y="3571876"/>
            <a:ext cx="3571900" cy="3143272"/>
          </a:xfrm>
          <a:prstGeom prst="ellipse">
            <a:avLst/>
          </a:prstGeom>
          <a:solidFill>
            <a:schemeClr val="accent5">
              <a:lumMod val="60000"/>
              <a:lumOff val="40000"/>
            </a:schemeClr>
          </a:solid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CuadroTexto"/>
          <p:cNvSpPr txBox="1"/>
          <p:nvPr/>
        </p:nvSpPr>
        <p:spPr>
          <a:xfrm>
            <a:off x="1071538" y="500042"/>
            <a:ext cx="2786082" cy="369332"/>
          </a:xfrm>
          <a:prstGeom prst="rect">
            <a:avLst/>
          </a:prstGeom>
          <a:noFill/>
        </p:spPr>
        <p:txBody>
          <a:bodyPr wrap="square" rtlCol="0">
            <a:spAutoFit/>
          </a:bodyPr>
          <a:lstStyle/>
          <a:p>
            <a:pPr algn="ctr"/>
            <a:r>
              <a:rPr lang="es-ES" dirty="0" smtClean="0"/>
              <a:t>Típico ensayo de rugby</a:t>
            </a:r>
            <a:endParaRPr lang="es-ES" dirty="0"/>
          </a:p>
        </p:txBody>
      </p:sp>
      <p:pic>
        <p:nvPicPr>
          <p:cNvPr id="20484" name="Picture 4" descr="http://bp0.blogger.com/_bH_vY4OVIJo/R1FoL12qthI/AAAAAAAAAgY/mNli-WfMDg8/s1600-R/el+ensayo.jpg"/>
          <p:cNvPicPr>
            <a:picLocks noChangeAspect="1" noChangeArrowheads="1"/>
          </p:cNvPicPr>
          <p:nvPr/>
        </p:nvPicPr>
        <p:blipFill>
          <a:blip r:embed="rId3"/>
          <a:srcRect l="1212" t="24083" r="51534" b="41513"/>
          <a:stretch>
            <a:fillRect/>
          </a:stretch>
        </p:blipFill>
        <p:spPr bwMode="auto">
          <a:xfrm>
            <a:off x="1071538" y="1142984"/>
            <a:ext cx="2786082" cy="1428760"/>
          </a:xfrm>
          <a:prstGeom prst="rect">
            <a:avLst/>
          </a:prstGeom>
          <a:noFill/>
        </p:spPr>
      </p:pic>
      <p:sp>
        <p:nvSpPr>
          <p:cNvPr id="10" name="9 CuadroTexto"/>
          <p:cNvSpPr txBox="1"/>
          <p:nvPr/>
        </p:nvSpPr>
        <p:spPr>
          <a:xfrm>
            <a:off x="5715008" y="2000240"/>
            <a:ext cx="2714644" cy="646331"/>
          </a:xfrm>
          <a:prstGeom prst="rect">
            <a:avLst/>
          </a:prstGeom>
          <a:noFill/>
        </p:spPr>
        <p:txBody>
          <a:bodyPr wrap="square" rtlCol="0">
            <a:spAutoFit/>
          </a:bodyPr>
          <a:lstStyle/>
          <a:p>
            <a:r>
              <a:rPr lang="es-ES" dirty="0" smtClean="0"/>
              <a:t>…incluido el intento de placaje</a:t>
            </a:r>
            <a:endParaRPr lang="es-ES" dirty="0"/>
          </a:p>
        </p:txBody>
      </p:sp>
      <p:pic>
        <p:nvPicPr>
          <p:cNvPr id="20486" name="Picture 6" descr="http://ourensedeportivo.com/wp-content/uploads/2015/04/Ourense-Rugby-Keltia-Universidad-de-Vigo-2015.jpg"/>
          <p:cNvPicPr>
            <a:picLocks noChangeAspect="1" noChangeArrowheads="1"/>
          </p:cNvPicPr>
          <p:nvPr/>
        </p:nvPicPr>
        <p:blipFill>
          <a:blip r:embed="rId4" cstate="print"/>
          <a:srcRect/>
          <a:stretch>
            <a:fillRect/>
          </a:stretch>
        </p:blipFill>
        <p:spPr bwMode="auto">
          <a:xfrm>
            <a:off x="5929322" y="2714620"/>
            <a:ext cx="2143100" cy="1428733"/>
          </a:xfrm>
          <a:prstGeom prst="rect">
            <a:avLst/>
          </a:prstGeom>
          <a:noFill/>
        </p:spPr>
      </p:pic>
      <p:pic>
        <p:nvPicPr>
          <p:cNvPr id="20488" name="Picture 8" descr="http://www.fedorugby.org/MiniRugby/OP2.JPG"/>
          <p:cNvPicPr>
            <a:picLocks noChangeAspect="1" noChangeArrowheads="1"/>
          </p:cNvPicPr>
          <p:nvPr/>
        </p:nvPicPr>
        <p:blipFill>
          <a:blip r:embed="rId5"/>
          <a:srcRect/>
          <a:stretch>
            <a:fillRect/>
          </a:stretch>
        </p:blipFill>
        <p:spPr bwMode="auto">
          <a:xfrm>
            <a:off x="1571604" y="4857760"/>
            <a:ext cx="1589952" cy="1452549"/>
          </a:xfrm>
          <a:prstGeom prst="rect">
            <a:avLst/>
          </a:prstGeom>
          <a:noFill/>
        </p:spPr>
      </p:pic>
      <p:sp>
        <p:nvSpPr>
          <p:cNvPr id="13" name="12 CuadroTexto"/>
          <p:cNvSpPr txBox="1"/>
          <p:nvPr/>
        </p:nvSpPr>
        <p:spPr>
          <a:xfrm>
            <a:off x="1000100" y="4000504"/>
            <a:ext cx="2714644" cy="646331"/>
          </a:xfrm>
          <a:prstGeom prst="rect">
            <a:avLst/>
          </a:prstGeom>
          <a:noFill/>
        </p:spPr>
        <p:txBody>
          <a:bodyPr wrap="square" rtlCol="0">
            <a:spAutoFit/>
          </a:bodyPr>
          <a:lstStyle/>
          <a:p>
            <a:pPr algn="ctr"/>
            <a:r>
              <a:rPr lang="es-ES" i="1" dirty="0" smtClean="0"/>
              <a:t>Este es un ensayo de rugby </a:t>
            </a:r>
            <a:r>
              <a:rPr lang="es-ES" i="1" dirty="0" err="1" smtClean="0"/>
              <a:t>touch</a:t>
            </a:r>
            <a:endParaRPr lang="es-ES" i="1" dirty="0"/>
          </a:p>
        </p:txBody>
      </p:sp>
      <p:sp>
        <p:nvSpPr>
          <p:cNvPr id="14" name="13 Flecha curvada hacia abajo"/>
          <p:cNvSpPr/>
          <p:nvPr/>
        </p:nvSpPr>
        <p:spPr>
          <a:xfrm rot="1691085">
            <a:off x="4315822" y="240609"/>
            <a:ext cx="1928826" cy="121444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5" name="14 Flecha curvada hacia la izquierda"/>
          <p:cNvSpPr/>
          <p:nvPr/>
        </p:nvSpPr>
        <p:spPr>
          <a:xfrm rot="4234760">
            <a:off x="4605957" y="4528598"/>
            <a:ext cx="1785950" cy="286746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7" name="16 Flecha curvada hacia la derecha"/>
          <p:cNvSpPr/>
          <p:nvPr/>
        </p:nvSpPr>
        <p:spPr>
          <a:xfrm>
            <a:off x="0" y="2643182"/>
            <a:ext cx="1000132" cy="185738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previews.123rf.com/images/denchik/denchik1402/denchik140200043/25623905-Fondo-Rugby-Foto-de-archivo.jpg"/>
          <p:cNvPicPr>
            <a:picLocks noChangeAspect="1" noChangeArrowheads="1"/>
          </p:cNvPicPr>
          <p:nvPr/>
        </p:nvPicPr>
        <p:blipFill>
          <a:blip r:embed="rId2"/>
          <a:srcRect r="5468"/>
          <a:stretch>
            <a:fillRect/>
          </a:stretch>
        </p:blipFill>
        <p:spPr bwMode="auto">
          <a:xfrm>
            <a:off x="0" y="0"/>
            <a:ext cx="9144000" cy="6858000"/>
          </a:xfrm>
          <a:prstGeom prst="rect">
            <a:avLst/>
          </a:prstGeom>
          <a:noFill/>
        </p:spPr>
      </p:pic>
      <p:sp>
        <p:nvSpPr>
          <p:cNvPr id="5" name="4 CuadroTexto"/>
          <p:cNvSpPr txBox="1"/>
          <p:nvPr/>
        </p:nvSpPr>
        <p:spPr>
          <a:xfrm>
            <a:off x="214282" y="285728"/>
            <a:ext cx="4071966" cy="707886"/>
          </a:xfrm>
          <a:prstGeom prst="rect">
            <a:avLst/>
          </a:prstGeom>
          <a:noFill/>
        </p:spPr>
        <p:txBody>
          <a:bodyPr wrap="square" rtlCol="0">
            <a:spAutoFit/>
          </a:bodyPr>
          <a:lstStyle/>
          <a:p>
            <a:pPr algn="just"/>
            <a:r>
              <a:rPr lang="es-ES" sz="2000" dirty="0" smtClean="0"/>
              <a:t>Eso sí, el balón es un poco raro…</a:t>
            </a:r>
          </a:p>
          <a:p>
            <a:pPr algn="just"/>
            <a:r>
              <a:rPr lang="es-ES" sz="2000" dirty="0" smtClean="0"/>
              <a:t>¡y sólo se puede pasar hacia atrás¡</a:t>
            </a:r>
            <a:endParaRPr lang="es-ES" sz="2000" dirty="0"/>
          </a:p>
        </p:txBody>
      </p:sp>
      <p:sp>
        <p:nvSpPr>
          <p:cNvPr id="6" name="5 CuadroTexto"/>
          <p:cNvSpPr txBox="1"/>
          <p:nvPr/>
        </p:nvSpPr>
        <p:spPr>
          <a:xfrm>
            <a:off x="5357818" y="785794"/>
            <a:ext cx="3571900" cy="923330"/>
          </a:xfrm>
          <a:prstGeom prst="rect">
            <a:avLst/>
          </a:prstGeom>
          <a:noFill/>
        </p:spPr>
        <p:txBody>
          <a:bodyPr wrap="square" rtlCol="0">
            <a:spAutoFit/>
          </a:bodyPr>
          <a:lstStyle/>
          <a:p>
            <a:pPr algn="just"/>
            <a:r>
              <a:rPr lang="es-ES" dirty="0" smtClean="0"/>
              <a:t>Entonces ¿como se avanza? Corriendo con la pelota cogida debajo del brazo… </a:t>
            </a:r>
            <a:endParaRPr lang="es-ES" dirty="0"/>
          </a:p>
        </p:txBody>
      </p:sp>
      <p:sp>
        <p:nvSpPr>
          <p:cNvPr id="8" name="7 CuadroTexto"/>
          <p:cNvSpPr txBox="1"/>
          <p:nvPr/>
        </p:nvSpPr>
        <p:spPr>
          <a:xfrm>
            <a:off x="1000100" y="1714488"/>
            <a:ext cx="3429024" cy="677108"/>
          </a:xfrm>
          <a:prstGeom prst="rect">
            <a:avLst/>
          </a:prstGeom>
          <a:noFill/>
        </p:spPr>
        <p:txBody>
          <a:bodyPr wrap="square" rtlCol="0">
            <a:spAutoFit/>
          </a:bodyPr>
          <a:lstStyle/>
          <a:p>
            <a:pPr algn="just"/>
            <a:r>
              <a:rPr lang="es-ES" sz="2000" b="1" dirty="0" smtClean="0"/>
              <a:t>¡IMPORTANTE! </a:t>
            </a:r>
            <a:r>
              <a:rPr lang="es-ES" dirty="0" smtClean="0"/>
              <a:t>No existen los placajes…</a:t>
            </a:r>
            <a:endParaRPr lang="es-ES" dirty="0"/>
          </a:p>
        </p:txBody>
      </p:sp>
      <p:sp>
        <p:nvSpPr>
          <p:cNvPr id="9" name="8 CuadroTexto"/>
          <p:cNvSpPr txBox="1"/>
          <p:nvPr/>
        </p:nvSpPr>
        <p:spPr>
          <a:xfrm>
            <a:off x="357158" y="2928934"/>
            <a:ext cx="4071934" cy="738664"/>
          </a:xfrm>
          <a:prstGeom prst="rect">
            <a:avLst/>
          </a:prstGeom>
          <a:noFill/>
        </p:spPr>
        <p:txBody>
          <a:bodyPr wrap="square" rtlCol="0">
            <a:spAutoFit/>
          </a:bodyPr>
          <a:lstStyle/>
          <a:p>
            <a:r>
              <a:rPr lang="es-ES" dirty="0" smtClean="0"/>
              <a:t>Entonces …¿qué podemos hacer para tocar al contrario? </a:t>
            </a:r>
            <a:r>
              <a:rPr lang="es-ES" sz="2400" b="1" dirty="0" smtClean="0"/>
              <a:t>TOCARLE</a:t>
            </a:r>
            <a:endParaRPr lang="es-ES" b="1" dirty="0"/>
          </a:p>
        </p:txBody>
      </p:sp>
      <p:pic>
        <p:nvPicPr>
          <p:cNvPr id="21510" name="Picture 6" descr="http://maganpenzugyiakademia.hu/wp-content/uploads/2013/12/piros_x.png"/>
          <p:cNvPicPr>
            <a:picLocks noChangeAspect="1" noChangeArrowheads="1"/>
          </p:cNvPicPr>
          <p:nvPr/>
        </p:nvPicPr>
        <p:blipFill>
          <a:blip r:embed="rId3"/>
          <a:srcRect/>
          <a:stretch>
            <a:fillRect/>
          </a:stretch>
        </p:blipFill>
        <p:spPr bwMode="auto">
          <a:xfrm>
            <a:off x="142844" y="1500174"/>
            <a:ext cx="638175" cy="781051"/>
          </a:xfrm>
          <a:prstGeom prst="rect">
            <a:avLst/>
          </a:prstGeom>
          <a:noFill/>
        </p:spPr>
      </p:pic>
      <p:pic>
        <p:nvPicPr>
          <p:cNvPr id="21512" name="Picture 8" descr="http://www.boutique-rugby.com/media/catalog/product/cache/3/image/363x/040ec09b1e35df139433887a97daa66f/r/b/rbdb14specialistballs_pro_touch_ball.png"/>
          <p:cNvPicPr>
            <a:picLocks noChangeAspect="1" noChangeArrowheads="1"/>
          </p:cNvPicPr>
          <p:nvPr/>
        </p:nvPicPr>
        <p:blipFill>
          <a:blip r:embed="rId4"/>
          <a:srcRect/>
          <a:stretch>
            <a:fillRect/>
          </a:stretch>
        </p:blipFill>
        <p:spPr bwMode="auto">
          <a:xfrm>
            <a:off x="3643306" y="0"/>
            <a:ext cx="1714512" cy="1714512"/>
          </a:xfrm>
          <a:prstGeom prst="rect">
            <a:avLst/>
          </a:prstGeom>
          <a:noFill/>
        </p:spPr>
      </p:pic>
      <p:sp>
        <p:nvSpPr>
          <p:cNvPr id="13" name="12 CuadroTexto"/>
          <p:cNvSpPr txBox="1"/>
          <p:nvPr/>
        </p:nvSpPr>
        <p:spPr>
          <a:xfrm>
            <a:off x="428596" y="4500570"/>
            <a:ext cx="4000528" cy="1477328"/>
          </a:xfrm>
          <a:prstGeom prst="rect">
            <a:avLst/>
          </a:prstGeom>
          <a:noFill/>
        </p:spPr>
        <p:txBody>
          <a:bodyPr wrap="square" rtlCol="0">
            <a:spAutoFit/>
          </a:bodyPr>
          <a:lstStyle/>
          <a:p>
            <a:r>
              <a:rPr lang="es-ES" b="1" dirty="0" smtClean="0"/>
              <a:t>¿Qué ocurre cuando hay un “tocado”?</a:t>
            </a:r>
          </a:p>
          <a:p>
            <a:pPr algn="just">
              <a:buFontTx/>
              <a:buChar char="-"/>
            </a:pPr>
            <a:r>
              <a:rPr lang="es-ES" dirty="0" smtClean="0"/>
              <a:t>Dejamos el balón fuera</a:t>
            </a:r>
          </a:p>
          <a:p>
            <a:pPr algn="just">
              <a:buFontTx/>
              <a:buChar char="-"/>
            </a:pPr>
            <a:r>
              <a:rPr lang="es-ES" dirty="0" smtClean="0"/>
              <a:t>La defensa se aleja 5 metros hacia atrás.</a:t>
            </a:r>
          </a:p>
          <a:p>
            <a:pPr algn="just">
              <a:buFontTx/>
              <a:buChar char="-"/>
            </a:pPr>
            <a:r>
              <a:rPr lang="es-ES" dirty="0" smtClean="0"/>
              <a:t>Un compañero del “tocado” recoge el balón.</a:t>
            </a:r>
            <a:endParaRPr lang="es-ES" dirty="0"/>
          </a:p>
        </p:txBody>
      </p:sp>
      <p:sp>
        <p:nvSpPr>
          <p:cNvPr id="14" name="13 CuadroTexto"/>
          <p:cNvSpPr txBox="1"/>
          <p:nvPr/>
        </p:nvSpPr>
        <p:spPr>
          <a:xfrm>
            <a:off x="5000628" y="5357826"/>
            <a:ext cx="3929090" cy="1200329"/>
          </a:xfrm>
          <a:prstGeom prst="rect">
            <a:avLst/>
          </a:prstGeom>
          <a:noFill/>
        </p:spPr>
        <p:txBody>
          <a:bodyPr wrap="square" rtlCol="0">
            <a:spAutoFit/>
          </a:bodyPr>
          <a:lstStyle/>
          <a:p>
            <a:pPr algn="just"/>
            <a:r>
              <a:rPr lang="es-ES" dirty="0" smtClean="0"/>
              <a:t>Cada vez que un equipo recupera el balón , dispone de 6 tocados para intentar puntuar. Al recibir el sexto tocado pierde el balón</a:t>
            </a:r>
            <a:endParaRPr lang="es-E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mage.freepik.com/vector-gratis/la-pantalla-del-ordenador_17-1021061839.jpg"/>
          <p:cNvPicPr>
            <a:picLocks noChangeAspect="1" noChangeArrowheads="1"/>
          </p:cNvPicPr>
          <p:nvPr/>
        </p:nvPicPr>
        <p:blipFill>
          <a:blip r:embed="rId3"/>
          <a:srcRect/>
          <a:stretch>
            <a:fillRect/>
          </a:stretch>
        </p:blipFill>
        <p:spPr bwMode="auto">
          <a:xfrm>
            <a:off x="0" y="0"/>
            <a:ext cx="9144000" cy="6858001"/>
          </a:xfrm>
          <a:prstGeom prst="rect">
            <a:avLst/>
          </a:prstGeom>
          <a:noFill/>
        </p:spPr>
      </p:pic>
      <p:pic>
        <p:nvPicPr>
          <p:cNvPr id="5" name="EUROPEAN TOUCH RUGBY-TOTAL RUGBY.mp4">
            <a:hlinkClick r:id="" action="ppaction://media"/>
          </p:cNvPr>
          <p:cNvPicPr>
            <a:picLocks noRot="1" noChangeAspect="1"/>
          </p:cNvPicPr>
          <p:nvPr>
            <a:videoFile r:link="rId1"/>
          </p:nvPr>
        </p:nvPicPr>
        <p:blipFill>
          <a:blip r:embed="rId4"/>
          <a:stretch>
            <a:fillRect/>
          </a:stretch>
        </p:blipFill>
        <p:spPr>
          <a:xfrm>
            <a:off x="714348" y="500042"/>
            <a:ext cx="7620053" cy="4857784"/>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TotalTime>
  <Words>329</Words>
  <Application>Microsoft Office PowerPoint</Application>
  <PresentationFormat>Presentación en pantalla (4:3)</PresentationFormat>
  <Paragraphs>23</Paragraphs>
  <Slides>8</Slides>
  <Notes>1</Notes>
  <HiddenSlides>0</HiddenSlides>
  <MMClips>2</MMClips>
  <ScaleCrop>false</ScaleCrop>
  <HeadingPairs>
    <vt:vector size="4" baseType="variant">
      <vt:variant>
        <vt:lpstr>Tema</vt:lpstr>
      </vt:variant>
      <vt:variant>
        <vt:i4>1</vt:i4>
      </vt:variant>
      <vt:variant>
        <vt:lpstr>Títulos de diapositiva</vt:lpstr>
      </vt:variant>
      <vt:variant>
        <vt:i4>8</vt:i4>
      </vt:variant>
    </vt:vector>
  </HeadingPairs>
  <TitlesOfParts>
    <vt:vector size="9" baseType="lpstr">
      <vt:lpstr>Tema de Office</vt:lpstr>
      <vt:lpstr>Diapositiva 1</vt:lpstr>
      <vt:lpstr>Diapositiva 2</vt:lpstr>
      <vt:lpstr>Diapositiva 3</vt:lpstr>
      <vt:lpstr>Diapositiva 4</vt:lpstr>
      <vt:lpstr>Diapositiva 5</vt:lpstr>
      <vt:lpstr>Diapositiva 6</vt:lpstr>
      <vt:lpstr>Diapositiva 7</vt:lpstr>
      <vt:lpstr>Diapositiva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NURIA</dc:creator>
  <cp:lastModifiedBy>NURIA</cp:lastModifiedBy>
  <cp:revision>9</cp:revision>
  <dcterms:created xsi:type="dcterms:W3CDTF">2016-03-21T12:12:56Z</dcterms:created>
  <dcterms:modified xsi:type="dcterms:W3CDTF">2016-03-21T13:31:52Z</dcterms:modified>
</cp:coreProperties>
</file>