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F4478C-CEF4-4F22-9214-215AB5DC3FFB}" v="436" dt="2023-07-11T13:52:59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7/11/2023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‹Nº›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21319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5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0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6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6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82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47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9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98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56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7/11/2023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‹Nº›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7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: Shape 51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74" name="Rectangle 53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67C4DC-5C05-ADDD-4095-F792135EA225}"/>
              </a:ext>
            </a:extLst>
          </p:cNvPr>
          <p:cNvSpPr txBox="1"/>
          <p:nvPr/>
        </p:nvSpPr>
        <p:spPr>
          <a:xfrm>
            <a:off x="762000" y="758953"/>
            <a:ext cx="4317551" cy="202838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3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C751734-CC3E-BA0C-0C9E-E498DF06713A}"/>
              </a:ext>
            </a:extLst>
          </p:cNvPr>
          <p:cNvSpPr txBox="1"/>
          <p:nvPr/>
        </p:nvSpPr>
        <p:spPr>
          <a:xfrm>
            <a:off x="762000" y="2893326"/>
            <a:ext cx="4317551" cy="320267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5000"/>
              </a:lnSpc>
              <a:spcAft>
                <a:spcPts val="600"/>
              </a:spcAft>
            </a:pPr>
            <a:r>
              <a:rPr lang="en-US" sz="1400"/>
              <a:t>1º. Debes entender correctamente lo que se te pide en cada actividad. </a:t>
            </a:r>
          </a:p>
          <a:p>
            <a:pPr>
              <a:lnSpc>
                <a:spcPct val="95000"/>
              </a:lnSpc>
              <a:spcAft>
                <a:spcPts val="600"/>
              </a:spcAft>
            </a:pPr>
            <a:endParaRPr lang="en-US" sz="1400"/>
          </a:p>
          <a:p>
            <a:pPr>
              <a:lnSpc>
                <a:spcPct val="95000"/>
              </a:lnSpc>
              <a:spcAft>
                <a:spcPts val="600"/>
              </a:spcAft>
            </a:pPr>
            <a:r>
              <a:rPr lang="en-US" sz="1400"/>
              <a:t>2º. Hasta la actividad número 3 es obligatorio. Si al llegar a esta actividad has encontrado alguna dificultad, pasa directamente al REPOSTAJE, después podrás continuar a la meta o podrás regresar para comprender mejor las actividades en las que has tenido problemas. </a:t>
            </a:r>
          </a:p>
          <a:p>
            <a:pPr>
              <a:lnSpc>
                <a:spcPct val="95000"/>
              </a:lnSpc>
              <a:spcAft>
                <a:spcPts val="600"/>
              </a:spcAft>
            </a:pPr>
            <a:endParaRPr lang="en-US" sz="1400"/>
          </a:p>
          <a:p>
            <a:pPr>
              <a:lnSpc>
                <a:spcPct val="95000"/>
              </a:lnSpc>
              <a:spcAft>
                <a:spcPts val="600"/>
              </a:spcAft>
            </a:pPr>
            <a:r>
              <a:rPr lang="en-US" sz="1400"/>
              <a:t>3º. Recuerda disfrutar en el proceso. No se trata de llegar lo antes posible, se trata de hacerlo bien, no de llegar antes que nadie. </a:t>
            </a:r>
          </a:p>
        </p:txBody>
      </p:sp>
      <p:pic>
        <p:nvPicPr>
          <p:cNvPr id="7" name="Imagen 7" descr="Forma&#10;&#10;Descripción generada automáticamente">
            <a:extLst>
              <a:ext uri="{FF2B5EF4-FFF2-40B4-BE49-F238E27FC236}">
                <a16:creationId xmlns:a16="http://schemas.microsoft.com/office/drawing/2014/main" id="{6829FCD0-5951-02C9-BFFF-EF618FDB9E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" b="15322"/>
          <a:stretch/>
        </p:blipFill>
        <p:spPr>
          <a:xfrm>
            <a:off x="5841551" y="758952"/>
            <a:ext cx="4113439" cy="3161093"/>
          </a:xfrm>
          <a:custGeom>
            <a:avLst/>
            <a:gdLst/>
            <a:ahLst/>
            <a:cxnLst/>
            <a:rect l="l" t="t" r="r" b="b"/>
            <a:pathLst>
              <a:path w="4113439" h="3161093">
                <a:moveTo>
                  <a:pt x="0" y="0"/>
                </a:moveTo>
                <a:lnTo>
                  <a:pt x="4113439" y="0"/>
                </a:lnTo>
                <a:lnTo>
                  <a:pt x="4113439" y="2344272"/>
                </a:lnTo>
                <a:lnTo>
                  <a:pt x="2157387" y="2344272"/>
                </a:lnTo>
                <a:lnTo>
                  <a:pt x="2157387" y="3161093"/>
                </a:lnTo>
                <a:lnTo>
                  <a:pt x="0" y="3161093"/>
                </a:lnTo>
                <a:close/>
              </a:path>
            </a:pathLst>
          </a:custGeom>
        </p:spPr>
      </p:pic>
      <p:sp>
        <p:nvSpPr>
          <p:cNvPr id="75" name="Rectangle 55">
            <a:extLst>
              <a:ext uri="{FF2B5EF4-FFF2-40B4-BE49-F238E27FC236}">
                <a16:creationId xmlns:a16="http://schemas.microsoft.com/office/drawing/2014/main" id="{80BB777E-3FE8-438B-AACF-8305018D7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35104" y="758952"/>
            <a:ext cx="2156896" cy="23442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57">
            <a:extLst>
              <a:ext uri="{FF2B5EF4-FFF2-40B4-BE49-F238E27FC236}">
                <a16:creationId xmlns:a16="http://schemas.microsoft.com/office/drawing/2014/main" id="{09C85416-F832-4998-AD95-A5A13D399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41553" y="4011484"/>
            <a:ext cx="2157385" cy="20940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4" descr="Textura negra">
            <a:extLst>
              <a:ext uri="{FF2B5EF4-FFF2-40B4-BE49-F238E27FC236}">
                <a16:creationId xmlns:a16="http://schemas.microsoft.com/office/drawing/2014/main" id="{8F9EC625-747F-A05E-916C-AA52C9A78A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46"/>
          <a:stretch/>
        </p:blipFill>
        <p:spPr>
          <a:xfrm>
            <a:off x="8078561" y="3180016"/>
            <a:ext cx="4113439" cy="2925508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6D4A1D92-817E-AB18-CAFD-B298E4717447}"/>
              </a:ext>
            </a:extLst>
          </p:cNvPr>
          <p:cNvSpPr txBox="1"/>
          <p:nvPr/>
        </p:nvSpPr>
        <p:spPr>
          <a:xfrm>
            <a:off x="9819034" y="5253346"/>
            <a:ext cx="218605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>
                <a:solidFill>
                  <a:schemeClr val="bg1"/>
                </a:solidFill>
              </a:rPr>
              <a:t>Raquel Hernández</a:t>
            </a:r>
          </a:p>
          <a:p>
            <a:r>
              <a:rPr lang="es-ES" dirty="0">
                <a:solidFill>
                  <a:schemeClr val="bg1"/>
                </a:solidFill>
              </a:rPr>
              <a:t>1º de Primaria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Prismatic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PrismaticVTI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60</cp:revision>
  <dcterms:created xsi:type="dcterms:W3CDTF">2023-07-11T13:40:37Z</dcterms:created>
  <dcterms:modified xsi:type="dcterms:W3CDTF">2023-07-11T13:53:33Z</dcterms:modified>
</cp:coreProperties>
</file>