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0BB92E-3346-4A11-A569-B7B40378BB25}" v="483" dt="2023-06-15T16:31:08.6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78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7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0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1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5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0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70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1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6/15/2023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16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CE6CDF-ADB7-468C-85C9-B20A076F3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39EA3C6-5BB9-4426-BF58-2B808502F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80A35E7-9EF6-40E1-A6C5-0B6D3D724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38300" y="1371600"/>
            <a:ext cx="10553700" cy="41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071505" y="2275422"/>
            <a:ext cx="5369641" cy="16819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2100"/>
              <a:t>INSTRUCCIONES PARA LA REALIZACIÓN DE NUESTRO ESPACIO DE ACTIVIDADES CON DIFERENTES RITMOS DE APRENDIZAJE</a:t>
            </a:r>
          </a:p>
        </p:txBody>
      </p:sp>
      <p:pic>
        <p:nvPicPr>
          <p:cNvPr id="4" name="Picture 3" descr="Patrón de pintura ondulada">
            <a:extLst>
              <a:ext uri="{FF2B5EF4-FFF2-40B4-BE49-F238E27FC236}">
                <a16:creationId xmlns:a16="http://schemas.microsoft.com/office/drawing/2014/main" id="{4BD556C7-3DE4-5220-7471-1096547421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53" r="22455" b="2"/>
          <a:stretch/>
        </p:blipFill>
        <p:spPr>
          <a:xfrm>
            <a:off x="1681431" y="1124831"/>
            <a:ext cx="5236693" cy="459709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4185F3C-77CD-6F8C-2040-C01A22D99D80}"/>
              </a:ext>
            </a:extLst>
          </p:cNvPr>
          <p:cNvSpPr txBox="1"/>
          <p:nvPr/>
        </p:nvSpPr>
        <p:spPr>
          <a:xfrm>
            <a:off x="1676461" y="1201228"/>
            <a:ext cx="3075708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02060"/>
                </a:solidFill>
                <a:latin typeface="Verdana Pro"/>
              </a:rPr>
              <a:t>1.- </a:t>
            </a:r>
            <a:r>
              <a:rPr lang="es-ES" sz="1500" b="1" dirty="0">
                <a:solidFill>
                  <a:srgbClr val="002060"/>
                </a:solidFill>
                <a:latin typeface="Verdana Pro"/>
              </a:rPr>
              <a:t>Lee con detalle todas las actividades propuestas</a:t>
            </a:r>
          </a:p>
        </p:txBody>
      </p:sp>
      <p:pic>
        <p:nvPicPr>
          <p:cNvPr id="6" name="Imagen 6" descr="Imagen que contiene interior, pequeño, viendo, tabla&#10;&#10;Descripción generada automáticamente">
            <a:extLst>
              <a:ext uri="{FF2B5EF4-FFF2-40B4-BE49-F238E27FC236}">
                <a16:creationId xmlns:a16="http://schemas.microsoft.com/office/drawing/2014/main" id="{90032A9F-23EB-2D2A-C288-F3C2576E5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4924" y="4159809"/>
            <a:ext cx="2656936" cy="11480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1BB8B74-D7D4-0659-E983-A7A8DDD5CFD4}"/>
              </a:ext>
            </a:extLst>
          </p:cNvPr>
          <p:cNvSpPr txBox="1"/>
          <p:nvPr/>
        </p:nvSpPr>
        <p:spPr>
          <a:xfrm>
            <a:off x="1674809" y="2268953"/>
            <a:ext cx="3602181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02060"/>
                </a:solidFill>
                <a:latin typeface="Verdana Pro"/>
              </a:rPr>
              <a:t>2.- </a:t>
            </a:r>
            <a:r>
              <a:rPr lang="es-ES" sz="1500" b="1" dirty="0">
                <a:solidFill>
                  <a:srgbClr val="002060"/>
                </a:solidFill>
                <a:latin typeface="Verdana Pro"/>
              </a:rPr>
              <a:t> Las tres primeras actividades son obligatorias. Si tienes dificultad vas al REPOSTAJE, yd </a:t>
            </a:r>
            <a:r>
              <a:rPr lang="es-ES" sz="1500" b="1" dirty="0" err="1">
                <a:solidFill>
                  <a:srgbClr val="002060"/>
                </a:solidFill>
                <a:latin typeface="Verdana Pro"/>
              </a:rPr>
              <a:t>espués</a:t>
            </a:r>
            <a:r>
              <a:rPr lang="es-ES" sz="1500" b="1" dirty="0">
                <a:solidFill>
                  <a:srgbClr val="002060"/>
                </a:solidFill>
                <a:latin typeface="Verdana Pro"/>
              </a:rPr>
              <a:t> podrás volver a intentarlo.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ADC2101-8080-D3E8-2133-446141AAB522}"/>
              </a:ext>
            </a:extLst>
          </p:cNvPr>
          <p:cNvSpPr txBox="1"/>
          <p:nvPr/>
        </p:nvSpPr>
        <p:spPr>
          <a:xfrm>
            <a:off x="1634835" y="3851564"/>
            <a:ext cx="3449781" cy="106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02060"/>
                </a:solidFill>
                <a:latin typeface="Verdana Pro"/>
              </a:rPr>
              <a:t>3.- </a:t>
            </a:r>
            <a:r>
              <a:rPr lang="es-ES" sz="1500" b="1" dirty="0">
                <a:solidFill>
                  <a:srgbClr val="002060"/>
                </a:solidFill>
                <a:latin typeface="Verdana Pro"/>
              </a:rPr>
              <a:t>Recuerda que debes pasarlo bien y disfrutar, no es una carrera, sino aprender de la actividad.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4F42A47-D040-C46A-5B4C-2DBA6D5E76F3}"/>
              </a:ext>
            </a:extLst>
          </p:cNvPr>
          <p:cNvSpPr txBox="1"/>
          <p:nvPr/>
        </p:nvSpPr>
        <p:spPr>
          <a:xfrm>
            <a:off x="3422073" y="5306290"/>
            <a:ext cx="3435927" cy="36933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latin typeface="Verdana Pro"/>
              </a:rPr>
              <a:t>María Beatriz Eizaguirre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8F89624-1223-9C71-9B09-51D93D0C4EE8}"/>
              </a:ext>
            </a:extLst>
          </p:cNvPr>
          <p:cNvSpPr txBox="1"/>
          <p:nvPr/>
        </p:nvSpPr>
        <p:spPr>
          <a:xfrm>
            <a:off x="5597235" y="1288472"/>
            <a:ext cx="1316182" cy="4308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200" b="1" dirty="0">
                <a:latin typeface="Verdana Pro"/>
              </a:rPr>
              <a:t>3º INF.</a:t>
            </a:r>
            <a:endParaRPr lang="es-ES" sz="220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EncaseVTI">
  <a:themeElements>
    <a:clrScheme name="Encase">
      <a:dk1>
        <a:sysClr val="windowText" lastClr="000000"/>
      </a:dk1>
      <a:lt1>
        <a:sysClr val="window" lastClr="FFFFFF"/>
      </a:lt1>
      <a:dk2>
        <a:srgbClr val="1E2121"/>
      </a:dk2>
      <a:lt2>
        <a:srgbClr val="EFECEB"/>
      </a:lt2>
      <a:accent1>
        <a:srgbClr val="717059"/>
      </a:accent1>
      <a:accent2>
        <a:srgbClr val="B9A17E"/>
      </a:accent2>
      <a:accent3>
        <a:srgbClr val="766752"/>
      </a:accent3>
      <a:accent4>
        <a:srgbClr val="A28578"/>
      </a:accent4>
      <a:accent5>
        <a:srgbClr val="6E736D"/>
      </a:accent5>
      <a:accent6>
        <a:srgbClr val="BE8366"/>
      </a:accent6>
      <a:hlink>
        <a:srgbClr val="B5714F"/>
      </a:hlink>
      <a:folHlink>
        <a:srgbClr val="7B6B4C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 Next LT Pro Light</vt:lpstr>
      <vt:lpstr>Verdana Pro</vt:lpstr>
      <vt:lpstr>EncaseVTI</vt:lpstr>
      <vt:lpstr>INSTRUCCIONES PARA LA REALIZACIÓN DE NUESTRO ESPACIO DE ACTIVIDADES CON DIFERENTES RITMOS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Beatriz Eizaguirre Cavestany</dc:creator>
  <cp:lastModifiedBy>Maria Beatriz Eizaguirre Cavestany</cp:lastModifiedBy>
  <cp:revision>101</cp:revision>
  <dcterms:created xsi:type="dcterms:W3CDTF">2023-06-15T16:07:43Z</dcterms:created>
  <dcterms:modified xsi:type="dcterms:W3CDTF">2023-06-15T16:34:12Z</dcterms:modified>
</cp:coreProperties>
</file>