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3" r:id="rId1"/>
  </p:sldMasterIdLst>
  <p:sldIdLst>
    <p:sldId id="256" r:id="rId2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60BB92E-3346-4A11-A569-B7B40378BB25}" v="483" dt="2023-06-15T16:31:08.69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20" autoAdjust="0"/>
    <p:restoredTop sz="94660"/>
  </p:normalViewPr>
  <p:slideViewPr>
    <p:cSldViewPr snapToGrid="0">
      <p:cViewPr varScale="1">
        <p:scale>
          <a:sx n="83" d="100"/>
          <a:sy n="83" d="100"/>
        </p:scale>
        <p:origin x="60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1A6A15-6E39-4FFA-B5DC-89EB633E6DC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38300" y="1371600"/>
            <a:ext cx="8127574" cy="2736443"/>
          </a:xfrm>
        </p:spPr>
        <p:txBody>
          <a:bodyPr anchor="b">
            <a:normAutofit/>
          </a:bodyPr>
          <a:lstStyle>
            <a:lvl1pPr algn="l">
              <a:defRPr sz="4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A169311-3201-45EC-B973-82EC27DA529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38300" y="4299358"/>
            <a:ext cx="8127574" cy="1187042"/>
          </a:xfrm>
        </p:spPr>
        <p:txBody>
          <a:bodyPr>
            <a:normAutofit/>
          </a:bodyPr>
          <a:lstStyle>
            <a:lvl1pPr marL="0" indent="0" algn="l">
              <a:buNone/>
              <a:defRPr sz="1800" cap="all" spc="2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9AE4B9-EDEF-4A2C-B464-332C5C624F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D41BCC-AD73-4203-A5A6-E62EB28B0FE6}" type="datetimeFigureOut">
              <a:rPr lang="en-US" smtClean="0"/>
              <a:t>6/15/2023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B4C951-4861-4549-8E72-CEECA89E4D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2E1401-5637-41BC-AC21-891056450A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7F8FC-4B86-4690-8888-22AB2F781BE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16787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EAD0E6-AD36-493C-9DC3-5ACC2059EC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8299" y="685800"/>
            <a:ext cx="8915402" cy="13716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10B8558-FA83-4F6C-A6D1-2DF9D3F74BD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638299" y="2057399"/>
            <a:ext cx="8915401" cy="4114801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6DE619-0CC6-4480-ABDE-277D36BDFC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D41BCC-AD73-4203-A5A6-E62EB28B0FE6}" type="datetimeFigureOut">
              <a:rPr lang="en-US" smtClean="0"/>
              <a:t>6/15/2023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0791E6-BE35-4ECA-8AD1-E8EC09B856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F94606-B928-42D6-85CC-9576F60E3B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7F8FC-4B86-4690-8888-22AB2F781BE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98735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7F18D8A-5002-491C-922A-E9624E2DBD6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65882C6-2BE9-4E25-B8BB-A2346A2B0B6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7BEFF9-B3BC-4C07-BF6C-2E3C91B54B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D41BCC-AD73-4203-A5A6-E62EB28B0FE6}" type="datetimeFigureOut">
              <a:rPr lang="en-US" smtClean="0"/>
              <a:t>6/15/2023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0F4CF6-CDF1-4AFD-8319-71FD4FED4F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01A026-57F4-47F7-B4F0-E0D48E0126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7F8FC-4B86-4690-8888-22AB2F781BE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9069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2B3747-9ADB-4FCC-89CE-6E84D13475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AEC9C6-5D7D-4249-8820-D4C99D0AE8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1F35F7-46A1-40A9-ACD7-C492399267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D41BCC-AD73-4203-A5A6-E62EB28B0FE6}" type="datetimeFigureOut">
              <a:rPr lang="en-US" smtClean="0"/>
              <a:t>6/15/2023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345637-B780-4999-A87D-0039BC5A94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D9777F-E471-4CC5-B27B-137CB061E2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7F8FC-4B86-4690-8888-22AB2F781BE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60131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BDCB1D-064E-46DE-B533-7CDA331EEB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8300" y="2748406"/>
            <a:ext cx="8115300" cy="2737994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D222C0-D002-4A94-BAFF-FD1A1CCA64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38300" y="1371600"/>
            <a:ext cx="8115300" cy="1333272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3E7D7E-EC9F-4AA5-A559-EF556C6AD5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D41BCC-AD73-4203-A5A6-E62EB28B0FE6}" type="datetimeFigureOut">
              <a:rPr lang="en-US" smtClean="0"/>
              <a:t>6/15/2023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77A8EE-88C1-400C-A23F-656DC76B95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C245A4-F9C6-44E9-929F-78C657C8B6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7F8FC-4B86-4690-8888-22AB2F781BE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11842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0DF34F-B65E-4FA0-87E8-8890F482B3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8299" y="685800"/>
            <a:ext cx="9382348" cy="13716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625A67-10CA-4531-93E1-39892C087E0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638297" y="2057400"/>
            <a:ext cx="4553103" cy="41250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622BE36-0CAF-4D92-9AC2-9249276B96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77000" y="2057400"/>
            <a:ext cx="4543647" cy="41250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3C36479-3B04-43BD-9B59-DBF6CA2BF8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D41BCC-AD73-4203-A5A6-E62EB28B0FE6}" type="datetimeFigureOut">
              <a:rPr lang="en-US" smtClean="0"/>
              <a:t>6/15/2023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CFD4449-57DB-41D2-B49E-694E7C13FA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E60CC2C-E50B-47D2-B62F-D5C4C9CDA7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7F8FC-4B86-4690-8888-22AB2F781BE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91570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48530B-D0F2-4FC4-A10F-1E54EF82C8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8300" y="755118"/>
            <a:ext cx="9378304" cy="1222765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868865C-9D06-4FA3-BA3D-7187BB41B5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38300" y="2034147"/>
            <a:ext cx="4529391" cy="681591"/>
          </a:xfrm>
        </p:spPr>
        <p:txBody>
          <a:bodyPr anchor="b">
            <a:normAutofit/>
          </a:bodyPr>
          <a:lstStyle>
            <a:lvl1pPr marL="0" indent="0">
              <a:buNone/>
              <a:defRPr sz="1800" b="1" cap="all" spc="2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F656570-8F97-4B7E-A805-96925AC478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638300" y="2748405"/>
            <a:ext cx="4529391" cy="3441257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057EF54-F63F-4730-99EE-0E472578F51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487213" y="2034147"/>
            <a:ext cx="4529391" cy="681591"/>
          </a:xfrm>
        </p:spPr>
        <p:txBody>
          <a:bodyPr anchor="b">
            <a:normAutofit/>
          </a:bodyPr>
          <a:lstStyle>
            <a:lvl1pPr marL="0" indent="0">
              <a:buNone/>
              <a:defRPr sz="1800" b="1" cap="all" spc="2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908453E-B012-4889-9F49-E1351532ADF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487213" y="2748405"/>
            <a:ext cx="4529391" cy="3441257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89FC47A-8514-4C98-B1BE-FF6CC666C5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D41BCC-AD73-4203-A5A6-E62EB28B0FE6}" type="datetimeFigureOut">
              <a:rPr lang="en-US" smtClean="0"/>
              <a:t>6/15/2023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ED4301A-D375-4163-9488-27A9CDC6FD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EED6105-4A37-4D4B-9BE8-715FB732C9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7F8FC-4B86-4690-8888-22AB2F781BE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38063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13007F-6649-4D23-8869-C1CC29D009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88B85A1-41F9-4BC1-9C40-3E5D5C0425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D41BCC-AD73-4203-A5A6-E62EB28B0FE6}" type="datetimeFigureOut">
              <a:rPr lang="en-US" smtClean="0"/>
              <a:t>6/15/2023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7B23774-EAA9-47ED-87EF-EE2B29A258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2526550-DD4D-45E2-8916-8314C5D068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7F8FC-4B86-4690-8888-22AB2F781BE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15702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B35FACD-1A4D-49F3-8EA8-21B5C1A6A2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D41BCC-AD73-4203-A5A6-E62EB28B0FE6}" type="datetimeFigureOut">
              <a:rPr lang="en-US" smtClean="0"/>
              <a:t>6/15/2023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4FFD9DD-0E4E-4C36-AF85-B3EAD7FE61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6E6F4C8-14FA-4405-85EE-ABF53FB037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7F8FC-4B86-4690-8888-22AB2F781BE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53369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8E7C28-5DEE-493D-ABAD-38E4F2D759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25621" y="1085481"/>
            <a:ext cx="3651180" cy="1657719"/>
          </a:xfrm>
        </p:spPr>
        <p:txBody>
          <a:bodyPr anchor="t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5E79C5-E567-4F12-96B8-8BBEAE3D8B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76900" y="1132676"/>
            <a:ext cx="5289480" cy="4728374"/>
          </a:xfrm>
        </p:spPr>
        <p:txBody>
          <a:bodyPr/>
          <a:lstStyle>
            <a:lvl1pPr>
              <a:lnSpc>
                <a:spcPct val="110000"/>
              </a:lnSpc>
              <a:defRPr sz="3200"/>
            </a:lvl1pPr>
            <a:lvl2pPr>
              <a:lnSpc>
                <a:spcPct val="110000"/>
              </a:lnSpc>
              <a:defRPr sz="2800"/>
            </a:lvl2pPr>
            <a:lvl3pPr>
              <a:lnSpc>
                <a:spcPct val="110000"/>
              </a:lnSpc>
              <a:defRPr sz="2400"/>
            </a:lvl3pPr>
            <a:lvl4pPr>
              <a:lnSpc>
                <a:spcPct val="110000"/>
              </a:lnSpc>
              <a:defRPr sz="2000"/>
            </a:lvl4pPr>
            <a:lvl5pPr>
              <a:lnSpc>
                <a:spcPct val="110000"/>
              </a:lnSpc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733DF7F-0B5C-40CE-A65F-779FA7EFBF1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25621" y="2748406"/>
            <a:ext cx="3651180" cy="311264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022248C-1826-4833-9592-383B5873AE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D41BCC-AD73-4203-A5A6-E62EB28B0FE6}" type="datetimeFigureOut">
              <a:rPr lang="en-US" smtClean="0"/>
              <a:t>6/15/2023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80219DC-2646-42AD-897A-EB765DCBEF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AF238D7-4EEA-475B-B1CA-C44B89BEA3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7F8FC-4B86-4690-8888-22AB2F781BE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5139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DD65BE-C907-4660-A586-71C6A1D101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085481"/>
            <a:ext cx="3657600" cy="1657719"/>
          </a:xfrm>
        </p:spPr>
        <p:txBody>
          <a:bodyPr anchor="t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044C8A9-67DF-419C-B2FC-3A879CCEF39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676900" y="1061885"/>
            <a:ext cx="5331069" cy="477556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EDA94A1-3058-402A-9C3F-2F210D91D99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19200" y="2748406"/>
            <a:ext cx="3657600" cy="311264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BC3CA50-C8D8-4F83-B2F6-BCE8258664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D41BCC-AD73-4203-A5A6-E62EB28B0FE6}" type="datetimeFigureOut">
              <a:rPr lang="en-US" smtClean="0"/>
              <a:t>6/15/2023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57E5BE3-7B02-4281-BD90-C1FAAF6368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2FE256D-ACD5-438F-BA6F-605E5260E2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7F8FC-4B86-4690-8888-22AB2F781BE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57145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F31A689-589E-4A73-9313-EF44F7E4E6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8299" y="685800"/>
            <a:ext cx="8915402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2B11B8-9E77-4144-B9C1-FD164D9A11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38300" y="2057400"/>
            <a:ext cx="8915402" cy="41372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D06E4CC-CF79-4C8D-9E5F-1BB517435A6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 rot="5400000">
            <a:off x="-1001475" y="1517536"/>
            <a:ext cx="28011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cap="all" spc="100" baseline="0">
                <a:solidFill>
                  <a:schemeClr val="tx1"/>
                </a:solidFill>
              </a:defRPr>
            </a:lvl1pPr>
          </a:lstStyle>
          <a:p>
            <a:fld id="{B6D41BCC-AD73-4203-A5A6-E62EB28B0FE6}" type="datetimeFigureOut">
              <a:rPr lang="en-US" smtClean="0"/>
              <a:pPr/>
              <a:t>6/15/2023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D79449-05F6-4BC7-95DF-F04E1F16149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5400000">
            <a:off x="10118764" y="4237870"/>
            <a:ext cx="334405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cap="all" spc="100" baseline="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317FE5-2D1F-4ECC-9460-08145C3BB9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28877" y="6319138"/>
            <a:ext cx="71064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cap="all" spc="100" baseline="0">
                <a:solidFill>
                  <a:schemeClr val="tx1"/>
                </a:solidFill>
              </a:defRPr>
            </a:lvl1pPr>
          </a:lstStyle>
          <a:p>
            <a:fld id="{D637F8FC-4B86-4690-8888-22AB2F781BEF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98162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8" r:id="rId1"/>
    <p:sldLayoutId id="2147483719" r:id="rId2"/>
    <p:sldLayoutId id="2147483720" r:id="rId3"/>
    <p:sldLayoutId id="2147483721" r:id="rId4"/>
    <p:sldLayoutId id="2147483722" r:id="rId5"/>
    <p:sldLayoutId id="2147483716" r:id="rId6"/>
    <p:sldLayoutId id="2147483712" r:id="rId7"/>
    <p:sldLayoutId id="2147483713" r:id="rId8"/>
    <p:sldLayoutId id="2147483714" r:id="rId9"/>
    <p:sldLayoutId id="2147483715" r:id="rId10"/>
    <p:sldLayoutId id="2147483717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2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50292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3444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F1CE6CDF-ADB7-468C-85C9-B20A076F3C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639EA3C6-5BB9-4426-BF58-2B808502F8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480A35E7-9EF6-40E1-A6C5-0B6D3D7245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38300" y="1371600"/>
            <a:ext cx="10553700" cy="4114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7071505" y="2275422"/>
            <a:ext cx="5369641" cy="1681912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s-ES" sz="2100"/>
              <a:t>INSTRUCCIONES PARA LA REALIZACIÓN DE NUESTRO ESPACIO DE ACTIVIDADES CON DIFERENTES RITMOS DE APRENDIZAJE</a:t>
            </a:r>
          </a:p>
        </p:txBody>
      </p:sp>
      <p:pic>
        <p:nvPicPr>
          <p:cNvPr id="4" name="Picture 3" descr="Patrón de pintura ondulada">
            <a:extLst>
              <a:ext uri="{FF2B5EF4-FFF2-40B4-BE49-F238E27FC236}">
                <a16:creationId xmlns:a16="http://schemas.microsoft.com/office/drawing/2014/main" id="{4BD556C7-3DE4-5220-7471-10965474217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453" r="22455" b="2"/>
          <a:stretch/>
        </p:blipFill>
        <p:spPr>
          <a:xfrm>
            <a:off x="1681431" y="1124831"/>
            <a:ext cx="5236693" cy="4597095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44185F3C-77CD-6F8C-2040-C01A22D99D80}"/>
              </a:ext>
            </a:extLst>
          </p:cNvPr>
          <p:cNvSpPr txBox="1"/>
          <p:nvPr/>
        </p:nvSpPr>
        <p:spPr>
          <a:xfrm>
            <a:off x="1676461" y="1201228"/>
            <a:ext cx="3075708" cy="60016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b="1" dirty="0">
                <a:solidFill>
                  <a:srgbClr val="002060"/>
                </a:solidFill>
                <a:latin typeface="Verdana Pro"/>
              </a:rPr>
              <a:t>1.- </a:t>
            </a:r>
            <a:r>
              <a:rPr lang="es-ES" sz="1500" b="1" dirty="0">
                <a:solidFill>
                  <a:srgbClr val="002060"/>
                </a:solidFill>
                <a:latin typeface="Verdana Pro"/>
              </a:rPr>
              <a:t>Lee con detalle todas las actividades propuestas</a:t>
            </a:r>
          </a:p>
        </p:txBody>
      </p:sp>
      <p:pic>
        <p:nvPicPr>
          <p:cNvPr id="6" name="Imagen 6" descr="Imagen que contiene interior, pequeño, viendo, tabla&#10;&#10;Descripción generada automáticamente">
            <a:extLst>
              <a:ext uri="{FF2B5EF4-FFF2-40B4-BE49-F238E27FC236}">
                <a16:creationId xmlns:a16="http://schemas.microsoft.com/office/drawing/2014/main" id="{90032A9F-23EB-2D2A-C288-F3C2576E5A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84924" y="4159809"/>
            <a:ext cx="2656936" cy="114800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A1BB8B74-D7D4-0659-E983-A7A8DDD5CFD4}"/>
              </a:ext>
            </a:extLst>
          </p:cNvPr>
          <p:cNvSpPr txBox="1"/>
          <p:nvPr/>
        </p:nvSpPr>
        <p:spPr>
          <a:xfrm>
            <a:off x="1674809" y="2268953"/>
            <a:ext cx="3602181" cy="129266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b="1" dirty="0">
                <a:solidFill>
                  <a:srgbClr val="002060"/>
                </a:solidFill>
                <a:latin typeface="Verdana Pro"/>
              </a:rPr>
              <a:t>2.- </a:t>
            </a:r>
            <a:r>
              <a:rPr lang="es-ES" sz="1500" b="1" dirty="0">
                <a:solidFill>
                  <a:srgbClr val="002060"/>
                </a:solidFill>
                <a:latin typeface="Verdana Pro"/>
              </a:rPr>
              <a:t> Las tres primeras actividades son obligatorias. Si tienes dificultad vas al REPOSTAJE, yd </a:t>
            </a:r>
            <a:r>
              <a:rPr lang="es-ES" sz="1500" b="1" dirty="0" err="1">
                <a:solidFill>
                  <a:srgbClr val="002060"/>
                </a:solidFill>
                <a:latin typeface="Verdana Pro"/>
              </a:rPr>
              <a:t>espués</a:t>
            </a:r>
            <a:r>
              <a:rPr lang="es-ES" sz="1500" b="1" dirty="0">
                <a:solidFill>
                  <a:srgbClr val="002060"/>
                </a:solidFill>
                <a:latin typeface="Verdana Pro"/>
              </a:rPr>
              <a:t> podrás volver a intentarlo.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DADC2101-8080-D3E8-2133-446141AAB522}"/>
              </a:ext>
            </a:extLst>
          </p:cNvPr>
          <p:cNvSpPr txBox="1"/>
          <p:nvPr/>
        </p:nvSpPr>
        <p:spPr>
          <a:xfrm>
            <a:off x="1634835" y="3851564"/>
            <a:ext cx="3449781" cy="106182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b="1" dirty="0">
                <a:solidFill>
                  <a:srgbClr val="002060"/>
                </a:solidFill>
                <a:latin typeface="Verdana Pro"/>
              </a:rPr>
              <a:t>3.- </a:t>
            </a:r>
            <a:r>
              <a:rPr lang="es-ES" sz="1500" b="1" dirty="0">
                <a:solidFill>
                  <a:srgbClr val="002060"/>
                </a:solidFill>
                <a:latin typeface="Verdana Pro"/>
              </a:rPr>
              <a:t>Recuerda que debes pasarlo bien y disfrutar, no es una carrera, sino aprender de la actividad.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74F42A47-D040-C46A-5B4C-2DBA6D5E76F3}"/>
              </a:ext>
            </a:extLst>
          </p:cNvPr>
          <p:cNvSpPr txBox="1"/>
          <p:nvPr/>
        </p:nvSpPr>
        <p:spPr>
          <a:xfrm>
            <a:off x="3422073" y="5306290"/>
            <a:ext cx="3435927" cy="369332"/>
          </a:xfrm>
          <a:prstGeom prst="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b="1" dirty="0">
                <a:latin typeface="Verdana Pro"/>
              </a:rPr>
              <a:t>María Beatriz Eizaguirre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08F89624-1223-9C71-9B09-51D93D0C4EE8}"/>
              </a:ext>
            </a:extLst>
          </p:cNvPr>
          <p:cNvSpPr txBox="1"/>
          <p:nvPr/>
        </p:nvSpPr>
        <p:spPr>
          <a:xfrm>
            <a:off x="5597235" y="1288472"/>
            <a:ext cx="1316182" cy="430887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sz="2200" b="1" dirty="0">
                <a:latin typeface="Verdana Pro"/>
              </a:rPr>
              <a:t>3º INF.</a:t>
            </a:r>
            <a:endParaRPr lang="es-ES" sz="2200"/>
          </a:p>
        </p:txBody>
      </p:sp>
    </p:spTree>
    <p:extLst>
      <p:ext uri="{BB962C8B-B14F-4D97-AF65-F5344CB8AC3E}">
        <p14:creationId xmlns:p14="http://schemas.microsoft.com/office/powerpoint/2010/main" val="2406273178"/>
      </p:ext>
    </p:extLst>
  </p:cSld>
  <p:clrMapOvr>
    <a:masterClrMapping/>
  </p:clrMapOvr>
</p:sld>
</file>

<file path=ppt/theme/theme1.xml><?xml version="1.0" encoding="utf-8"?>
<a:theme xmlns:a="http://schemas.openxmlformats.org/drawingml/2006/main" name="EncaseVTI">
  <a:themeElements>
    <a:clrScheme name="Encase">
      <a:dk1>
        <a:sysClr val="windowText" lastClr="000000"/>
      </a:dk1>
      <a:lt1>
        <a:sysClr val="window" lastClr="FFFFFF"/>
      </a:lt1>
      <a:dk2>
        <a:srgbClr val="1E2121"/>
      </a:dk2>
      <a:lt2>
        <a:srgbClr val="EFECEB"/>
      </a:lt2>
      <a:accent1>
        <a:srgbClr val="717059"/>
      </a:accent1>
      <a:accent2>
        <a:srgbClr val="B9A17E"/>
      </a:accent2>
      <a:accent3>
        <a:srgbClr val="766752"/>
      </a:accent3>
      <a:accent4>
        <a:srgbClr val="A28578"/>
      </a:accent4>
      <a:accent5>
        <a:srgbClr val="6E736D"/>
      </a:accent5>
      <a:accent6>
        <a:srgbClr val="BE8366"/>
      </a:accent6>
      <a:hlink>
        <a:srgbClr val="B5714F"/>
      </a:hlink>
      <a:folHlink>
        <a:srgbClr val="7B6B4C"/>
      </a:folHlink>
    </a:clrScheme>
    <a:fontScheme name="Avenir">
      <a:majorFont>
        <a:latin typeface="Avenir Next LT Pro"/>
        <a:ea typeface=""/>
        <a:cs typeface=""/>
      </a:majorFont>
      <a:minorFont>
        <a:latin typeface="Avenir Next LT Pro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ncaseVTI" id="{C293990F-FDB3-4ED3-8175-FB79CE5A2A12}" vid="{A5662C19-271F-459F-B4ED-861A9823764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73</Words>
  <Application>Microsoft Office PowerPoint</Application>
  <PresentationFormat>Panorámica</PresentationFormat>
  <Paragraphs>6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6" baseType="lpstr">
      <vt:lpstr>Arial</vt:lpstr>
      <vt:lpstr>Avenir Next LT Pro</vt:lpstr>
      <vt:lpstr>Avenir Next LT Pro Light</vt:lpstr>
      <vt:lpstr>Verdana Pro</vt:lpstr>
      <vt:lpstr>EncaseVTI</vt:lpstr>
      <vt:lpstr>INSTRUCCIONES PARA LA REALIZACIÓN DE NUESTRO ESPACIO DE ACTIVIDADES CON DIFERENTES RITMOS DE APRENDIZAJE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Maria Beatriz Eizaguirre Cavestany</dc:creator>
  <cp:lastModifiedBy>Maria Beatriz Eizaguirre Cavestany</cp:lastModifiedBy>
  <cp:revision>101</cp:revision>
  <dcterms:created xsi:type="dcterms:W3CDTF">2023-06-15T16:07:43Z</dcterms:created>
  <dcterms:modified xsi:type="dcterms:W3CDTF">2023-06-15T16:34:12Z</dcterms:modified>
</cp:coreProperties>
</file>