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</p:sldIdLst>
  <p:sldSz cx="12192000" cy="6858000"/>
  <p:notesSz cx="9929813" cy="143573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1515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253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08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2520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9920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0775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8794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10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245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943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42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19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52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954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010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57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6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2D5368-5F72-4D09-A659-7382A79FEB77}" type="datetimeFigureOut">
              <a:rPr lang="es-ES" smtClean="0"/>
              <a:t>09/03/2018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490D334-AA29-4261-A9D4-A41A99F5DB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265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dibujos niños coleg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39" y="44723"/>
            <a:ext cx="887895" cy="92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5"/>
          <p:cNvSpPr>
            <a:spLocks noGrp="1"/>
          </p:cNvSpPr>
          <p:nvPr>
            <p:ph type="ctrTitle"/>
          </p:nvPr>
        </p:nvSpPr>
        <p:spPr>
          <a:xfrm>
            <a:off x="2892237" y="181983"/>
            <a:ext cx="6728792" cy="652671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REPARTO DE ROLES</a:t>
            </a:r>
            <a:endParaRPr lang="es-ES" dirty="0"/>
          </a:p>
        </p:txBody>
      </p:sp>
      <p:pic>
        <p:nvPicPr>
          <p:cNvPr id="1030" name="Picture 6" descr="Imagen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6786" y="0"/>
            <a:ext cx="1456577" cy="91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43961"/>
              </p:ext>
            </p:extLst>
          </p:nvPr>
        </p:nvGraphicFramePr>
        <p:xfrm>
          <a:off x="0" y="848634"/>
          <a:ext cx="12109119" cy="580651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79443"/>
                <a:gridCol w="1224940"/>
                <a:gridCol w="971719"/>
                <a:gridCol w="872055"/>
                <a:gridCol w="1121215"/>
                <a:gridCol w="1619533"/>
                <a:gridCol w="1009093"/>
                <a:gridCol w="784850"/>
                <a:gridCol w="1108757"/>
                <a:gridCol w="975178"/>
                <a:gridCol w="1242336"/>
              </a:tblGrid>
              <a:tr h="877202"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</a:tr>
              <a:tr h="877202"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ALUMNOS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SUPERVISOR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REPARTIR MATERIAL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LIMPIEZA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ESCRIBANO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EMOCIONES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900" b="1" dirty="0" smtClean="0"/>
                        <a:t>ENCARGADO PLANTAS</a:t>
                      </a:r>
                    </a:p>
                    <a:p>
                      <a:endParaRPr lang="es-ES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PASAR </a:t>
                      </a:r>
                    </a:p>
                    <a:p>
                      <a:r>
                        <a:rPr lang="es-ES" sz="1400" b="1" dirty="0" smtClean="0"/>
                        <a:t>LISTA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 smtClean="0"/>
                        <a:t>ENCARGADO</a:t>
                      </a:r>
                      <a:r>
                        <a:rPr lang="es-ES" sz="1050" b="1" baseline="0" dirty="0" smtClean="0"/>
                        <a:t> DE FILA</a:t>
                      </a:r>
                      <a:endParaRPr lang="es-ES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/>
                        <a:t>FECHA </a:t>
                      </a:r>
                      <a:endParaRPr lang="es-ES" sz="1400" b="1" dirty="0" smtClean="0"/>
                    </a:p>
                    <a:p>
                      <a:pPr algn="ctr"/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MENSAJERO</a:t>
                      </a:r>
                      <a:endParaRPr lang="es-ES" sz="1400" b="1" dirty="0"/>
                    </a:p>
                  </a:txBody>
                  <a:tcPr/>
                </a:tc>
              </a:tr>
              <a:tr h="5421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70200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20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20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20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200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8270" y="915128"/>
            <a:ext cx="1011332" cy="78244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08711" y="857751"/>
            <a:ext cx="538455" cy="86812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5689" y="933432"/>
            <a:ext cx="858033" cy="79243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3220" y="881755"/>
            <a:ext cx="863114" cy="81266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61042" y="865896"/>
            <a:ext cx="489915" cy="84917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60868" y="850299"/>
            <a:ext cx="1080848" cy="83326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00195" y="850299"/>
            <a:ext cx="670864" cy="87557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97167" y="850299"/>
            <a:ext cx="791714" cy="81086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03131" y="865896"/>
            <a:ext cx="479738" cy="828519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2744" y="850299"/>
            <a:ext cx="778979" cy="833265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189622" y="867064"/>
            <a:ext cx="573256" cy="855719"/>
          </a:xfrm>
          <a:prstGeom prst="rect">
            <a:avLst/>
          </a:prstGeom>
        </p:spPr>
      </p:pic>
      <p:pic>
        <p:nvPicPr>
          <p:cNvPr id="19" name="Imagen 1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2133" y="863169"/>
            <a:ext cx="964417" cy="862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agen 19"/>
          <p:cNvPicPr/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136" y="850300"/>
            <a:ext cx="924064" cy="844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n 20"/>
          <p:cNvPicPr/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211" y="865896"/>
            <a:ext cx="385132" cy="878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737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796835"/>
              </p:ext>
            </p:extLst>
          </p:nvPr>
        </p:nvGraphicFramePr>
        <p:xfrm>
          <a:off x="3" y="0"/>
          <a:ext cx="12099231" cy="67880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</a:tblGrid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62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3" y="0"/>
          <a:ext cx="12099231" cy="67880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  <a:gridCol w="1344359"/>
              </a:tblGrid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678806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659177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278</TotalTime>
  <Words>19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Sector</vt:lpstr>
      <vt:lpstr>REPARTO DE ROLES</vt:lpstr>
      <vt:lpstr>Presentación de PowerPoint</vt:lpstr>
      <vt:lpstr>Presentación de PowerPoint</vt:lpstr>
    </vt:vector>
  </TitlesOfParts>
  <Company>Comunidad de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TABLA ACTIVIDADES</dc:title>
  <dc:creator>EDUCALOGIN EDUCALOGIN , EDUCALOGIN</dc:creator>
  <cp:lastModifiedBy>EDUCALOGIN EDUCALOGIN , EDUCALOGIN</cp:lastModifiedBy>
  <cp:revision>20</cp:revision>
  <cp:lastPrinted>2018-03-09T14:07:59Z</cp:lastPrinted>
  <dcterms:created xsi:type="dcterms:W3CDTF">2018-02-07T09:25:39Z</dcterms:created>
  <dcterms:modified xsi:type="dcterms:W3CDTF">2018-03-09T14:08:01Z</dcterms:modified>
</cp:coreProperties>
</file>