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3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8367A3-A525-4B0A-8055-8F301AB1393B}" v="777" dt="2024-02-09T17:22:20.1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50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ADF9204-3F29-4C3A-BA41-3063400202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03393CD-7262-4AC7-80E6-52FE6F3F39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0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7D430AE-0210-4E82-AD7B-41B112DE7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11A6662E-FAF4-44BC-88B5-85A7CBFB6D30}" type="datetime1">
              <a:rPr lang="en-US" smtClean="0"/>
              <a:pPr/>
              <a:t>2/9/2024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F221974-7DEC-459D-9642-CB5B59C82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0731837-C94E-4B5B-BCF0-110C69EDB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19565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77ABDD2-E186-4F25-8FDE-D1E875E9C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318CC5B-A7E0-48B1-8329-6533AC76E7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3905B1B-77FE-4BFC-BF87-87DA989F0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9632-1575-4E14-B53B-3DC3D5ED3947}" type="datetime1">
              <a:rPr lang="en-US" smtClean="0"/>
              <a:pPr/>
              <a:t>2/9/2024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118531E-1B90-4631-BD37-4BB1DBFAB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38A55E8-88DC-4280-8E04-FF50FF8ED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49269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6960633D-90E4-4F5A-9EBF-DDEC2B0B47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DDD3065-FA3D-42C8-BFDA-967C87F4F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4DC126F-38E2-4425-861F-98ED43228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A6868-2568-4CC9-B302-F37117B01A6E}" type="datetime1">
              <a:rPr lang="en-US" smtClean="0"/>
              <a:pPr/>
              <a:t>2/9/2024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A9645D8-F22A-4354-A8B3-96E8A2D23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59E2295-A616-4D57-8800-7B7E213A8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9858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D4CC1FC-ADE8-488C-A1DA-2FD569FD4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089510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7F02842-38C3-46D6-8527-0F6FE623C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E864CF5-F681-40C2-88CC-E02206C9C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5F08A-1E71-4B2B-BB49-E743F2903911}" type="datetime1">
              <a:rPr lang="en-US" smtClean="0"/>
              <a:pPr/>
              <a:t>2/9/2024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2C04753-4FE4-4A6F-99BB-CFFC92E0C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0A569D1-DB13-4BD9-8BA9-0DEAD98F8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61729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E020B05-7BF6-4073-9106-FA19E9727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E8EE8D7-6B58-4A3F-9DD5-E563D5192A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102990E-9F0A-446A-B5B8-459CA8D98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7D9E-721A-44BB-8863-9873FE64DA75}" type="datetime1">
              <a:rPr lang="en-US" smtClean="0"/>
              <a:pPr/>
              <a:t>2/9/2024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9E68EAA-4377-45FF-9D7C-9E77BC9F2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207FA71-74C3-44B8-A0AC-E18A1E76B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33025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AB71F12-2D88-4F76-AF46-BD5156C12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089510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6E1AA46-E3EB-4704-B019-F90F1E6177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8695" y="1825625"/>
            <a:ext cx="556110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C17480F-A530-4D05-9A22-E573FB4BA6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561105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5B56FDA-C47A-4F4A-A364-BA60A25AB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1DA2F-80B8-49CF-99FB-5ABCA53A607A}" type="datetime1">
              <a:rPr lang="en-US" smtClean="0"/>
              <a:pPr/>
              <a:t>2/9/2024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326D8DD-6D84-44D4-8A1B-57615B3ED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4C8FE31-B577-4017-8AFE-A8BA09596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00633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1EC28C9-B8CC-413F-9FFA-626680E4A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125"/>
            <a:ext cx="1127461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B53FE72-9D42-45F5-A37F-B12130388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5256" y="1752600"/>
            <a:ext cx="5532319" cy="82391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EE3A31D-9B5F-4DE3-B18D-F7F77782EB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5256" y="2666999"/>
            <a:ext cx="5532319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0BE1D2D-822C-466C-A7B9-1A2D97366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52600"/>
            <a:ext cx="5561106" cy="82391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F6F13B2C-44CA-49C4-BC84-02AF1638F3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6999"/>
            <a:ext cx="5561106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3793CB55-E9C1-4CE6-9B61-81B71475B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52172-E6C9-4B6C-929A-A9DE3837BBF1}" type="datetime1">
              <a:rPr lang="en-US" smtClean="0"/>
              <a:pPr/>
              <a:t>2/9/2024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DF22318-747B-4EC9-862C-D9FD488CC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CFBDDDF-16BD-438D-937D-0E3E30E74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38707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5792D5F-0BD4-4517-9233-E08AF405B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127461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83523B8-51E3-48B8-BFD8-CE95061980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8693" y="6416675"/>
            <a:ext cx="2921715" cy="365125"/>
          </a:xfrm>
        </p:spPr>
        <p:txBody>
          <a:bodyPr/>
          <a:lstStyle/>
          <a:p>
            <a:fld id="{3AB41CFF-90C9-47B3-9DA1-F2BF8D839F7E}" type="datetime1">
              <a:rPr lang="en-US" smtClean="0"/>
              <a:pPr/>
              <a:t>2/9/2024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D739B90-5D50-4424-B51D-53C391621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16F9286-3A00-4D3C-A3F0-50AC9045C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98936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2933BE2-665A-42DA-A3B7-835F81A3F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048FA-06AB-4884-A69B-986B96E68A24}" type="datetime1">
              <a:rPr lang="en-US" smtClean="0"/>
              <a:pPr/>
              <a:t>2/9/2024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634DBCBD-AD42-432D-ABA9-20D616AF3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E140251-3596-4673-B24B-59A6F9ED8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23041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6A81A1-6D8E-4DD6-8E49-DABDE6D10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693F18F-F78D-4A31-A6BC-6552105BC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582C2F4-BDF4-4A4F-AA3D-52692932C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113850F-5C87-4F08-9658-EAF049B60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7ABA-0172-4F9C-889D-567164F66BCD}" type="datetime1">
              <a:rPr lang="en-US" smtClean="0"/>
              <a:pPr/>
              <a:t>2/9/2024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10BCE9A-A746-4439-B5D3-966FBC8E5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41D3B51-AA2E-4AA1-8062-A0D476D80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71333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ED02CF7-F453-4B3E-9510-D74797987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63E2A1B9-8A2A-4B49-8B79-76D3EEB36B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D9FEA03-0EC4-4085-AE63-4AA492D61A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605AD5B-0DEA-4C6F-94D2-FAA99F2E5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6A5B-8AE7-4A41-B5A7-9ADC6686DC18}" type="datetime1">
              <a:rPr lang="en-US" smtClean="0"/>
              <a:pPr/>
              <a:t>2/9/2024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0DC6744-7CBA-4A1D-8F87-10699F981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EAD9048-35FF-4BE9-8157-BE4BAA1C7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56706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0BABF38A-8A0D-492E-BD20-6CF4D46B50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0"/>
            <a:ext cx="12192000" cy="6858004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E9984D45-0ED3-4D03-8E44-5E355C913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425450"/>
            <a:ext cx="112746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F687D6E-D1E9-489C-9AA9-3575C39BA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8694" y="1949450"/>
            <a:ext cx="11274612" cy="4195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6364E9C-08EE-4B1B-B3FC-D6D997F4EA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8694" y="64166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57E0CF6C-748E-4B7A-BC8B-3011EF78ED13}" type="datetime1">
              <a:rPr lang="en-US" smtClean="0"/>
              <a:pPr/>
              <a:t>2/9/2024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AB0A1F1-38FE-4C27-81E6-A43A54793F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166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E26B39A-FFD8-42EF-ADC7-7DB3B302F8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90106" y="64166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14" name="Picture 13" descr="A picture containing sitting&#10;&#10;Description automatically generated">
            <a:extLst>
              <a:ext uri="{FF2B5EF4-FFF2-40B4-BE49-F238E27FC236}">
                <a16:creationId xmlns:a16="http://schemas.microsoft.com/office/drawing/2014/main" xmlns="" id="{BC526B7A-4801-4FD1-95C8-03AF22629E87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34400" y="0"/>
            <a:ext cx="3654612" cy="4575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67865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42" r:id="rId8"/>
    <p:sldLayoutId id="2147483843" r:id="rId9"/>
    <p:sldLayoutId id="2147483844" r:id="rId10"/>
    <p:sldLayoutId id="2147483852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xmlns="" id="{E2748806-3AF5-4078-830A-C1F26BF1B20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xmlns="" id="{BF991FCB-5132-414C-B377-526F56121B6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4" name="Picture 3" descr="Lápices de colores dentro de un portalápices que está encima de una mesa de madera">
            <a:extLst>
              <a:ext uri="{FF2B5EF4-FFF2-40B4-BE49-F238E27FC236}">
                <a16:creationId xmlns:a16="http://schemas.microsoft.com/office/drawing/2014/main" xmlns="" id="{075B7320-4275-8A30-A767-B757712C83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F23DAFF7-4C98-4E0E-8986-198D54B6C1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0" y="0"/>
            <a:ext cx="6858000" cy="6858000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6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05654" y="565846"/>
            <a:ext cx="4958128" cy="3755144"/>
          </a:xfrm>
        </p:spPr>
        <p:txBody>
          <a:bodyPr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es-ES" sz="3700" dirty="0">
                <a:solidFill>
                  <a:srgbClr val="FFFFFF"/>
                </a:solidFill>
                <a:latin typeface="Georgia Pro Semibold"/>
              </a:rPr>
              <a:t>I</a:t>
            </a:r>
            <a:r>
              <a:rPr lang="es-ES" sz="3700" b="1" dirty="0">
                <a:solidFill>
                  <a:srgbClr val="FFFFFF"/>
                </a:solidFill>
                <a:latin typeface="Georgia Pro Semibold"/>
              </a:rPr>
              <a:t>NSTRUCCIONES PARA  TU ESPACIO DE ACTIVIDADES …</a:t>
            </a:r>
            <a:br>
              <a:rPr lang="es-ES" sz="3700" b="1" dirty="0">
                <a:solidFill>
                  <a:srgbClr val="FFFFFF"/>
                </a:solidFill>
                <a:latin typeface="Georgia Pro Semibold"/>
              </a:rPr>
            </a:br>
            <a:r>
              <a:rPr lang="es-ES" sz="3700" b="1" dirty="0">
                <a:latin typeface="Georgia Pro Semibold"/>
              </a:rPr>
              <a:t/>
            </a:r>
            <a:br>
              <a:rPr lang="es-ES" sz="3700" b="1" dirty="0">
                <a:latin typeface="Georgia Pro Semibold"/>
              </a:rPr>
            </a:br>
            <a:r>
              <a:rPr lang="es-ES" sz="3700" b="1" dirty="0">
                <a:latin typeface="Georgia Pro Semibold"/>
              </a:rPr>
              <a:t/>
            </a:r>
            <a:br>
              <a:rPr lang="es-ES" sz="3700" b="1" dirty="0">
                <a:latin typeface="Georgia Pro Semibold"/>
              </a:rPr>
            </a:br>
            <a:r>
              <a:rPr lang="es-ES" sz="2000" b="1" dirty="0">
                <a:solidFill>
                  <a:srgbClr val="FFFFFF"/>
                </a:solidFill>
                <a:latin typeface="Georgia Pro Semibold"/>
              </a:rPr>
              <a:t>3º ESO</a:t>
            </a:r>
            <a:r>
              <a:rPr lang="es-ES" sz="3700" b="1" dirty="0">
                <a:solidFill>
                  <a:srgbClr val="FFFFFF"/>
                </a:solidFill>
                <a:latin typeface="Georgia Pro Semibold"/>
              </a:rPr>
              <a:t/>
            </a:r>
            <a:br>
              <a:rPr lang="es-ES" sz="3700" b="1" dirty="0">
                <a:solidFill>
                  <a:srgbClr val="FFFFFF"/>
                </a:solidFill>
                <a:latin typeface="Georgia Pro Semibold"/>
              </a:rPr>
            </a:br>
            <a:r>
              <a:rPr lang="es-ES" sz="2000" b="1" dirty="0">
                <a:solidFill>
                  <a:srgbClr val="FFFFFF"/>
                </a:solidFill>
                <a:latin typeface="Georgia Pro Semibold"/>
              </a:rPr>
              <a:t>LENGUA Y LITERATURA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BBEB7830-F4A2-A9C2-B915-2F38E31BE9ED}"/>
              </a:ext>
            </a:extLst>
          </p:cNvPr>
          <p:cNvSpPr txBox="1"/>
          <p:nvPr/>
        </p:nvSpPr>
        <p:spPr>
          <a:xfrm>
            <a:off x="6327288" y="629478"/>
            <a:ext cx="523523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 dirty="0"/>
              <a:t>.</a:t>
            </a:r>
          </a:p>
        </p:txBody>
      </p:sp>
      <p:pic>
        <p:nvPicPr>
          <p:cNvPr id="7" name="Imagen 6" descr="Una pila de periódicos">
            <a:extLst>
              <a:ext uri="{FF2B5EF4-FFF2-40B4-BE49-F238E27FC236}">
                <a16:creationId xmlns:a16="http://schemas.microsoft.com/office/drawing/2014/main" xmlns="" id="{5F0B6B6C-DD5F-33B2-2DB6-E3E3F5905E6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8734" y="4426069"/>
            <a:ext cx="4542872" cy="233344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E12B1B83-5404-0CFF-05EE-20419ED177B5}"/>
              </a:ext>
            </a:extLst>
          </p:cNvPr>
          <p:cNvSpPr txBox="1"/>
          <p:nvPr/>
        </p:nvSpPr>
        <p:spPr>
          <a:xfrm>
            <a:off x="8671560" y="6050280"/>
            <a:ext cx="316992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/>
              <a:t>ANA ÁLVAREZ ALFONSO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xmlns="" id="{273DD6F4-309B-20E8-361C-FEB7694E381D}"/>
              </a:ext>
            </a:extLst>
          </p:cNvPr>
          <p:cNvSpPr txBox="1"/>
          <p:nvPr/>
        </p:nvSpPr>
        <p:spPr>
          <a:xfrm>
            <a:off x="6022676" y="427583"/>
            <a:ext cx="6167598" cy="36933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s-ES" b="1" dirty="0"/>
              <a:t>1º- Debes entender correctamente qué se pide en cada actividad.</a:t>
            </a:r>
            <a:endParaRPr lang="es-ES"/>
          </a:p>
          <a:p>
            <a:pPr algn="just"/>
            <a:endParaRPr lang="es-ES" b="1" dirty="0"/>
          </a:p>
          <a:p>
            <a:pPr algn="just"/>
            <a:r>
              <a:rPr lang="es-ES" b="1" dirty="0"/>
              <a:t>2º- Hasta la actividad 2 es obligatorio. Si al llegar a esta actividad has encontrado alguna dificultad, pasa directamente al repostaje, después podrás continuar hacia la META o tarea final regresar para comprender mejor las actividades en la que has tenido problemas.</a:t>
            </a:r>
          </a:p>
          <a:p>
            <a:pPr algn="just"/>
            <a:endParaRPr lang="es-ES" b="1" dirty="0"/>
          </a:p>
          <a:p>
            <a:pPr algn="just"/>
            <a:r>
              <a:rPr lang="es-ES" b="1" dirty="0"/>
              <a:t>3º- Recuerda disfrutar del proceso. No se trata de llegar lo antes posible, se trata de hacerlo bien, no de llegar antes que nadie.</a:t>
            </a:r>
          </a:p>
          <a:p>
            <a:endParaRPr lang="es-E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DappledVTI">
  <a:themeElements>
    <a:clrScheme name="Custom 81">
      <a:dk1>
        <a:sysClr val="windowText" lastClr="000000"/>
      </a:dk1>
      <a:lt1>
        <a:sysClr val="window" lastClr="FFFFFF"/>
      </a:lt1>
      <a:dk2>
        <a:srgbClr val="21363B"/>
      </a:dk2>
      <a:lt2>
        <a:srgbClr val="F4F2F0"/>
      </a:lt2>
      <a:accent1>
        <a:srgbClr val="758468"/>
      </a:accent1>
      <a:accent2>
        <a:srgbClr val="B5A7AC"/>
      </a:accent2>
      <a:accent3>
        <a:srgbClr val="CC9C6F"/>
      </a:accent3>
      <a:accent4>
        <a:srgbClr val="767640"/>
      </a:accent4>
      <a:accent5>
        <a:srgbClr val="A5B295"/>
      </a:accent5>
      <a:accent6>
        <a:srgbClr val="C19DA7"/>
      </a:accent6>
      <a:hlink>
        <a:srgbClr val="D13D6E"/>
      </a:hlink>
      <a:folHlink>
        <a:srgbClr val="6C9D92"/>
      </a:folHlink>
    </a:clrScheme>
    <a:fontScheme name="Custom 67">
      <a:majorFont>
        <a:latin typeface="Sabon Next L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appledVTI" id="{204FEFAB-F02B-4FE8-B509-C50A618B972D}" vid="{7EAEADA8-5A8E-45B2-B0E4-448EC7E7A94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91</Words>
  <Application>Microsoft Office PowerPoint</Application>
  <PresentationFormat>Personalizado</PresentationFormat>
  <Paragraphs>8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DappledVTI</vt:lpstr>
      <vt:lpstr>INSTRUCCIONES PARA  TU ESPACIO DE ACTIVIDADES …   3º ESO LENGUA Y LITERATURA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profesor</dc:creator>
  <cp:lastModifiedBy>profesor</cp:lastModifiedBy>
  <cp:revision>96</cp:revision>
  <dcterms:created xsi:type="dcterms:W3CDTF">2024-02-09T17:07:22Z</dcterms:created>
  <dcterms:modified xsi:type="dcterms:W3CDTF">2024-02-09T17:23:24Z</dcterms:modified>
</cp:coreProperties>
</file>