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367A3-A525-4B0A-8055-8F301AB1393B}" v="777" dt="2024-02-09T17:22:20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956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926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985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pPr/>
              <a:t>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172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302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63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870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893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304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1333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pPr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670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BABF38A-8A0D-492E-BD20-6CF4D46B50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xmlns="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786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42" r:id="rId8"/>
    <p:sldLayoutId id="2147483843" r:id="rId9"/>
    <p:sldLayoutId id="2147483844" r:id="rId10"/>
    <p:sldLayoutId id="214748385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xmlns="" id="{E2748806-3AF5-4078-830A-C1F26BF1B2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BF991FCB-5132-414C-B377-526F56121B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xmlns="" id="{075B7320-4275-8A30-A767-B757712C83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F23DAFF7-4C98-4E0E-8986-198D54B6C1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0" y="0"/>
            <a:ext cx="6858000" cy="6858000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05654" y="565846"/>
            <a:ext cx="4958128" cy="3755144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s-ES" sz="3700" dirty="0">
                <a:solidFill>
                  <a:srgbClr val="FFFFFF"/>
                </a:solidFill>
                <a:latin typeface="Georgia Pro Semibold"/>
              </a:rPr>
              <a:t>I</a:t>
            </a:r>
            <a:r>
              <a:rPr lang="es-ES" sz="3700" b="1" dirty="0">
                <a:solidFill>
                  <a:srgbClr val="FFFFFF"/>
                </a:solidFill>
                <a:latin typeface="Georgia Pro Semibold"/>
              </a:rPr>
              <a:t>NSTRUCCIONES PARA  TU ESPACIO DE ACTIVIDADES …</a:t>
            </a:r>
            <a:br>
              <a:rPr lang="es-ES" sz="3700" b="1" dirty="0">
                <a:solidFill>
                  <a:srgbClr val="FFFFFF"/>
                </a:solidFill>
                <a:latin typeface="Georgia Pro Semibold"/>
              </a:rPr>
            </a:br>
            <a:r>
              <a:rPr lang="es-ES" sz="3700" b="1" dirty="0">
                <a:latin typeface="Georgia Pro Semibold"/>
              </a:rPr>
              <a:t/>
            </a:r>
            <a:br>
              <a:rPr lang="es-ES" sz="3700" b="1" dirty="0">
                <a:latin typeface="Georgia Pro Semibold"/>
              </a:rPr>
            </a:br>
            <a:r>
              <a:rPr lang="es-ES" sz="3700" b="1" dirty="0">
                <a:latin typeface="Georgia Pro Semibold"/>
              </a:rPr>
              <a:t/>
            </a:r>
            <a:br>
              <a:rPr lang="es-ES" sz="3700" b="1" dirty="0">
                <a:latin typeface="Georgia Pro Semibold"/>
              </a:rPr>
            </a:br>
            <a:r>
              <a:rPr lang="es-ES" sz="2000" b="1" dirty="0">
                <a:solidFill>
                  <a:srgbClr val="FFFFFF"/>
                </a:solidFill>
                <a:latin typeface="Georgia Pro Semibold"/>
              </a:rPr>
              <a:t>3º ESO</a:t>
            </a:r>
            <a:r>
              <a:rPr lang="es-ES" sz="3700" b="1" dirty="0">
                <a:solidFill>
                  <a:srgbClr val="FFFFFF"/>
                </a:solidFill>
                <a:latin typeface="Georgia Pro Semibold"/>
              </a:rPr>
              <a:t/>
            </a:r>
            <a:br>
              <a:rPr lang="es-ES" sz="3700" b="1" dirty="0">
                <a:solidFill>
                  <a:srgbClr val="FFFFFF"/>
                </a:solidFill>
                <a:latin typeface="Georgia Pro Semibold"/>
              </a:rPr>
            </a:br>
            <a:r>
              <a:rPr lang="es-ES" sz="2000" b="1" dirty="0">
                <a:solidFill>
                  <a:srgbClr val="FFFFFF"/>
                </a:solidFill>
                <a:latin typeface="Georgia Pro Semibold"/>
              </a:rPr>
              <a:t>LENGUA Y LITERATURA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BBEB7830-F4A2-A9C2-B915-2F38E31BE9ED}"/>
              </a:ext>
            </a:extLst>
          </p:cNvPr>
          <p:cNvSpPr txBox="1"/>
          <p:nvPr/>
        </p:nvSpPr>
        <p:spPr>
          <a:xfrm>
            <a:off x="6327288" y="629478"/>
            <a:ext cx="523523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dirty="0"/>
              <a:t>.</a:t>
            </a:r>
          </a:p>
        </p:txBody>
      </p:sp>
      <p:pic>
        <p:nvPicPr>
          <p:cNvPr id="7" name="Imagen 6" descr="Una pila de periódicos">
            <a:extLst>
              <a:ext uri="{FF2B5EF4-FFF2-40B4-BE49-F238E27FC236}">
                <a16:creationId xmlns:a16="http://schemas.microsoft.com/office/drawing/2014/main" xmlns="" id="{5F0B6B6C-DD5F-33B2-2DB6-E3E3F5905E6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8734" y="4426069"/>
            <a:ext cx="4542872" cy="233344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E12B1B83-5404-0CFF-05EE-20419ED177B5}"/>
              </a:ext>
            </a:extLst>
          </p:cNvPr>
          <p:cNvSpPr txBox="1"/>
          <p:nvPr/>
        </p:nvSpPr>
        <p:spPr>
          <a:xfrm>
            <a:off x="8671560" y="6050280"/>
            <a:ext cx="31699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ANA ÁLVAREZ ALFONSO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273DD6F4-309B-20E8-361C-FEB7694E381D}"/>
              </a:ext>
            </a:extLst>
          </p:cNvPr>
          <p:cNvSpPr txBox="1"/>
          <p:nvPr/>
        </p:nvSpPr>
        <p:spPr>
          <a:xfrm>
            <a:off x="6022676" y="427583"/>
            <a:ext cx="6167598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b="1" dirty="0"/>
              <a:t>1º- Debes entender correctamente qué se pide en cada actividad.</a:t>
            </a:r>
            <a:endParaRPr lang="es-ES"/>
          </a:p>
          <a:p>
            <a:pPr algn="just"/>
            <a:endParaRPr lang="es-ES" b="1" dirty="0"/>
          </a:p>
          <a:p>
            <a:pPr algn="just"/>
            <a:r>
              <a:rPr lang="es-ES" b="1" dirty="0"/>
              <a:t>2º- Hasta la actividad 2 es obligatorio. Si al llegar a esta actividad has encontrado alguna dificultad, pasa directamente al repostaje, después podrás continuar hacia la META o tarea final regresar para comprender mejor las actividades en la que has tenido problemas.</a:t>
            </a:r>
          </a:p>
          <a:p>
            <a:pPr algn="just"/>
            <a:endParaRPr lang="es-ES" b="1" dirty="0"/>
          </a:p>
          <a:p>
            <a:pPr algn="just"/>
            <a:r>
              <a:rPr lang="es-ES" b="1" dirty="0"/>
              <a:t>3º- Recuerda disfrutar del proceso. No se trata de llegar lo antes posible, se trata de hacerlo bien, no de llegar antes que nadie.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DappledVTI</vt:lpstr>
      <vt:lpstr>INSTRUCCIONES PARA  TU ESPACIO DE ACTIVIDADES …   3º ESO LENGUA Y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profesor</dc:creator>
  <cp:lastModifiedBy>profesor</cp:lastModifiedBy>
  <cp:revision>96</cp:revision>
  <dcterms:created xsi:type="dcterms:W3CDTF">2024-02-09T17:07:22Z</dcterms:created>
  <dcterms:modified xsi:type="dcterms:W3CDTF">2024-02-09T17:23:24Z</dcterms:modified>
</cp:coreProperties>
</file>