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09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725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4299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284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673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02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2367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687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326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938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140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79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genial.ly/e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100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49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54989EA-0687-B104-9A18-624BADE1DB39}"/>
              </a:ext>
            </a:extLst>
          </p:cNvPr>
          <p:cNvSpPr txBox="1"/>
          <p:nvPr/>
        </p:nvSpPr>
        <p:spPr>
          <a:xfrm>
            <a:off x="661851" y="187179"/>
            <a:ext cx="10528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Instrucciones para la elaboración de la actividad con distintos ritmos de aprendizaje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6DC6115-3F21-4916-0E41-5CF47000EA4A}"/>
              </a:ext>
            </a:extLst>
          </p:cNvPr>
          <p:cNvSpPr txBox="1"/>
          <p:nvPr/>
        </p:nvSpPr>
        <p:spPr>
          <a:xfrm>
            <a:off x="661851" y="648844"/>
            <a:ext cx="7916092" cy="4097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Estimados estudiantes, a continuación encontraréis las indicaciones para realizar la actividad referida a la unidad de Los presocráticos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Resulta obligatoria la realización de las tres primeras actividades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El objetivo es elaborar un paisaje de aprendizaje empleando la herramienta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Genially</a:t>
            </a: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De esta manera, y de forma progresiva, podréis adentraros en una etapa de la filosofía en la que se mezcla el mito y el pensamiento racional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El producto final se enviará al docente para su evaluación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Encontraréis en la presentación principal los hitos a cubrir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Tendréis la posibilidad de organizar de manera autónoma los contenidos a estudiar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Recordad disfrutar de este proceso, pues vosotros sois los verdaderos protagonistas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DBD251-6E2D-CABA-D6E0-8132C4228942}"/>
              </a:ext>
            </a:extLst>
          </p:cNvPr>
          <p:cNvSpPr txBox="1"/>
          <p:nvPr/>
        </p:nvSpPr>
        <p:spPr>
          <a:xfrm>
            <a:off x="7358743" y="5434149"/>
            <a:ext cx="44587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Historia de la filosofía</a:t>
            </a:r>
          </a:p>
          <a:p>
            <a:pPr algn="r"/>
            <a:r>
              <a:rPr lang="es-ES" dirty="0"/>
              <a:t>Ignacio Valdés </a:t>
            </a:r>
          </a:p>
          <a:p>
            <a:pPr algn="r"/>
            <a:r>
              <a:rPr lang="es-ES" dirty="0"/>
              <a:t>2º Bachillerato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8F980AF-26DB-D4B3-2561-33D6F4B4D6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51" y="4659564"/>
            <a:ext cx="8499566" cy="152114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6973E35-0DD3-8624-C610-537BCEDE9B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417" y="1869458"/>
            <a:ext cx="2692463" cy="1656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6853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</TotalTime>
  <Words>131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Retrospección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Nacho Valdés López</dc:creator>
  <cp:lastModifiedBy>Nacho Valdés López</cp:lastModifiedBy>
  <cp:revision>1</cp:revision>
  <dcterms:created xsi:type="dcterms:W3CDTF">2023-11-03T10:44:21Z</dcterms:created>
  <dcterms:modified xsi:type="dcterms:W3CDTF">2023-11-03T11:01:44Z</dcterms:modified>
</cp:coreProperties>
</file>