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11851-BD8A-4704-935A-BEA5B664A7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9CBF47-BA17-411E-B489-6028D66D8191}">
      <dgm:prSet phldrT="[Texto]"/>
      <dgm:spPr/>
      <dgm:t>
        <a:bodyPr/>
        <a:lstStyle/>
        <a:p>
          <a:r>
            <a:rPr lang="es-ES" dirty="0" smtClean="0"/>
            <a:t>El rey</a:t>
          </a:r>
          <a:endParaRPr lang="es-ES" dirty="0"/>
        </a:p>
      </dgm:t>
    </dgm:pt>
    <dgm:pt modelId="{8CC2B14E-0ABE-4B2B-A3EB-E464CC1BA76B}" type="parTrans" cxnId="{B62AE28F-12B1-4126-9BEF-B5A1F29080E1}">
      <dgm:prSet/>
      <dgm:spPr/>
      <dgm:t>
        <a:bodyPr/>
        <a:lstStyle/>
        <a:p>
          <a:endParaRPr lang="es-ES"/>
        </a:p>
      </dgm:t>
    </dgm:pt>
    <dgm:pt modelId="{3668E2CF-2C66-4236-941D-3A6E916BE7EA}" type="sibTrans" cxnId="{B62AE28F-12B1-4126-9BEF-B5A1F29080E1}">
      <dgm:prSet/>
      <dgm:spPr/>
      <dgm:t>
        <a:bodyPr/>
        <a:lstStyle/>
        <a:p>
          <a:endParaRPr lang="es-ES"/>
        </a:p>
      </dgm:t>
    </dgm:pt>
    <dgm:pt modelId="{E645827F-5D5C-4D4C-B4E9-0909C834AB01}">
      <dgm:prSet phldrT="[Texto]"/>
      <dgm:spPr/>
      <dgm:t>
        <a:bodyPr/>
        <a:lstStyle/>
        <a:p>
          <a:r>
            <a:rPr lang="es-ES" dirty="0" smtClean="0"/>
            <a:t>Viejo: prudente y justo.</a:t>
          </a:r>
          <a:endParaRPr lang="es-ES" dirty="0"/>
        </a:p>
      </dgm:t>
    </dgm:pt>
    <dgm:pt modelId="{6590811E-101D-4316-9035-1D679D31A123}" type="parTrans" cxnId="{F330E200-3D4B-4969-8C75-A6B9C4BE3117}">
      <dgm:prSet/>
      <dgm:spPr/>
      <dgm:t>
        <a:bodyPr/>
        <a:lstStyle/>
        <a:p>
          <a:endParaRPr lang="es-ES"/>
        </a:p>
      </dgm:t>
    </dgm:pt>
    <dgm:pt modelId="{CE0F8832-8192-4AD7-902C-D5466BBB2104}" type="sibTrans" cxnId="{F330E200-3D4B-4969-8C75-A6B9C4BE3117}">
      <dgm:prSet/>
      <dgm:spPr/>
      <dgm:t>
        <a:bodyPr/>
        <a:lstStyle/>
        <a:p>
          <a:endParaRPr lang="es-ES"/>
        </a:p>
      </dgm:t>
    </dgm:pt>
    <dgm:pt modelId="{F767CEDA-6328-4068-85BF-46056F8F0020}">
      <dgm:prSet phldrT="[Texto]"/>
      <dgm:spPr/>
      <dgm:t>
        <a:bodyPr/>
        <a:lstStyle/>
        <a:p>
          <a:r>
            <a:rPr lang="es-ES" dirty="0" smtClean="0"/>
            <a:t>Joven: galán, soberbio.</a:t>
          </a:r>
          <a:endParaRPr lang="es-ES" dirty="0"/>
        </a:p>
      </dgm:t>
    </dgm:pt>
    <dgm:pt modelId="{DED4684E-8AE6-4972-B314-2CD9122840BF}" type="parTrans" cxnId="{FDD3DAD4-1F67-426D-B15A-D05B9DA806EF}">
      <dgm:prSet/>
      <dgm:spPr/>
      <dgm:t>
        <a:bodyPr/>
        <a:lstStyle/>
        <a:p>
          <a:endParaRPr lang="es-ES"/>
        </a:p>
      </dgm:t>
    </dgm:pt>
    <dgm:pt modelId="{F75C0854-2FDA-4D80-A620-176F41EF1FAC}" type="sibTrans" cxnId="{FDD3DAD4-1F67-426D-B15A-D05B9DA806EF}">
      <dgm:prSet/>
      <dgm:spPr/>
      <dgm:t>
        <a:bodyPr/>
        <a:lstStyle/>
        <a:p>
          <a:endParaRPr lang="es-ES"/>
        </a:p>
      </dgm:t>
    </dgm:pt>
    <dgm:pt modelId="{93E1B5BD-22E8-458A-A8AB-A27130A6332C}">
      <dgm:prSet phldrT="[Texto]"/>
      <dgm:spPr/>
      <dgm:t>
        <a:bodyPr/>
        <a:lstStyle/>
        <a:p>
          <a:r>
            <a:rPr lang="es-ES" dirty="0" smtClean="0"/>
            <a:t>El poderoso</a:t>
          </a:r>
          <a:endParaRPr lang="es-ES" dirty="0"/>
        </a:p>
      </dgm:t>
    </dgm:pt>
    <dgm:pt modelId="{550DC447-DEEF-461A-892B-534A0E515D98}" type="parTrans" cxnId="{28BFB130-13DB-4720-B63E-A1CDC84ACF90}">
      <dgm:prSet/>
      <dgm:spPr/>
      <dgm:t>
        <a:bodyPr/>
        <a:lstStyle/>
        <a:p>
          <a:endParaRPr lang="es-ES"/>
        </a:p>
      </dgm:t>
    </dgm:pt>
    <dgm:pt modelId="{7C03D3F0-8484-4BC4-9F55-B663EF554E2B}" type="sibTrans" cxnId="{28BFB130-13DB-4720-B63E-A1CDC84ACF90}">
      <dgm:prSet/>
      <dgm:spPr/>
      <dgm:t>
        <a:bodyPr/>
        <a:lstStyle/>
        <a:p>
          <a:endParaRPr lang="es-ES"/>
        </a:p>
      </dgm:t>
    </dgm:pt>
    <dgm:pt modelId="{6F9F94AD-6926-40DA-9BBC-7AA038197C3E}">
      <dgm:prSet phldrT="[Texto]"/>
      <dgm:spPr/>
      <dgm:t>
        <a:bodyPr/>
        <a:lstStyle/>
        <a:p>
          <a:r>
            <a:rPr lang="es-ES" dirty="0" smtClean="0"/>
            <a:t>De noble sangre, muy vinculado al rey.</a:t>
          </a:r>
          <a:endParaRPr lang="es-ES" dirty="0"/>
        </a:p>
      </dgm:t>
    </dgm:pt>
    <dgm:pt modelId="{05F42340-FA0B-4569-9938-87F469AF8549}" type="parTrans" cxnId="{1C3BCD98-9768-471A-8722-D69ACC20ACFE}">
      <dgm:prSet/>
      <dgm:spPr/>
      <dgm:t>
        <a:bodyPr/>
        <a:lstStyle/>
        <a:p>
          <a:endParaRPr lang="es-ES"/>
        </a:p>
      </dgm:t>
    </dgm:pt>
    <dgm:pt modelId="{E9A4C0FB-BFB3-4F0C-8B8E-A5B9E44DF03A}" type="sibTrans" cxnId="{1C3BCD98-9768-471A-8722-D69ACC20ACFE}">
      <dgm:prSet/>
      <dgm:spPr/>
      <dgm:t>
        <a:bodyPr/>
        <a:lstStyle/>
        <a:p>
          <a:endParaRPr lang="es-ES"/>
        </a:p>
      </dgm:t>
    </dgm:pt>
    <dgm:pt modelId="{D6410720-A3AD-48E6-8C73-C8F779B604BA}">
      <dgm:prSet phldrT="[Texto]"/>
      <dgm:spPr/>
      <dgm:t>
        <a:bodyPr/>
        <a:lstStyle/>
        <a:p>
          <a:r>
            <a:rPr lang="es-ES" dirty="0" smtClean="0"/>
            <a:t>Es castigado o se arrepiente.</a:t>
          </a:r>
          <a:endParaRPr lang="es-ES" dirty="0"/>
        </a:p>
      </dgm:t>
    </dgm:pt>
    <dgm:pt modelId="{E38EF106-0D06-4651-AE63-6362FCC12AD3}" type="parTrans" cxnId="{B246EBCA-62C2-46A3-B3D7-C107FB6311E6}">
      <dgm:prSet/>
      <dgm:spPr/>
      <dgm:t>
        <a:bodyPr/>
        <a:lstStyle/>
        <a:p>
          <a:endParaRPr lang="es-ES"/>
        </a:p>
      </dgm:t>
    </dgm:pt>
    <dgm:pt modelId="{68073088-149F-48B8-8A7B-071C13EC25B5}" type="sibTrans" cxnId="{B246EBCA-62C2-46A3-B3D7-C107FB6311E6}">
      <dgm:prSet/>
      <dgm:spPr/>
      <dgm:t>
        <a:bodyPr/>
        <a:lstStyle/>
        <a:p>
          <a:endParaRPr lang="es-ES"/>
        </a:p>
      </dgm:t>
    </dgm:pt>
    <dgm:pt modelId="{F18FEF68-BBB6-4EE7-8CF1-9056B1F149A4}">
      <dgm:prSet phldrT="[Texto]"/>
      <dgm:spPr/>
      <dgm:t>
        <a:bodyPr/>
        <a:lstStyle/>
        <a:p>
          <a:r>
            <a:rPr lang="es-ES" dirty="0" smtClean="0"/>
            <a:t>El caballero</a:t>
          </a:r>
          <a:endParaRPr lang="es-ES" dirty="0"/>
        </a:p>
      </dgm:t>
    </dgm:pt>
    <dgm:pt modelId="{994973BD-6909-4523-BA08-A6C52367D1A0}" type="parTrans" cxnId="{BE609269-DF71-492D-B944-5DD744FD4A0B}">
      <dgm:prSet/>
      <dgm:spPr/>
      <dgm:t>
        <a:bodyPr/>
        <a:lstStyle/>
        <a:p>
          <a:endParaRPr lang="es-ES"/>
        </a:p>
      </dgm:t>
    </dgm:pt>
    <dgm:pt modelId="{222E5EA7-9A1B-4A1D-8B0F-51447AED67C3}" type="sibTrans" cxnId="{BE609269-DF71-492D-B944-5DD744FD4A0B}">
      <dgm:prSet/>
      <dgm:spPr/>
      <dgm:t>
        <a:bodyPr/>
        <a:lstStyle/>
        <a:p>
          <a:endParaRPr lang="es-ES"/>
        </a:p>
      </dgm:t>
    </dgm:pt>
    <dgm:pt modelId="{A7FC2001-2744-487F-ACF1-ED0505918B00}">
      <dgm:prSet phldrT="[Texto]"/>
      <dgm:spPr/>
      <dgm:t>
        <a:bodyPr/>
        <a:lstStyle/>
        <a:p>
          <a:r>
            <a:rPr lang="es-ES" dirty="0" smtClean="0"/>
            <a:t>Varias formulaciones: padre-viejo, esposo, hermano, galán. </a:t>
          </a:r>
          <a:endParaRPr lang="es-ES" dirty="0"/>
        </a:p>
      </dgm:t>
    </dgm:pt>
    <dgm:pt modelId="{797027BC-F0A0-45A9-B36A-7F8E46737CF8}" type="parTrans" cxnId="{8817DA81-64E9-431D-9635-FECC2B358667}">
      <dgm:prSet/>
      <dgm:spPr/>
      <dgm:t>
        <a:bodyPr/>
        <a:lstStyle/>
        <a:p>
          <a:endParaRPr lang="es-ES"/>
        </a:p>
      </dgm:t>
    </dgm:pt>
    <dgm:pt modelId="{A8E28483-CA69-4B20-8143-644D73516273}" type="sibTrans" cxnId="{8817DA81-64E9-431D-9635-FECC2B358667}">
      <dgm:prSet/>
      <dgm:spPr/>
      <dgm:t>
        <a:bodyPr/>
        <a:lstStyle/>
        <a:p>
          <a:endParaRPr lang="es-ES"/>
        </a:p>
      </dgm:t>
    </dgm:pt>
    <dgm:pt modelId="{2D26AD1D-C13F-4BB8-A54F-11A7267534DC}">
      <dgm:prSet phldrT="[Texto]"/>
      <dgm:spPr/>
      <dgm:t>
        <a:bodyPr/>
        <a:lstStyle/>
        <a:p>
          <a:r>
            <a:rPr lang="es-ES" dirty="0" smtClean="0"/>
            <a:t>Ambos son intocables.</a:t>
          </a:r>
          <a:endParaRPr lang="es-ES" dirty="0"/>
        </a:p>
      </dgm:t>
    </dgm:pt>
    <dgm:pt modelId="{90720614-E719-4949-868D-B4DA1EFEB88F}" type="parTrans" cxnId="{076D1D23-FA80-40DC-A096-083371661782}">
      <dgm:prSet/>
      <dgm:spPr/>
    </dgm:pt>
    <dgm:pt modelId="{18DC0A84-1C03-474C-9618-AFF4E611326B}" type="sibTrans" cxnId="{076D1D23-FA80-40DC-A096-083371661782}">
      <dgm:prSet/>
      <dgm:spPr/>
    </dgm:pt>
    <dgm:pt modelId="{F36B190F-5442-4EE0-9410-5323DC31BF76}">
      <dgm:prSet phldrT="[Texto]"/>
      <dgm:spPr/>
      <dgm:t>
        <a:bodyPr/>
        <a:lstStyle/>
        <a:p>
          <a:r>
            <a:rPr lang="es-ES" dirty="0" smtClean="0"/>
            <a:t>Rasgos del galán más soberbia e injusticia.</a:t>
          </a:r>
          <a:endParaRPr lang="es-ES" dirty="0"/>
        </a:p>
      </dgm:t>
    </dgm:pt>
    <dgm:pt modelId="{B8F0770F-23AF-49EC-8DA9-AA2E6AD8E1CA}" type="parTrans" cxnId="{F29935E5-4D52-4B52-AA5E-1A09F26994D0}">
      <dgm:prSet/>
      <dgm:spPr/>
    </dgm:pt>
    <dgm:pt modelId="{F81F4285-8DA9-435F-9358-4D17CA1B0C52}" type="sibTrans" cxnId="{F29935E5-4D52-4B52-AA5E-1A09F26994D0}">
      <dgm:prSet/>
      <dgm:spPr/>
    </dgm:pt>
    <dgm:pt modelId="{0428DEB1-A62D-4ABB-B57C-7B28458331A8}">
      <dgm:prSet phldrT="[Texto]"/>
      <dgm:spPr/>
      <dgm:t>
        <a:bodyPr/>
        <a:lstStyle/>
        <a:p>
          <a:r>
            <a:rPr lang="es-ES" dirty="0" smtClean="0"/>
            <a:t>Fuerza destructora de la relación nobleza-pueblo.</a:t>
          </a:r>
          <a:endParaRPr lang="es-ES" dirty="0"/>
        </a:p>
      </dgm:t>
    </dgm:pt>
    <dgm:pt modelId="{CDBE63BB-87D5-4C6C-AB15-57956E46807A}" type="parTrans" cxnId="{251BC0F2-73F3-4507-A30A-804D3541BD36}">
      <dgm:prSet/>
      <dgm:spPr/>
    </dgm:pt>
    <dgm:pt modelId="{165290D8-1E9D-4B15-93E0-13E2B4EEFFFD}" type="sibTrans" cxnId="{251BC0F2-73F3-4507-A30A-804D3541BD36}">
      <dgm:prSet/>
      <dgm:spPr/>
    </dgm:pt>
    <dgm:pt modelId="{24916E9C-9811-445F-BC6D-4E0A479532D9}">
      <dgm:prSet phldrT="[Texto]"/>
      <dgm:spPr/>
      <dgm:t>
        <a:bodyPr/>
        <a:lstStyle/>
        <a:p>
          <a:r>
            <a:rPr lang="es-ES" dirty="0" smtClean="0"/>
            <a:t>En las tres primeras, su atributo: la vigilancia del honor de la dama.</a:t>
          </a:r>
          <a:endParaRPr lang="es-ES" dirty="0"/>
        </a:p>
      </dgm:t>
    </dgm:pt>
    <dgm:pt modelId="{C27C038F-A73A-427B-82E3-FD8FA202B5EA}" type="parTrans" cxnId="{F5AA7078-1F73-4171-925C-DEB563470B6B}">
      <dgm:prSet/>
      <dgm:spPr/>
    </dgm:pt>
    <dgm:pt modelId="{ECE44F49-4F8E-46D9-8257-BEDDA1439D35}" type="sibTrans" cxnId="{F5AA7078-1F73-4171-925C-DEB563470B6B}">
      <dgm:prSet/>
      <dgm:spPr/>
    </dgm:pt>
    <dgm:pt modelId="{BFB2F21A-5DA3-4D77-B710-DBE0AD60054D}" type="pres">
      <dgm:prSet presAssocID="{39711851-BD8A-4704-935A-BEA5B664A7E7}" presName="Name0" presStyleCnt="0">
        <dgm:presLayoutVars>
          <dgm:dir/>
          <dgm:animLvl val="lvl"/>
          <dgm:resizeHandles val="exact"/>
        </dgm:presLayoutVars>
      </dgm:prSet>
      <dgm:spPr/>
    </dgm:pt>
    <dgm:pt modelId="{FE7FDADE-A339-4687-91FA-CAC53BCF6262}" type="pres">
      <dgm:prSet presAssocID="{199CBF47-BA17-411E-B489-6028D66D8191}" presName="linNode" presStyleCnt="0"/>
      <dgm:spPr/>
    </dgm:pt>
    <dgm:pt modelId="{AFBCC106-F46C-4008-92C5-B2F0845D92AA}" type="pres">
      <dgm:prSet presAssocID="{199CBF47-BA17-411E-B489-6028D66D819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FE374E9-0F3B-43C5-80A5-5A4F97A905EB}" type="pres">
      <dgm:prSet presAssocID="{199CBF47-BA17-411E-B489-6028D66D81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794CF-84F2-44E0-92FC-9C04065862DF}" type="pres">
      <dgm:prSet presAssocID="{3668E2CF-2C66-4236-941D-3A6E916BE7EA}" presName="sp" presStyleCnt="0"/>
      <dgm:spPr/>
    </dgm:pt>
    <dgm:pt modelId="{90A563C6-AF44-4842-BC37-59CE0080884C}" type="pres">
      <dgm:prSet presAssocID="{93E1B5BD-22E8-458A-A8AB-A27130A6332C}" presName="linNode" presStyleCnt="0"/>
      <dgm:spPr/>
    </dgm:pt>
    <dgm:pt modelId="{56BE9A30-2506-4D6F-8852-863171215BED}" type="pres">
      <dgm:prSet presAssocID="{93E1B5BD-22E8-458A-A8AB-A27130A633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AAAFC3-9BC1-4778-BE1C-26059D5C71B9}" type="pres">
      <dgm:prSet presAssocID="{93E1B5BD-22E8-458A-A8AB-A27130A6332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169A7-7C06-4999-9BF9-C7BF1FC834E3}" type="pres">
      <dgm:prSet presAssocID="{7C03D3F0-8484-4BC4-9F55-B663EF554E2B}" presName="sp" presStyleCnt="0"/>
      <dgm:spPr/>
    </dgm:pt>
    <dgm:pt modelId="{8AF5CE2A-817A-484D-BC89-09818BD2C16F}" type="pres">
      <dgm:prSet presAssocID="{F18FEF68-BBB6-4EE7-8CF1-9056B1F149A4}" presName="linNode" presStyleCnt="0"/>
      <dgm:spPr/>
    </dgm:pt>
    <dgm:pt modelId="{14EF4A28-D103-4BA3-99A9-5F7C400C5D07}" type="pres">
      <dgm:prSet presAssocID="{F18FEF68-BBB6-4EE7-8CF1-9056B1F149A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384159A-A81D-4454-8EB3-880B965BD185}" type="pres">
      <dgm:prSet presAssocID="{F18FEF68-BBB6-4EE7-8CF1-9056B1F149A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22EFEA-7711-4861-A043-BB8617BD7A84}" type="presOf" srcId="{F767CEDA-6328-4068-85BF-46056F8F0020}" destId="{BFE374E9-0F3B-43C5-80A5-5A4F97A905EB}" srcOrd="0" destOrd="1" presId="urn:microsoft.com/office/officeart/2005/8/layout/vList5"/>
    <dgm:cxn modelId="{4314A335-013C-4754-B1DF-55380AC38661}" type="presOf" srcId="{6F9F94AD-6926-40DA-9BBC-7AA038197C3E}" destId="{ADAAAFC3-9BC1-4778-BE1C-26059D5C71B9}" srcOrd="0" destOrd="0" presId="urn:microsoft.com/office/officeart/2005/8/layout/vList5"/>
    <dgm:cxn modelId="{F29935E5-4D52-4B52-AA5E-1A09F26994D0}" srcId="{93E1B5BD-22E8-458A-A8AB-A27130A6332C}" destId="{F36B190F-5442-4EE0-9410-5323DC31BF76}" srcOrd="1" destOrd="0" parTransId="{B8F0770F-23AF-49EC-8DA9-AA2E6AD8E1CA}" sibTransId="{F81F4285-8DA9-435F-9358-4D17CA1B0C52}"/>
    <dgm:cxn modelId="{8B458D5C-1CA0-4630-855A-74503101F6F4}" type="presOf" srcId="{93E1B5BD-22E8-458A-A8AB-A27130A6332C}" destId="{56BE9A30-2506-4D6F-8852-863171215BED}" srcOrd="0" destOrd="0" presId="urn:microsoft.com/office/officeart/2005/8/layout/vList5"/>
    <dgm:cxn modelId="{B246EBCA-62C2-46A3-B3D7-C107FB6311E6}" srcId="{93E1B5BD-22E8-458A-A8AB-A27130A6332C}" destId="{D6410720-A3AD-48E6-8C73-C8F779B604BA}" srcOrd="3" destOrd="0" parTransId="{E38EF106-0D06-4651-AE63-6362FCC12AD3}" sibTransId="{68073088-149F-48B8-8A7B-071C13EC25B5}"/>
    <dgm:cxn modelId="{B8F4D71F-25AF-4CB2-8A72-59B3ABCF3217}" type="presOf" srcId="{F18FEF68-BBB6-4EE7-8CF1-9056B1F149A4}" destId="{14EF4A28-D103-4BA3-99A9-5F7C400C5D07}" srcOrd="0" destOrd="0" presId="urn:microsoft.com/office/officeart/2005/8/layout/vList5"/>
    <dgm:cxn modelId="{28BFB130-13DB-4720-B63E-A1CDC84ACF90}" srcId="{39711851-BD8A-4704-935A-BEA5B664A7E7}" destId="{93E1B5BD-22E8-458A-A8AB-A27130A6332C}" srcOrd="1" destOrd="0" parTransId="{550DC447-DEEF-461A-892B-534A0E515D98}" sibTransId="{7C03D3F0-8484-4BC4-9F55-B663EF554E2B}"/>
    <dgm:cxn modelId="{BE609269-DF71-492D-B944-5DD744FD4A0B}" srcId="{39711851-BD8A-4704-935A-BEA5B664A7E7}" destId="{F18FEF68-BBB6-4EE7-8CF1-9056B1F149A4}" srcOrd="2" destOrd="0" parTransId="{994973BD-6909-4523-BA08-A6C52367D1A0}" sibTransId="{222E5EA7-9A1B-4A1D-8B0F-51447AED67C3}"/>
    <dgm:cxn modelId="{1C3BCD98-9768-471A-8722-D69ACC20ACFE}" srcId="{93E1B5BD-22E8-458A-A8AB-A27130A6332C}" destId="{6F9F94AD-6926-40DA-9BBC-7AA038197C3E}" srcOrd="0" destOrd="0" parTransId="{05F42340-FA0B-4569-9938-87F469AF8549}" sibTransId="{E9A4C0FB-BFB3-4F0C-8B8E-A5B9E44DF03A}"/>
    <dgm:cxn modelId="{3F2783C0-4235-478D-AABA-E763726700F2}" type="presOf" srcId="{2D26AD1D-C13F-4BB8-A54F-11A7267534DC}" destId="{BFE374E9-0F3B-43C5-80A5-5A4F97A905EB}" srcOrd="0" destOrd="2" presId="urn:microsoft.com/office/officeart/2005/8/layout/vList5"/>
    <dgm:cxn modelId="{076D1D23-FA80-40DC-A096-083371661782}" srcId="{199CBF47-BA17-411E-B489-6028D66D8191}" destId="{2D26AD1D-C13F-4BB8-A54F-11A7267534DC}" srcOrd="2" destOrd="0" parTransId="{90720614-E719-4949-868D-B4DA1EFEB88F}" sibTransId="{18DC0A84-1C03-474C-9618-AFF4E611326B}"/>
    <dgm:cxn modelId="{251BC0F2-73F3-4507-A30A-804D3541BD36}" srcId="{93E1B5BD-22E8-458A-A8AB-A27130A6332C}" destId="{0428DEB1-A62D-4ABB-B57C-7B28458331A8}" srcOrd="2" destOrd="0" parTransId="{CDBE63BB-87D5-4C6C-AB15-57956E46807A}" sibTransId="{165290D8-1E9D-4B15-93E0-13E2B4EEFFFD}"/>
    <dgm:cxn modelId="{83339ADC-7CE8-4407-A5E4-AD88C3416A62}" type="presOf" srcId="{0428DEB1-A62D-4ABB-B57C-7B28458331A8}" destId="{ADAAAFC3-9BC1-4778-BE1C-26059D5C71B9}" srcOrd="0" destOrd="2" presId="urn:microsoft.com/office/officeart/2005/8/layout/vList5"/>
    <dgm:cxn modelId="{FDD3DAD4-1F67-426D-B15A-D05B9DA806EF}" srcId="{199CBF47-BA17-411E-B489-6028D66D8191}" destId="{F767CEDA-6328-4068-85BF-46056F8F0020}" srcOrd="1" destOrd="0" parTransId="{DED4684E-8AE6-4972-B314-2CD9122840BF}" sibTransId="{F75C0854-2FDA-4D80-A620-176F41EF1FAC}"/>
    <dgm:cxn modelId="{86F214F9-F891-4DEE-AD36-4D39D549B709}" type="presOf" srcId="{39711851-BD8A-4704-935A-BEA5B664A7E7}" destId="{BFB2F21A-5DA3-4D77-B710-DBE0AD60054D}" srcOrd="0" destOrd="0" presId="urn:microsoft.com/office/officeart/2005/8/layout/vList5"/>
    <dgm:cxn modelId="{F9F75B0A-46B3-4340-9EB4-6A259B047BD2}" type="presOf" srcId="{24916E9C-9811-445F-BC6D-4E0A479532D9}" destId="{9384159A-A81D-4454-8EB3-880B965BD185}" srcOrd="0" destOrd="1" presId="urn:microsoft.com/office/officeart/2005/8/layout/vList5"/>
    <dgm:cxn modelId="{8817DA81-64E9-431D-9635-FECC2B358667}" srcId="{F18FEF68-BBB6-4EE7-8CF1-9056B1F149A4}" destId="{A7FC2001-2744-487F-ACF1-ED0505918B00}" srcOrd="0" destOrd="0" parTransId="{797027BC-F0A0-45A9-B36A-7F8E46737CF8}" sibTransId="{A8E28483-CA69-4B20-8143-644D73516273}"/>
    <dgm:cxn modelId="{D84DD7A1-15C6-4F15-AE6F-EB9B47B6627C}" type="presOf" srcId="{E645827F-5D5C-4D4C-B4E9-0909C834AB01}" destId="{BFE374E9-0F3B-43C5-80A5-5A4F97A905EB}" srcOrd="0" destOrd="0" presId="urn:microsoft.com/office/officeart/2005/8/layout/vList5"/>
    <dgm:cxn modelId="{F330E200-3D4B-4969-8C75-A6B9C4BE3117}" srcId="{199CBF47-BA17-411E-B489-6028D66D8191}" destId="{E645827F-5D5C-4D4C-B4E9-0909C834AB01}" srcOrd="0" destOrd="0" parTransId="{6590811E-101D-4316-9035-1D679D31A123}" sibTransId="{CE0F8832-8192-4AD7-902C-D5466BBB2104}"/>
    <dgm:cxn modelId="{D6EE1BF4-677A-4149-B4CB-24F9CDDC80F9}" type="presOf" srcId="{D6410720-A3AD-48E6-8C73-C8F779B604BA}" destId="{ADAAAFC3-9BC1-4778-BE1C-26059D5C71B9}" srcOrd="0" destOrd="3" presId="urn:microsoft.com/office/officeart/2005/8/layout/vList5"/>
    <dgm:cxn modelId="{A27433EC-3596-47F6-A971-0F851C94A1E4}" type="presOf" srcId="{A7FC2001-2744-487F-ACF1-ED0505918B00}" destId="{9384159A-A81D-4454-8EB3-880B965BD185}" srcOrd="0" destOrd="0" presId="urn:microsoft.com/office/officeart/2005/8/layout/vList5"/>
    <dgm:cxn modelId="{F5AA7078-1F73-4171-925C-DEB563470B6B}" srcId="{F18FEF68-BBB6-4EE7-8CF1-9056B1F149A4}" destId="{24916E9C-9811-445F-BC6D-4E0A479532D9}" srcOrd="1" destOrd="0" parTransId="{C27C038F-A73A-427B-82E3-FD8FA202B5EA}" sibTransId="{ECE44F49-4F8E-46D9-8257-BEDDA1439D35}"/>
    <dgm:cxn modelId="{B62AE28F-12B1-4126-9BEF-B5A1F29080E1}" srcId="{39711851-BD8A-4704-935A-BEA5B664A7E7}" destId="{199CBF47-BA17-411E-B489-6028D66D8191}" srcOrd="0" destOrd="0" parTransId="{8CC2B14E-0ABE-4B2B-A3EB-E464CC1BA76B}" sibTransId="{3668E2CF-2C66-4236-941D-3A6E916BE7EA}"/>
    <dgm:cxn modelId="{A3D81051-E871-43C8-8D7A-603CCABAF7BC}" type="presOf" srcId="{F36B190F-5442-4EE0-9410-5323DC31BF76}" destId="{ADAAAFC3-9BC1-4778-BE1C-26059D5C71B9}" srcOrd="0" destOrd="1" presId="urn:microsoft.com/office/officeart/2005/8/layout/vList5"/>
    <dgm:cxn modelId="{ABAB2ED7-3CDA-488E-959B-404B6BADBC1F}" type="presOf" srcId="{199CBF47-BA17-411E-B489-6028D66D8191}" destId="{AFBCC106-F46C-4008-92C5-B2F0845D92AA}" srcOrd="0" destOrd="0" presId="urn:microsoft.com/office/officeart/2005/8/layout/vList5"/>
    <dgm:cxn modelId="{0E4E5FE4-7EEF-4E78-8FD0-BD530341A748}" type="presParOf" srcId="{BFB2F21A-5DA3-4D77-B710-DBE0AD60054D}" destId="{FE7FDADE-A339-4687-91FA-CAC53BCF6262}" srcOrd="0" destOrd="0" presId="urn:microsoft.com/office/officeart/2005/8/layout/vList5"/>
    <dgm:cxn modelId="{49AF24AD-1478-46E5-90D9-8CA773DE8B9A}" type="presParOf" srcId="{FE7FDADE-A339-4687-91FA-CAC53BCF6262}" destId="{AFBCC106-F46C-4008-92C5-B2F0845D92AA}" srcOrd="0" destOrd="0" presId="urn:microsoft.com/office/officeart/2005/8/layout/vList5"/>
    <dgm:cxn modelId="{E8BE664C-2CB6-471B-BFF7-68CAB91FF20D}" type="presParOf" srcId="{FE7FDADE-A339-4687-91FA-CAC53BCF6262}" destId="{BFE374E9-0F3B-43C5-80A5-5A4F97A905EB}" srcOrd="1" destOrd="0" presId="urn:microsoft.com/office/officeart/2005/8/layout/vList5"/>
    <dgm:cxn modelId="{05EE3B12-A710-4320-AEED-90FA68CFBC9E}" type="presParOf" srcId="{BFB2F21A-5DA3-4D77-B710-DBE0AD60054D}" destId="{38D794CF-84F2-44E0-92FC-9C04065862DF}" srcOrd="1" destOrd="0" presId="urn:microsoft.com/office/officeart/2005/8/layout/vList5"/>
    <dgm:cxn modelId="{28EBDD99-3DCE-49DE-85C6-B3282C07270C}" type="presParOf" srcId="{BFB2F21A-5DA3-4D77-B710-DBE0AD60054D}" destId="{90A563C6-AF44-4842-BC37-59CE0080884C}" srcOrd="2" destOrd="0" presId="urn:microsoft.com/office/officeart/2005/8/layout/vList5"/>
    <dgm:cxn modelId="{71B1EE72-891F-4CF1-A84E-CBADC120FFC1}" type="presParOf" srcId="{90A563C6-AF44-4842-BC37-59CE0080884C}" destId="{56BE9A30-2506-4D6F-8852-863171215BED}" srcOrd="0" destOrd="0" presId="urn:microsoft.com/office/officeart/2005/8/layout/vList5"/>
    <dgm:cxn modelId="{76638484-6C3B-4DA8-B0C5-0B8A443EE77F}" type="presParOf" srcId="{90A563C6-AF44-4842-BC37-59CE0080884C}" destId="{ADAAAFC3-9BC1-4778-BE1C-26059D5C71B9}" srcOrd="1" destOrd="0" presId="urn:microsoft.com/office/officeart/2005/8/layout/vList5"/>
    <dgm:cxn modelId="{80B29620-9FC3-4088-B2AB-A2541FC9AD8E}" type="presParOf" srcId="{BFB2F21A-5DA3-4D77-B710-DBE0AD60054D}" destId="{7E0169A7-7C06-4999-9BF9-C7BF1FC834E3}" srcOrd="3" destOrd="0" presId="urn:microsoft.com/office/officeart/2005/8/layout/vList5"/>
    <dgm:cxn modelId="{038D1007-E213-4BF2-B565-BFAD8DBE9461}" type="presParOf" srcId="{BFB2F21A-5DA3-4D77-B710-DBE0AD60054D}" destId="{8AF5CE2A-817A-484D-BC89-09818BD2C16F}" srcOrd="4" destOrd="0" presId="urn:microsoft.com/office/officeart/2005/8/layout/vList5"/>
    <dgm:cxn modelId="{BEA27D1D-E2D8-4968-949F-A2A1E8BEF1DA}" type="presParOf" srcId="{8AF5CE2A-817A-484D-BC89-09818BD2C16F}" destId="{14EF4A28-D103-4BA3-99A9-5F7C400C5D07}" srcOrd="0" destOrd="0" presId="urn:microsoft.com/office/officeart/2005/8/layout/vList5"/>
    <dgm:cxn modelId="{0702726D-5622-462A-8DF2-E4632B1029E9}" type="presParOf" srcId="{8AF5CE2A-817A-484D-BC89-09818BD2C16F}" destId="{9384159A-A81D-4454-8EB3-880B965BD1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317CB-56FB-4DBF-9597-8E3160DAB2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DD5365-24A5-4A3B-AE21-9518B8D56361}">
      <dgm:prSet phldrT="[Texto]"/>
      <dgm:spPr/>
      <dgm:t>
        <a:bodyPr/>
        <a:lstStyle/>
        <a:p>
          <a:r>
            <a:rPr lang="es-ES" dirty="0" smtClean="0"/>
            <a:t>Galán</a:t>
          </a:r>
          <a:endParaRPr lang="es-ES" dirty="0"/>
        </a:p>
      </dgm:t>
    </dgm:pt>
    <dgm:pt modelId="{444BA0CA-C0F8-4D70-9E30-9E6642786744}" type="parTrans" cxnId="{DC4483AB-E37F-4355-8E8E-8F256A79DC58}">
      <dgm:prSet/>
      <dgm:spPr/>
      <dgm:t>
        <a:bodyPr/>
        <a:lstStyle/>
        <a:p>
          <a:endParaRPr lang="es-ES"/>
        </a:p>
      </dgm:t>
    </dgm:pt>
    <dgm:pt modelId="{DCCB37EC-A509-4F96-94FF-374CF5025534}" type="sibTrans" cxnId="{DC4483AB-E37F-4355-8E8E-8F256A79DC58}">
      <dgm:prSet/>
      <dgm:spPr/>
      <dgm:t>
        <a:bodyPr/>
        <a:lstStyle/>
        <a:p>
          <a:endParaRPr lang="es-ES"/>
        </a:p>
      </dgm:t>
    </dgm:pt>
    <dgm:pt modelId="{2164AB93-F53A-4000-8499-24151D5B104F}">
      <dgm:prSet phldrT="[Texto]"/>
      <dgm:spPr/>
      <dgm:t>
        <a:bodyPr/>
        <a:lstStyle/>
        <a:p>
          <a:r>
            <a:rPr lang="es-ES" dirty="0" smtClean="0"/>
            <a:t>Valor, audacia, generosidad, constancia, capacidad de sufrimiento, idealismo, apostura, linaje.</a:t>
          </a:r>
          <a:endParaRPr lang="es-ES" dirty="0"/>
        </a:p>
      </dgm:t>
    </dgm:pt>
    <dgm:pt modelId="{24E00AE3-90DA-4B5F-AC77-3A5CF6F408E4}" type="parTrans" cxnId="{5B016410-D450-4C54-8206-74AF57ED85AC}">
      <dgm:prSet/>
      <dgm:spPr/>
      <dgm:t>
        <a:bodyPr/>
        <a:lstStyle/>
        <a:p>
          <a:endParaRPr lang="es-ES"/>
        </a:p>
      </dgm:t>
    </dgm:pt>
    <dgm:pt modelId="{1EB653A5-3912-48FA-B576-FC9674622092}" type="sibTrans" cxnId="{5B016410-D450-4C54-8206-74AF57ED85AC}">
      <dgm:prSet/>
      <dgm:spPr/>
      <dgm:t>
        <a:bodyPr/>
        <a:lstStyle/>
        <a:p>
          <a:endParaRPr lang="es-ES"/>
        </a:p>
      </dgm:t>
    </dgm:pt>
    <dgm:pt modelId="{DA8CFCB6-8688-4A03-A65E-04D77A050E8C}">
      <dgm:prSet phldrT="[Texto]"/>
      <dgm:spPr/>
      <dgm:t>
        <a:bodyPr/>
        <a:lstStyle/>
        <a:p>
          <a:r>
            <a:rPr lang="es-ES" dirty="0" smtClean="0"/>
            <a:t>Dama</a:t>
          </a:r>
          <a:endParaRPr lang="es-ES" dirty="0"/>
        </a:p>
      </dgm:t>
    </dgm:pt>
    <dgm:pt modelId="{5CDCD2FD-B78A-42BF-9404-C422BF1F5000}" type="parTrans" cxnId="{7F5DDCE1-A537-4B7D-972F-0691EB059E2B}">
      <dgm:prSet/>
      <dgm:spPr/>
      <dgm:t>
        <a:bodyPr/>
        <a:lstStyle/>
        <a:p>
          <a:endParaRPr lang="es-ES"/>
        </a:p>
      </dgm:t>
    </dgm:pt>
    <dgm:pt modelId="{C9FD9232-CA8A-4815-B278-97DA3B9A518E}" type="sibTrans" cxnId="{7F5DDCE1-A537-4B7D-972F-0691EB059E2B}">
      <dgm:prSet/>
      <dgm:spPr/>
      <dgm:t>
        <a:bodyPr/>
        <a:lstStyle/>
        <a:p>
          <a:endParaRPr lang="es-ES"/>
        </a:p>
      </dgm:t>
    </dgm:pt>
    <dgm:pt modelId="{D398BA35-4FA8-4045-A5CC-36307B718529}">
      <dgm:prSet phldrT="[Texto]"/>
      <dgm:spPr/>
      <dgm:t>
        <a:bodyPr/>
        <a:lstStyle/>
        <a:p>
          <a:r>
            <a:rPr lang="es-ES" dirty="0" smtClean="0"/>
            <a:t>Belleza, linaje, absoluta y apasionada dedicación amorosa, audacia</a:t>
          </a:r>
          <a:endParaRPr lang="es-ES" dirty="0"/>
        </a:p>
      </dgm:t>
    </dgm:pt>
    <dgm:pt modelId="{5762708F-96D9-4B7A-BD2C-9E4776C7B4AE}" type="parTrans" cxnId="{A8ECFE37-850F-464E-9407-DDBAC681D8DA}">
      <dgm:prSet/>
      <dgm:spPr/>
      <dgm:t>
        <a:bodyPr/>
        <a:lstStyle/>
        <a:p>
          <a:endParaRPr lang="es-ES"/>
        </a:p>
      </dgm:t>
    </dgm:pt>
    <dgm:pt modelId="{CAE8CCE1-064E-4CBC-A4CC-07DB92EE77DC}" type="sibTrans" cxnId="{A8ECFE37-850F-464E-9407-DDBAC681D8DA}">
      <dgm:prSet/>
      <dgm:spPr/>
      <dgm:t>
        <a:bodyPr/>
        <a:lstStyle/>
        <a:p>
          <a:endParaRPr lang="es-ES"/>
        </a:p>
      </dgm:t>
    </dgm:pt>
    <dgm:pt modelId="{70CC5639-3271-4AF1-B44C-9E6F94BB02B7}">
      <dgm:prSet phldrT="[Texto]"/>
      <dgm:spPr/>
      <dgm:t>
        <a:bodyPr/>
        <a:lstStyle/>
        <a:p>
          <a:r>
            <a:rPr lang="es-ES" dirty="0" smtClean="0"/>
            <a:t>La relación amorosa está encorsetada por el «deber ser» social. Celos, amor y honor motivan sus conductas.</a:t>
          </a:r>
          <a:endParaRPr lang="es-ES" dirty="0"/>
        </a:p>
      </dgm:t>
    </dgm:pt>
    <dgm:pt modelId="{EB3BD235-D2EA-4EB9-A1C3-B8742924A580}" type="parTrans" cxnId="{F1833C48-9B4D-4D58-98E6-2DCA0DC2D0C1}">
      <dgm:prSet/>
      <dgm:spPr/>
      <dgm:t>
        <a:bodyPr/>
        <a:lstStyle/>
        <a:p>
          <a:endParaRPr lang="es-ES"/>
        </a:p>
      </dgm:t>
    </dgm:pt>
    <dgm:pt modelId="{24085D12-CED4-46D8-B268-6A2D6FA315D3}" type="sibTrans" cxnId="{F1833C48-9B4D-4D58-98E6-2DCA0DC2D0C1}">
      <dgm:prSet/>
      <dgm:spPr/>
      <dgm:t>
        <a:bodyPr/>
        <a:lstStyle/>
        <a:p>
          <a:endParaRPr lang="es-ES"/>
        </a:p>
      </dgm:t>
    </dgm:pt>
    <dgm:pt modelId="{5B924938-EDC9-41D2-804B-7C609405E00C}">
      <dgm:prSet phldrT="[Texto]"/>
      <dgm:spPr/>
      <dgm:t>
        <a:bodyPr/>
        <a:lstStyle/>
        <a:p>
          <a:r>
            <a:rPr lang="es-ES" dirty="0" smtClean="0"/>
            <a:t>El gracioso</a:t>
          </a:r>
          <a:endParaRPr lang="es-ES" dirty="0"/>
        </a:p>
      </dgm:t>
    </dgm:pt>
    <dgm:pt modelId="{E8464DF5-3ACF-438A-AC73-8191E425CAE1}" type="parTrans" cxnId="{D2A3A114-5EBB-4316-AB8A-A5F2CC69F455}">
      <dgm:prSet/>
      <dgm:spPr/>
      <dgm:t>
        <a:bodyPr/>
        <a:lstStyle/>
        <a:p>
          <a:endParaRPr lang="es-ES"/>
        </a:p>
      </dgm:t>
    </dgm:pt>
    <dgm:pt modelId="{6D7CF248-D1F1-439E-AA20-6908825DD2FA}" type="sibTrans" cxnId="{D2A3A114-5EBB-4316-AB8A-A5F2CC69F455}">
      <dgm:prSet/>
      <dgm:spPr/>
      <dgm:t>
        <a:bodyPr/>
        <a:lstStyle/>
        <a:p>
          <a:endParaRPr lang="es-ES"/>
        </a:p>
      </dgm:t>
    </dgm:pt>
    <dgm:pt modelId="{61874BA9-4DB3-43B3-BF78-2998A0EAC4A9}">
      <dgm:prSet phldrT="[Texto]"/>
      <dgm:spPr/>
      <dgm:t>
        <a:bodyPr/>
        <a:lstStyle/>
        <a:p>
          <a:r>
            <a:rPr lang="es-ES" dirty="0" smtClean="0"/>
            <a:t>Unido al galán: fidelidad, buen humor, amor al dinero (que no tiene) y a la buena vida, rechaza el peligro, sentido práctico de la realidad, contrapunto a la ensoñación de su amo.</a:t>
          </a:r>
          <a:endParaRPr lang="es-ES" dirty="0"/>
        </a:p>
      </dgm:t>
    </dgm:pt>
    <dgm:pt modelId="{AC69B589-8E84-427E-9EDE-2F1AF67550C1}" type="parTrans" cxnId="{B5B17B76-4475-44DC-82C9-F16987FC6153}">
      <dgm:prSet/>
      <dgm:spPr/>
      <dgm:t>
        <a:bodyPr/>
        <a:lstStyle/>
        <a:p>
          <a:endParaRPr lang="es-ES"/>
        </a:p>
      </dgm:t>
    </dgm:pt>
    <dgm:pt modelId="{BEA96697-D3FA-46BE-8421-72F4C11B18AF}" type="sibTrans" cxnId="{B5B17B76-4475-44DC-82C9-F16987FC6153}">
      <dgm:prSet/>
      <dgm:spPr/>
      <dgm:t>
        <a:bodyPr/>
        <a:lstStyle/>
        <a:p>
          <a:endParaRPr lang="es-ES"/>
        </a:p>
      </dgm:t>
    </dgm:pt>
    <dgm:pt modelId="{169D251A-51DC-417D-9730-47A9FBE20FBF}">
      <dgm:prSet phldrT="[Texto]"/>
      <dgm:spPr/>
      <dgm:t>
        <a:bodyPr/>
        <a:lstStyle/>
        <a:p>
          <a:r>
            <a:rPr lang="es-ES" dirty="0" smtClean="0"/>
            <a:t>Sirve de puente entre el mundo ideal del galán y el público.</a:t>
          </a:r>
          <a:endParaRPr lang="es-ES" dirty="0"/>
        </a:p>
      </dgm:t>
    </dgm:pt>
    <dgm:pt modelId="{C155EC2D-486C-4044-B247-C07A1799F181}" type="parTrans" cxnId="{78EE8CF8-4AE5-49D7-96A9-14770290BC22}">
      <dgm:prSet/>
      <dgm:spPr/>
    </dgm:pt>
    <dgm:pt modelId="{6E4F86DF-5131-4221-B1B4-555EE3776EE9}" type="sibTrans" cxnId="{78EE8CF8-4AE5-49D7-96A9-14770290BC22}">
      <dgm:prSet/>
      <dgm:spPr/>
    </dgm:pt>
    <dgm:pt modelId="{5B262AE6-CDF6-4B10-998D-BAAB78DA3112}">
      <dgm:prSet/>
      <dgm:spPr/>
      <dgm:t>
        <a:bodyPr/>
        <a:lstStyle/>
        <a:p>
          <a:r>
            <a:rPr lang="es-ES" dirty="0" smtClean="0"/>
            <a:t>El villano</a:t>
          </a:r>
          <a:endParaRPr lang="es-ES" dirty="0"/>
        </a:p>
      </dgm:t>
    </dgm:pt>
    <dgm:pt modelId="{62D8D548-D78D-4719-853A-58BCECFFB8EA}" type="parTrans" cxnId="{95189111-9875-47EE-AB22-D74017849C4C}">
      <dgm:prSet/>
      <dgm:spPr/>
    </dgm:pt>
    <dgm:pt modelId="{E4836167-822C-4C7F-B67B-8F2E26F98834}" type="sibTrans" cxnId="{95189111-9875-47EE-AB22-D74017849C4C}">
      <dgm:prSet/>
      <dgm:spPr/>
    </dgm:pt>
    <dgm:pt modelId="{7B572972-AB89-4C11-8FFC-1F8EACC8E4F5}">
      <dgm:prSet/>
      <dgm:spPr/>
      <dgm:t>
        <a:bodyPr/>
        <a:lstStyle/>
        <a:p>
          <a:r>
            <a:rPr lang="es-ES" dirty="0" smtClean="0"/>
            <a:t>Conciencia de su dignidad como persona a partir de su limpieza de sangre.</a:t>
          </a:r>
          <a:endParaRPr lang="es-ES" dirty="0"/>
        </a:p>
      </dgm:t>
    </dgm:pt>
    <dgm:pt modelId="{2AAA5559-C9D1-4FF5-A939-3F1A87D19891}" type="parTrans" cxnId="{BC233B45-12F1-49B7-AFF6-52AF4076B620}">
      <dgm:prSet/>
      <dgm:spPr/>
    </dgm:pt>
    <dgm:pt modelId="{8FFB108A-D950-43E0-ACF9-25EF63164099}" type="sibTrans" cxnId="{BC233B45-12F1-49B7-AFF6-52AF4076B620}">
      <dgm:prSet/>
      <dgm:spPr/>
    </dgm:pt>
    <dgm:pt modelId="{3E005BEE-4353-4CAB-B6CF-19890C25E3C3}">
      <dgm:prSet/>
      <dgm:spPr/>
      <dgm:t>
        <a:bodyPr/>
        <a:lstStyle/>
        <a:p>
          <a:r>
            <a:rPr lang="es-ES" dirty="0" smtClean="0"/>
            <a:t>Se idealiza su modo de vida: la sencillez, la alegría, las fiestas, los bailes.</a:t>
          </a:r>
          <a:endParaRPr lang="es-ES" dirty="0"/>
        </a:p>
      </dgm:t>
    </dgm:pt>
    <dgm:pt modelId="{33550D26-955B-4649-A8FD-6FC5043DAA45}" type="parTrans" cxnId="{A5AF7F8E-6B36-41C9-BE59-19EA9A7B924D}">
      <dgm:prSet/>
      <dgm:spPr/>
    </dgm:pt>
    <dgm:pt modelId="{944B6A83-F3FB-426B-9BB6-D0DA4159C0E6}" type="sibTrans" cxnId="{A5AF7F8E-6B36-41C9-BE59-19EA9A7B924D}">
      <dgm:prSet/>
      <dgm:spPr/>
    </dgm:pt>
    <dgm:pt modelId="{51CA8D6F-A89A-4B06-AD25-99E6FECC83E8}">
      <dgm:prSet/>
      <dgm:spPr/>
      <dgm:t>
        <a:bodyPr/>
        <a:lstStyle/>
        <a:p>
          <a:r>
            <a:rPr lang="es-ES" dirty="0" smtClean="0"/>
            <a:t>La armonía se rompe  cuando el cortesano introduce la injusticia y debe defender la HONRA  y la dignidad personal.</a:t>
          </a:r>
          <a:endParaRPr lang="es-ES" dirty="0"/>
        </a:p>
      </dgm:t>
    </dgm:pt>
    <dgm:pt modelId="{044A7A76-350C-44D6-9F68-289B9BB7009B}" type="parTrans" cxnId="{60AD34F1-2650-4661-934B-A1FDF44FAF21}">
      <dgm:prSet/>
      <dgm:spPr/>
    </dgm:pt>
    <dgm:pt modelId="{FF987B84-5086-482C-A97C-66E00038DD48}" type="sibTrans" cxnId="{60AD34F1-2650-4661-934B-A1FDF44FAF21}">
      <dgm:prSet/>
      <dgm:spPr/>
    </dgm:pt>
    <dgm:pt modelId="{8E8BDE37-0388-4999-9DB7-25B5156CDF26}" type="pres">
      <dgm:prSet presAssocID="{82C317CB-56FB-4DBF-9597-8E3160DAB2BE}" presName="Name0" presStyleCnt="0">
        <dgm:presLayoutVars>
          <dgm:dir/>
          <dgm:animLvl val="lvl"/>
          <dgm:resizeHandles val="exact"/>
        </dgm:presLayoutVars>
      </dgm:prSet>
      <dgm:spPr/>
    </dgm:pt>
    <dgm:pt modelId="{B2BCB551-D88C-4768-B350-F37B1AA03053}" type="pres">
      <dgm:prSet presAssocID="{6EDD5365-24A5-4A3B-AE21-9518B8D56361}" presName="linNode" presStyleCnt="0"/>
      <dgm:spPr/>
    </dgm:pt>
    <dgm:pt modelId="{CD6D0D37-9E55-4329-B611-5EA1BD4D1876}" type="pres">
      <dgm:prSet presAssocID="{6EDD5365-24A5-4A3B-AE21-9518B8D5636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842521A-C4B9-44D0-ADAB-727ED7B1F1BA}" type="pres">
      <dgm:prSet presAssocID="{6EDD5365-24A5-4A3B-AE21-9518B8D5636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3089F-12F9-4C31-9D47-1C47B27939D5}" type="pres">
      <dgm:prSet presAssocID="{DCCB37EC-A509-4F96-94FF-374CF5025534}" presName="sp" presStyleCnt="0"/>
      <dgm:spPr/>
    </dgm:pt>
    <dgm:pt modelId="{7BF70CC7-76A6-4795-BC79-3B0511A2BE8F}" type="pres">
      <dgm:prSet presAssocID="{DA8CFCB6-8688-4A03-A65E-04D77A050E8C}" presName="linNode" presStyleCnt="0"/>
      <dgm:spPr/>
    </dgm:pt>
    <dgm:pt modelId="{D58D99E8-82DD-4008-BF08-8A650CFD4703}" type="pres">
      <dgm:prSet presAssocID="{DA8CFCB6-8688-4A03-A65E-04D77A050E8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C95705F-0F7F-4090-AF8C-DDA9CE8C94CC}" type="pres">
      <dgm:prSet presAssocID="{DA8CFCB6-8688-4A03-A65E-04D77A050E8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47856-DB96-45FD-8006-E52BC1B8A613}" type="pres">
      <dgm:prSet presAssocID="{C9FD9232-CA8A-4815-B278-97DA3B9A518E}" presName="sp" presStyleCnt="0"/>
      <dgm:spPr/>
    </dgm:pt>
    <dgm:pt modelId="{AEFC7CF4-00FE-4084-82E5-AD0088A54CD3}" type="pres">
      <dgm:prSet presAssocID="{5B924938-EDC9-41D2-804B-7C609405E00C}" presName="linNode" presStyleCnt="0"/>
      <dgm:spPr/>
    </dgm:pt>
    <dgm:pt modelId="{69BA7688-E376-47D1-83C0-C0E79A5E44C1}" type="pres">
      <dgm:prSet presAssocID="{5B924938-EDC9-41D2-804B-7C609405E00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EE0BD2-71DB-4101-A885-E8967B2A03EB}" type="pres">
      <dgm:prSet presAssocID="{5B924938-EDC9-41D2-804B-7C609405E00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4E71B-E6E5-4EE5-955C-AF63E653DA4F}" type="pres">
      <dgm:prSet presAssocID="{6D7CF248-D1F1-439E-AA20-6908825DD2FA}" presName="sp" presStyleCnt="0"/>
      <dgm:spPr/>
    </dgm:pt>
    <dgm:pt modelId="{78A8A944-0AF1-46DC-8B85-204F938A0CCE}" type="pres">
      <dgm:prSet presAssocID="{5B262AE6-CDF6-4B10-998D-BAAB78DA3112}" presName="linNode" presStyleCnt="0"/>
      <dgm:spPr/>
    </dgm:pt>
    <dgm:pt modelId="{C5383106-4D0F-497E-B52D-189462411609}" type="pres">
      <dgm:prSet presAssocID="{5B262AE6-CDF6-4B10-998D-BAAB78DA311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A90316B-1E31-4187-A33A-F22D3389583A}" type="pres">
      <dgm:prSet presAssocID="{5B262AE6-CDF6-4B10-998D-BAAB78DA311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8F42EA-4A94-4D20-B95C-3D078494FFB4}" type="presOf" srcId="{DA8CFCB6-8688-4A03-A65E-04D77A050E8C}" destId="{D58D99E8-82DD-4008-BF08-8A650CFD4703}" srcOrd="0" destOrd="0" presId="urn:microsoft.com/office/officeart/2005/8/layout/vList5"/>
    <dgm:cxn modelId="{60AD34F1-2650-4661-934B-A1FDF44FAF21}" srcId="{5B262AE6-CDF6-4B10-998D-BAAB78DA3112}" destId="{51CA8D6F-A89A-4B06-AD25-99E6FECC83E8}" srcOrd="2" destOrd="0" parTransId="{044A7A76-350C-44D6-9F68-289B9BB7009B}" sibTransId="{FF987B84-5086-482C-A97C-66E00038DD48}"/>
    <dgm:cxn modelId="{78EE8CF8-4AE5-49D7-96A9-14770290BC22}" srcId="{5B924938-EDC9-41D2-804B-7C609405E00C}" destId="{169D251A-51DC-417D-9730-47A9FBE20FBF}" srcOrd="1" destOrd="0" parTransId="{C155EC2D-486C-4044-B247-C07A1799F181}" sibTransId="{6E4F86DF-5131-4221-B1B4-555EE3776EE9}"/>
    <dgm:cxn modelId="{E55DC4D4-999A-4C96-889A-03B8B13EF69C}" type="presOf" srcId="{70CC5639-3271-4AF1-B44C-9E6F94BB02B7}" destId="{AC95705F-0F7F-4090-AF8C-DDA9CE8C94CC}" srcOrd="0" destOrd="1" presId="urn:microsoft.com/office/officeart/2005/8/layout/vList5"/>
    <dgm:cxn modelId="{7F5DDCE1-A537-4B7D-972F-0691EB059E2B}" srcId="{82C317CB-56FB-4DBF-9597-8E3160DAB2BE}" destId="{DA8CFCB6-8688-4A03-A65E-04D77A050E8C}" srcOrd="1" destOrd="0" parTransId="{5CDCD2FD-B78A-42BF-9404-C422BF1F5000}" sibTransId="{C9FD9232-CA8A-4815-B278-97DA3B9A518E}"/>
    <dgm:cxn modelId="{F1833C48-9B4D-4D58-98E6-2DCA0DC2D0C1}" srcId="{DA8CFCB6-8688-4A03-A65E-04D77A050E8C}" destId="{70CC5639-3271-4AF1-B44C-9E6F94BB02B7}" srcOrd="1" destOrd="0" parTransId="{EB3BD235-D2EA-4EB9-A1C3-B8742924A580}" sibTransId="{24085D12-CED4-46D8-B268-6A2D6FA315D3}"/>
    <dgm:cxn modelId="{4C7F599D-0DCB-4216-8AB3-DD110107A232}" type="presOf" srcId="{61874BA9-4DB3-43B3-BF78-2998A0EAC4A9}" destId="{36EE0BD2-71DB-4101-A885-E8967B2A03EB}" srcOrd="0" destOrd="0" presId="urn:microsoft.com/office/officeart/2005/8/layout/vList5"/>
    <dgm:cxn modelId="{34C65563-BFC1-4B59-889B-C80130E3F7FC}" type="presOf" srcId="{D398BA35-4FA8-4045-A5CC-36307B718529}" destId="{AC95705F-0F7F-4090-AF8C-DDA9CE8C94CC}" srcOrd="0" destOrd="0" presId="urn:microsoft.com/office/officeart/2005/8/layout/vList5"/>
    <dgm:cxn modelId="{AD100BAE-BBA6-44A7-A0E6-79C538BB8A9B}" type="presOf" srcId="{3E005BEE-4353-4CAB-B6CF-19890C25E3C3}" destId="{FA90316B-1E31-4187-A33A-F22D3389583A}" srcOrd="0" destOrd="1" presId="urn:microsoft.com/office/officeart/2005/8/layout/vList5"/>
    <dgm:cxn modelId="{1A2499CF-C3E2-4E3E-8F29-DA368BC0D8AB}" type="presOf" srcId="{7B572972-AB89-4C11-8FFC-1F8EACC8E4F5}" destId="{FA90316B-1E31-4187-A33A-F22D3389583A}" srcOrd="0" destOrd="0" presId="urn:microsoft.com/office/officeart/2005/8/layout/vList5"/>
    <dgm:cxn modelId="{95189111-9875-47EE-AB22-D74017849C4C}" srcId="{82C317CB-56FB-4DBF-9597-8E3160DAB2BE}" destId="{5B262AE6-CDF6-4B10-998D-BAAB78DA3112}" srcOrd="3" destOrd="0" parTransId="{62D8D548-D78D-4719-853A-58BCECFFB8EA}" sibTransId="{E4836167-822C-4C7F-B67B-8F2E26F98834}"/>
    <dgm:cxn modelId="{F258B9D2-72AE-4BD5-9EC3-92E1E87F91E4}" type="presOf" srcId="{2164AB93-F53A-4000-8499-24151D5B104F}" destId="{F842521A-C4B9-44D0-ADAB-727ED7B1F1BA}" srcOrd="0" destOrd="0" presId="urn:microsoft.com/office/officeart/2005/8/layout/vList5"/>
    <dgm:cxn modelId="{DC4483AB-E37F-4355-8E8E-8F256A79DC58}" srcId="{82C317CB-56FB-4DBF-9597-8E3160DAB2BE}" destId="{6EDD5365-24A5-4A3B-AE21-9518B8D56361}" srcOrd="0" destOrd="0" parTransId="{444BA0CA-C0F8-4D70-9E30-9E6642786744}" sibTransId="{DCCB37EC-A509-4F96-94FF-374CF5025534}"/>
    <dgm:cxn modelId="{A8ECFE37-850F-464E-9407-DDBAC681D8DA}" srcId="{DA8CFCB6-8688-4A03-A65E-04D77A050E8C}" destId="{D398BA35-4FA8-4045-A5CC-36307B718529}" srcOrd="0" destOrd="0" parTransId="{5762708F-96D9-4B7A-BD2C-9E4776C7B4AE}" sibTransId="{CAE8CCE1-064E-4CBC-A4CC-07DB92EE77DC}"/>
    <dgm:cxn modelId="{D2A3A114-5EBB-4316-AB8A-A5F2CC69F455}" srcId="{82C317CB-56FB-4DBF-9597-8E3160DAB2BE}" destId="{5B924938-EDC9-41D2-804B-7C609405E00C}" srcOrd="2" destOrd="0" parTransId="{E8464DF5-3ACF-438A-AC73-8191E425CAE1}" sibTransId="{6D7CF248-D1F1-439E-AA20-6908825DD2FA}"/>
    <dgm:cxn modelId="{34CF3B88-130E-4CC7-9AA2-006F7FB588D0}" type="presOf" srcId="{82C317CB-56FB-4DBF-9597-8E3160DAB2BE}" destId="{8E8BDE37-0388-4999-9DB7-25B5156CDF26}" srcOrd="0" destOrd="0" presId="urn:microsoft.com/office/officeart/2005/8/layout/vList5"/>
    <dgm:cxn modelId="{B1497027-ED61-4B25-B74F-696899F17816}" type="presOf" srcId="{169D251A-51DC-417D-9730-47A9FBE20FBF}" destId="{36EE0BD2-71DB-4101-A885-E8967B2A03EB}" srcOrd="0" destOrd="1" presId="urn:microsoft.com/office/officeart/2005/8/layout/vList5"/>
    <dgm:cxn modelId="{AF44E31B-8AD5-4FEA-B8D1-339C3DA73C01}" type="presOf" srcId="{6EDD5365-24A5-4A3B-AE21-9518B8D56361}" destId="{CD6D0D37-9E55-4329-B611-5EA1BD4D1876}" srcOrd="0" destOrd="0" presId="urn:microsoft.com/office/officeart/2005/8/layout/vList5"/>
    <dgm:cxn modelId="{AE29A39A-11C1-4553-AF6A-14D091299AAB}" type="presOf" srcId="{5B924938-EDC9-41D2-804B-7C609405E00C}" destId="{69BA7688-E376-47D1-83C0-C0E79A5E44C1}" srcOrd="0" destOrd="0" presId="urn:microsoft.com/office/officeart/2005/8/layout/vList5"/>
    <dgm:cxn modelId="{BC233B45-12F1-49B7-AFF6-52AF4076B620}" srcId="{5B262AE6-CDF6-4B10-998D-BAAB78DA3112}" destId="{7B572972-AB89-4C11-8FFC-1F8EACC8E4F5}" srcOrd="0" destOrd="0" parTransId="{2AAA5559-C9D1-4FF5-A939-3F1A87D19891}" sibTransId="{8FFB108A-D950-43E0-ACF9-25EF63164099}"/>
    <dgm:cxn modelId="{5B016410-D450-4C54-8206-74AF57ED85AC}" srcId="{6EDD5365-24A5-4A3B-AE21-9518B8D56361}" destId="{2164AB93-F53A-4000-8499-24151D5B104F}" srcOrd="0" destOrd="0" parTransId="{24E00AE3-90DA-4B5F-AC77-3A5CF6F408E4}" sibTransId="{1EB653A5-3912-48FA-B576-FC9674622092}"/>
    <dgm:cxn modelId="{8ABBCEA7-93B0-4EFF-AC52-1B35E5C7F6C2}" type="presOf" srcId="{51CA8D6F-A89A-4B06-AD25-99E6FECC83E8}" destId="{FA90316B-1E31-4187-A33A-F22D3389583A}" srcOrd="0" destOrd="2" presId="urn:microsoft.com/office/officeart/2005/8/layout/vList5"/>
    <dgm:cxn modelId="{A5AF7F8E-6B36-41C9-BE59-19EA9A7B924D}" srcId="{5B262AE6-CDF6-4B10-998D-BAAB78DA3112}" destId="{3E005BEE-4353-4CAB-B6CF-19890C25E3C3}" srcOrd="1" destOrd="0" parTransId="{33550D26-955B-4649-A8FD-6FC5043DAA45}" sibTransId="{944B6A83-F3FB-426B-9BB6-D0DA4159C0E6}"/>
    <dgm:cxn modelId="{B5B17B76-4475-44DC-82C9-F16987FC6153}" srcId="{5B924938-EDC9-41D2-804B-7C609405E00C}" destId="{61874BA9-4DB3-43B3-BF78-2998A0EAC4A9}" srcOrd="0" destOrd="0" parTransId="{AC69B589-8E84-427E-9EDE-2F1AF67550C1}" sibTransId="{BEA96697-D3FA-46BE-8421-72F4C11B18AF}"/>
    <dgm:cxn modelId="{61C5BD77-05C1-470D-9E6A-7FC8A5D4A956}" type="presOf" srcId="{5B262AE6-CDF6-4B10-998D-BAAB78DA3112}" destId="{C5383106-4D0F-497E-B52D-189462411609}" srcOrd="0" destOrd="0" presId="urn:microsoft.com/office/officeart/2005/8/layout/vList5"/>
    <dgm:cxn modelId="{C15217CD-F2F2-4E48-81FB-5D368A50AFB5}" type="presParOf" srcId="{8E8BDE37-0388-4999-9DB7-25B5156CDF26}" destId="{B2BCB551-D88C-4768-B350-F37B1AA03053}" srcOrd="0" destOrd="0" presId="urn:microsoft.com/office/officeart/2005/8/layout/vList5"/>
    <dgm:cxn modelId="{C6EB20F3-BA7F-4E54-ACCF-63913320FA66}" type="presParOf" srcId="{B2BCB551-D88C-4768-B350-F37B1AA03053}" destId="{CD6D0D37-9E55-4329-B611-5EA1BD4D1876}" srcOrd="0" destOrd="0" presId="urn:microsoft.com/office/officeart/2005/8/layout/vList5"/>
    <dgm:cxn modelId="{14B8ACF8-EEDF-42A3-B772-E628920E9939}" type="presParOf" srcId="{B2BCB551-D88C-4768-B350-F37B1AA03053}" destId="{F842521A-C4B9-44D0-ADAB-727ED7B1F1BA}" srcOrd="1" destOrd="0" presId="urn:microsoft.com/office/officeart/2005/8/layout/vList5"/>
    <dgm:cxn modelId="{9F4C4846-1A67-483F-A74F-1C135335AA96}" type="presParOf" srcId="{8E8BDE37-0388-4999-9DB7-25B5156CDF26}" destId="{7C43089F-12F9-4C31-9D47-1C47B27939D5}" srcOrd="1" destOrd="0" presId="urn:microsoft.com/office/officeart/2005/8/layout/vList5"/>
    <dgm:cxn modelId="{C5C76E3D-8BEF-440B-9F06-DCFC83E95277}" type="presParOf" srcId="{8E8BDE37-0388-4999-9DB7-25B5156CDF26}" destId="{7BF70CC7-76A6-4795-BC79-3B0511A2BE8F}" srcOrd="2" destOrd="0" presId="urn:microsoft.com/office/officeart/2005/8/layout/vList5"/>
    <dgm:cxn modelId="{9A2D945A-2490-4862-B9D1-B99A6EE6CC8D}" type="presParOf" srcId="{7BF70CC7-76A6-4795-BC79-3B0511A2BE8F}" destId="{D58D99E8-82DD-4008-BF08-8A650CFD4703}" srcOrd="0" destOrd="0" presId="urn:microsoft.com/office/officeart/2005/8/layout/vList5"/>
    <dgm:cxn modelId="{0AE7C377-7328-4F7A-90E6-021FAB67975A}" type="presParOf" srcId="{7BF70CC7-76A6-4795-BC79-3B0511A2BE8F}" destId="{AC95705F-0F7F-4090-AF8C-DDA9CE8C94CC}" srcOrd="1" destOrd="0" presId="urn:microsoft.com/office/officeart/2005/8/layout/vList5"/>
    <dgm:cxn modelId="{1A6645A3-576D-473A-A002-0DC625656FCC}" type="presParOf" srcId="{8E8BDE37-0388-4999-9DB7-25B5156CDF26}" destId="{B3D47856-DB96-45FD-8006-E52BC1B8A613}" srcOrd="3" destOrd="0" presId="urn:microsoft.com/office/officeart/2005/8/layout/vList5"/>
    <dgm:cxn modelId="{FB9E7267-7029-4626-A902-DA8B3FCAEFE0}" type="presParOf" srcId="{8E8BDE37-0388-4999-9DB7-25B5156CDF26}" destId="{AEFC7CF4-00FE-4084-82E5-AD0088A54CD3}" srcOrd="4" destOrd="0" presId="urn:microsoft.com/office/officeart/2005/8/layout/vList5"/>
    <dgm:cxn modelId="{6D010613-02FC-40C9-8643-EE869B20637A}" type="presParOf" srcId="{AEFC7CF4-00FE-4084-82E5-AD0088A54CD3}" destId="{69BA7688-E376-47D1-83C0-C0E79A5E44C1}" srcOrd="0" destOrd="0" presId="urn:microsoft.com/office/officeart/2005/8/layout/vList5"/>
    <dgm:cxn modelId="{5F7AF259-A00C-4813-A936-04401F45D2F4}" type="presParOf" srcId="{AEFC7CF4-00FE-4084-82E5-AD0088A54CD3}" destId="{36EE0BD2-71DB-4101-A885-E8967B2A03EB}" srcOrd="1" destOrd="0" presId="urn:microsoft.com/office/officeart/2005/8/layout/vList5"/>
    <dgm:cxn modelId="{10E76705-505F-4AAA-92B0-74B277F95D17}" type="presParOf" srcId="{8E8BDE37-0388-4999-9DB7-25B5156CDF26}" destId="{B5D4E71B-E6E5-4EE5-955C-AF63E653DA4F}" srcOrd="5" destOrd="0" presId="urn:microsoft.com/office/officeart/2005/8/layout/vList5"/>
    <dgm:cxn modelId="{1F93EDB2-3DB9-4F74-86A9-282753E6CE78}" type="presParOf" srcId="{8E8BDE37-0388-4999-9DB7-25B5156CDF26}" destId="{78A8A944-0AF1-46DC-8B85-204F938A0CCE}" srcOrd="6" destOrd="0" presId="urn:microsoft.com/office/officeart/2005/8/layout/vList5"/>
    <dgm:cxn modelId="{BC71EA46-19CC-4E42-9588-38A21BBDC125}" type="presParOf" srcId="{78A8A944-0AF1-46DC-8B85-204F938A0CCE}" destId="{C5383106-4D0F-497E-B52D-189462411609}" srcOrd="0" destOrd="0" presId="urn:microsoft.com/office/officeart/2005/8/layout/vList5"/>
    <dgm:cxn modelId="{39486FC6-5983-4CED-9EF9-27EF88B8860B}" type="presParOf" srcId="{78A8A944-0AF1-46DC-8B85-204F938A0CCE}" destId="{FA90316B-1E31-4187-A33A-F22D338958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74E9-0F3B-43C5-80A5-5A4F97A905EB}">
      <dsp:nvSpPr>
        <dsp:cNvPr id="0" name=""/>
        <dsp:cNvSpPr/>
      </dsp:nvSpPr>
      <dsp:spPr>
        <a:xfrm rot="5400000">
          <a:off x="4562772" y="-1662521"/>
          <a:ext cx="1237654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Viejo: prudente y justo.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Joven: galán, soberbio.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Ambos son intocables.</a:t>
          </a:r>
          <a:endParaRPr lang="es-ES" sz="1600" kern="1200" dirty="0"/>
        </a:p>
      </dsp:txBody>
      <dsp:txXfrm rot="-5400000">
        <a:off x="2743200" y="217468"/>
        <a:ext cx="4816383" cy="1116820"/>
      </dsp:txXfrm>
    </dsp:sp>
    <dsp:sp modelId="{AFBCC106-F46C-4008-92C5-B2F0845D92AA}">
      <dsp:nvSpPr>
        <dsp:cNvPr id="0" name=""/>
        <dsp:cNvSpPr/>
      </dsp:nvSpPr>
      <dsp:spPr>
        <a:xfrm>
          <a:off x="0" y="2344"/>
          <a:ext cx="2743200" cy="1547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 rey</a:t>
          </a:r>
          <a:endParaRPr lang="es-ES" sz="4300" kern="1200" dirty="0"/>
        </a:p>
      </dsp:txBody>
      <dsp:txXfrm>
        <a:off x="75522" y="77866"/>
        <a:ext cx="2592156" cy="1396024"/>
      </dsp:txXfrm>
    </dsp:sp>
    <dsp:sp modelId="{ADAAAFC3-9BC1-4778-BE1C-26059D5C71B9}">
      <dsp:nvSpPr>
        <dsp:cNvPr id="0" name=""/>
        <dsp:cNvSpPr/>
      </dsp:nvSpPr>
      <dsp:spPr>
        <a:xfrm rot="5400000">
          <a:off x="4562772" y="-38100"/>
          <a:ext cx="1237654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 noble sangre, muy vinculado al rey.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Rasgos del galán más soberbia e injusticia.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Fuerza destructora de la relación nobleza-pueblo.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 castigado o se arrepiente.</a:t>
          </a:r>
          <a:endParaRPr lang="es-ES" sz="1600" kern="1200" dirty="0"/>
        </a:p>
      </dsp:txBody>
      <dsp:txXfrm rot="-5400000">
        <a:off x="2743200" y="1841889"/>
        <a:ext cx="4816383" cy="1116820"/>
      </dsp:txXfrm>
    </dsp:sp>
    <dsp:sp modelId="{56BE9A30-2506-4D6F-8852-863171215BED}">
      <dsp:nvSpPr>
        <dsp:cNvPr id="0" name=""/>
        <dsp:cNvSpPr/>
      </dsp:nvSpPr>
      <dsp:spPr>
        <a:xfrm>
          <a:off x="0" y="1626765"/>
          <a:ext cx="2743200" cy="1547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 poderoso</a:t>
          </a:r>
          <a:endParaRPr lang="es-ES" sz="4300" kern="1200" dirty="0"/>
        </a:p>
      </dsp:txBody>
      <dsp:txXfrm>
        <a:off x="75522" y="1702287"/>
        <a:ext cx="2592156" cy="1396024"/>
      </dsp:txXfrm>
    </dsp:sp>
    <dsp:sp modelId="{9384159A-A81D-4454-8EB3-880B965BD185}">
      <dsp:nvSpPr>
        <dsp:cNvPr id="0" name=""/>
        <dsp:cNvSpPr/>
      </dsp:nvSpPr>
      <dsp:spPr>
        <a:xfrm rot="5400000">
          <a:off x="4562772" y="1586321"/>
          <a:ext cx="1237654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Varias formulaciones: padre-viejo, esposo, hermano, galán.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 las tres primeras, su atributo: la vigilancia del honor de la dama.</a:t>
          </a:r>
          <a:endParaRPr lang="es-ES" sz="1600" kern="1200" dirty="0"/>
        </a:p>
      </dsp:txBody>
      <dsp:txXfrm rot="-5400000">
        <a:off x="2743200" y="3466311"/>
        <a:ext cx="4816383" cy="1116820"/>
      </dsp:txXfrm>
    </dsp:sp>
    <dsp:sp modelId="{14EF4A28-D103-4BA3-99A9-5F7C400C5D07}">
      <dsp:nvSpPr>
        <dsp:cNvPr id="0" name=""/>
        <dsp:cNvSpPr/>
      </dsp:nvSpPr>
      <dsp:spPr>
        <a:xfrm>
          <a:off x="0" y="3251187"/>
          <a:ext cx="2743200" cy="1547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 caballero</a:t>
          </a:r>
          <a:endParaRPr lang="es-ES" sz="4300" kern="1200" dirty="0"/>
        </a:p>
      </dsp:txBody>
      <dsp:txXfrm>
        <a:off x="75522" y="3326709"/>
        <a:ext cx="2592156" cy="1396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521A-C4B9-44D0-ADAB-727ED7B1F1BA}">
      <dsp:nvSpPr>
        <dsp:cNvPr id="0" name=""/>
        <dsp:cNvSpPr/>
      </dsp:nvSpPr>
      <dsp:spPr>
        <a:xfrm rot="5400000">
          <a:off x="4838115" y="-1879628"/>
          <a:ext cx="1012303" cy="50298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Valor, audacia, generosidad, constancia, capacidad de sufrimiento, idealismo, apostura, linaje.</a:t>
          </a:r>
          <a:endParaRPr lang="es-ES" sz="1200" kern="1200" dirty="0"/>
        </a:p>
      </dsp:txBody>
      <dsp:txXfrm rot="-5400000">
        <a:off x="2829318" y="178586"/>
        <a:ext cx="4980481" cy="913469"/>
      </dsp:txXfrm>
    </dsp:sp>
    <dsp:sp modelId="{CD6D0D37-9E55-4329-B611-5EA1BD4D1876}">
      <dsp:nvSpPr>
        <dsp:cNvPr id="0" name=""/>
        <dsp:cNvSpPr/>
      </dsp:nvSpPr>
      <dsp:spPr>
        <a:xfrm>
          <a:off x="0" y="2630"/>
          <a:ext cx="282931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Galán</a:t>
          </a:r>
          <a:endParaRPr lang="es-ES" sz="4300" kern="1200" dirty="0"/>
        </a:p>
      </dsp:txBody>
      <dsp:txXfrm>
        <a:off x="61771" y="64401"/>
        <a:ext cx="2705775" cy="1141836"/>
      </dsp:txXfrm>
    </dsp:sp>
    <dsp:sp modelId="{AC95705F-0F7F-4090-AF8C-DDA9CE8C94CC}">
      <dsp:nvSpPr>
        <dsp:cNvPr id="0" name=""/>
        <dsp:cNvSpPr/>
      </dsp:nvSpPr>
      <dsp:spPr>
        <a:xfrm rot="5400000">
          <a:off x="4838115" y="-550981"/>
          <a:ext cx="1012303" cy="50298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Belleza, linaje, absoluta y apasionada dedicación amorosa, audacia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La relación amorosa está encorsetada por el «deber ser» social. Celos, amor y honor motivan sus conductas.</a:t>
          </a:r>
          <a:endParaRPr lang="es-ES" sz="1200" kern="1200" dirty="0"/>
        </a:p>
      </dsp:txBody>
      <dsp:txXfrm rot="-5400000">
        <a:off x="2829318" y="1507233"/>
        <a:ext cx="4980481" cy="913469"/>
      </dsp:txXfrm>
    </dsp:sp>
    <dsp:sp modelId="{D58D99E8-82DD-4008-BF08-8A650CFD4703}">
      <dsp:nvSpPr>
        <dsp:cNvPr id="0" name=""/>
        <dsp:cNvSpPr/>
      </dsp:nvSpPr>
      <dsp:spPr>
        <a:xfrm>
          <a:off x="0" y="1331278"/>
          <a:ext cx="282931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Dama</a:t>
          </a:r>
          <a:endParaRPr lang="es-ES" sz="4300" kern="1200" dirty="0"/>
        </a:p>
      </dsp:txBody>
      <dsp:txXfrm>
        <a:off x="61771" y="1393049"/>
        <a:ext cx="2705775" cy="1141836"/>
      </dsp:txXfrm>
    </dsp:sp>
    <dsp:sp modelId="{36EE0BD2-71DB-4101-A885-E8967B2A03EB}">
      <dsp:nvSpPr>
        <dsp:cNvPr id="0" name=""/>
        <dsp:cNvSpPr/>
      </dsp:nvSpPr>
      <dsp:spPr>
        <a:xfrm rot="5400000">
          <a:off x="4838115" y="777666"/>
          <a:ext cx="1012303" cy="50298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Unido al galán: fidelidad, buen humor, amor al dinero (que no tiene) y a la buena vida, rechaza el peligro, sentido práctico de la realidad, contrapunto a la ensoñación de su amo.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Sirve de puente entre el mundo ideal del galán y el público.</a:t>
          </a:r>
          <a:endParaRPr lang="es-ES" sz="1200" kern="1200" dirty="0"/>
        </a:p>
      </dsp:txBody>
      <dsp:txXfrm rot="-5400000">
        <a:off x="2829318" y="2835881"/>
        <a:ext cx="4980481" cy="913469"/>
      </dsp:txXfrm>
    </dsp:sp>
    <dsp:sp modelId="{69BA7688-E376-47D1-83C0-C0E79A5E44C1}">
      <dsp:nvSpPr>
        <dsp:cNvPr id="0" name=""/>
        <dsp:cNvSpPr/>
      </dsp:nvSpPr>
      <dsp:spPr>
        <a:xfrm>
          <a:off x="0" y="2659926"/>
          <a:ext cx="282931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 gracioso</a:t>
          </a:r>
          <a:endParaRPr lang="es-ES" sz="4300" kern="1200" dirty="0"/>
        </a:p>
      </dsp:txBody>
      <dsp:txXfrm>
        <a:off x="61771" y="2721697"/>
        <a:ext cx="2705775" cy="1141836"/>
      </dsp:txXfrm>
    </dsp:sp>
    <dsp:sp modelId="{FA90316B-1E31-4187-A33A-F22D3389583A}">
      <dsp:nvSpPr>
        <dsp:cNvPr id="0" name=""/>
        <dsp:cNvSpPr/>
      </dsp:nvSpPr>
      <dsp:spPr>
        <a:xfrm rot="5400000">
          <a:off x="4838115" y="2106314"/>
          <a:ext cx="1012303" cy="50298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Conciencia de su dignidad como persona a partir de su limpieza de sangre.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Se idealiza su modo de vida: la sencillez, la alegría, las fiestas, los bailes.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La armonía se rompe  cuando el cortesano introduce la injusticia y debe defender la HONRA  y la dignidad personal.</a:t>
          </a:r>
          <a:endParaRPr lang="es-ES" sz="1200" kern="1200" dirty="0"/>
        </a:p>
      </dsp:txBody>
      <dsp:txXfrm rot="-5400000">
        <a:off x="2829318" y="4164529"/>
        <a:ext cx="4980481" cy="913469"/>
      </dsp:txXfrm>
    </dsp:sp>
    <dsp:sp modelId="{C5383106-4D0F-497E-B52D-189462411609}">
      <dsp:nvSpPr>
        <dsp:cNvPr id="0" name=""/>
        <dsp:cNvSpPr/>
      </dsp:nvSpPr>
      <dsp:spPr>
        <a:xfrm>
          <a:off x="0" y="3988574"/>
          <a:ext cx="282931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 villano</a:t>
          </a:r>
          <a:endParaRPr lang="es-ES" sz="4300" kern="1200" dirty="0"/>
        </a:p>
      </dsp:txBody>
      <dsp:txXfrm>
        <a:off x="61771" y="4050345"/>
        <a:ext cx="2705775" cy="1141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44EAA2-7768-453C-B9F4-0101DC708667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FF78CBB-9D97-40AA-92DB-CA2AE0A5FA41}" type="datetimeFigureOut">
              <a:rPr lang="es-ES" smtClean="0"/>
              <a:t>13/01/2018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samuseolopedevega.org/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543800" cy="3158207"/>
          </a:xfrm>
        </p:spPr>
        <p:txBody>
          <a:bodyPr/>
          <a:lstStyle/>
          <a:p>
            <a:r>
              <a:rPr lang="es-ES" dirty="0" smtClean="0"/>
              <a:t>El teatro de Lope de Vega (1562-1614)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59" y="3501008"/>
            <a:ext cx="23812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657600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sz="4000" dirty="0"/>
              <a:t>Unidades dramáticas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Instauradas en el siglo XVI por preceptistas italianos.</a:t>
            </a:r>
          </a:p>
          <a:p>
            <a:r>
              <a:rPr lang="es-ES" dirty="0" smtClean="0"/>
              <a:t>De tiempo, de lugar y de acción.</a:t>
            </a:r>
          </a:p>
          <a:p>
            <a:r>
              <a:rPr lang="es-ES" dirty="0" smtClean="0"/>
              <a:t>Ante ellas: libertad de creación artística. Cada acción requiere su tiempo y su espacio.</a:t>
            </a:r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139952" y="908720"/>
            <a:ext cx="3657600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sz="4000" dirty="0" smtClean="0"/>
              <a:t>Lo trágico y lo cómico</a:t>
            </a:r>
            <a:endParaRPr lang="es-ES" sz="400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Pueden coexistir.</a:t>
            </a:r>
          </a:p>
          <a:p>
            <a:r>
              <a:rPr lang="es-ES" dirty="0" smtClean="0"/>
              <a:t>Mismo principio de libertad artística.</a:t>
            </a:r>
          </a:p>
          <a:p>
            <a:r>
              <a:rPr lang="es-ES" dirty="0" smtClean="0"/>
              <a:t>La acción dramática debe ser verosímil.</a:t>
            </a:r>
          </a:p>
          <a:p>
            <a:r>
              <a:rPr lang="es-ES" dirty="0" smtClean="0"/>
              <a:t>La verosimilitud: fidelidad a lo natural, a la vida real.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8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El honor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657600" cy="459028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Una obligación social: mantener íntegro el honor.</a:t>
            </a:r>
          </a:p>
          <a:p>
            <a:r>
              <a:rPr lang="es-ES" dirty="0" smtClean="0"/>
              <a:t>Es necesario vivir en tensión, atentos a la opinión ajena, ya que los demás son los que quitan o dan honra.</a:t>
            </a:r>
          </a:p>
          <a:p>
            <a:r>
              <a:rPr lang="es-ES" dirty="0" smtClean="0"/>
              <a:t>La ofensa real o imaginada exige inmediata reparación a través de la venganza.</a:t>
            </a:r>
          </a:p>
          <a:p>
            <a:r>
              <a:rPr lang="es-ES" dirty="0" smtClean="0"/>
              <a:t>La conducta individual se ve dominada por «el qué dirán» social.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101775" cy="2545444"/>
          </a:xfrm>
        </p:spPr>
      </p:pic>
      <p:sp>
        <p:nvSpPr>
          <p:cNvPr id="8" name="7 CuadroTexto"/>
          <p:cNvSpPr txBox="1"/>
          <p:nvPr/>
        </p:nvSpPr>
        <p:spPr>
          <a:xfrm>
            <a:off x="4572000" y="52292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Mujeres y criados, un detalle de la representación. / </a:t>
            </a:r>
            <a:r>
              <a:rPr lang="es-ES" dirty="0" err="1"/>
              <a:t>pentacion</a:t>
            </a:r>
            <a:r>
              <a:rPr lang="es-ES" dirty="0"/>
              <a:t> / foto: Javier Naval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4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Presentan mucha acción y poca psicología.</a:t>
            </a:r>
          </a:p>
          <a:p>
            <a:r>
              <a:rPr lang="es-ES" dirty="0" smtClean="0"/>
              <a:t>Personajes tipo: expresan una actitud vital, unas ideas e ideales con una raíz común con base en la sociedad.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6404"/>
            <a:ext cx="3657600" cy="4550054"/>
          </a:xfrm>
        </p:spPr>
      </p:pic>
    </p:spTree>
    <p:extLst>
      <p:ext uri="{BB962C8B-B14F-4D97-AF65-F5344CB8AC3E}">
        <p14:creationId xmlns:p14="http://schemas.microsoft.com/office/powerpoint/2010/main" val="34942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Tipos de la comedia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7409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7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Tipos de la comedia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33663"/>
              </p:ext>
            </p:extLst>
          </p:nvPr>
        </p:nvGraphicFramePr>
        <p:xfrm>
          <a:off x="457200" y="1268760"/>
          <a:ext cx="78592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Escribió unas 1500 comedias (se conservan unas 350)</a:t>
            </a:r>
          </a:p>
          <a:p>
            <a:r>
              <a:rPr lang="es-ES" dirty="0" smtClean="0"/>
              <a:t>Además escribió novelas y mucha poesía.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238375" cy="1190625"/>
          </a:xfrm>
        </p:spPr>
      </p:pic>
      <p:sp>
        <p:nvSpPr>
          <p:cNvPr id="6" name="5 CuadroTexto"/>
          <p:cNvSpPr txBox="1"/>
          <p:nvPr/>
        </p:nvSpPr>
        <p:spPr>
          <a:xfrm>
            <a:off x="4211960" y="37890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http://casamuseolopedevega.org/es/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4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Clasificación de sus obras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8507"/>
              </p:ext>
            </p:extLst>
          </p:nvPr>
        </p:nvGraphicFramePr>
        <p:xfrm>
          <a:off x="457200" y="1600200"/>
          <a:ext cx="7620000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Comedias sobre historia o</a:t>
                      </a:r>
                      <a:r>
                        <a:rPr lang="es-ES" baseline="0" dirty="0" smtClean="0"/>
                        <a:t> leyendas de España (sus obras más famosas)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dirty="0" smtClean="0"/>
                        <a:t>Fuente Ovejuna</a:t>
                      </a:r>
                    </a:p>
                    <a:p>
                      <a:r>
                        <a:rPr lang="es-ES" i="1" dirty="0" err="1" smtClean="0"/>
                        <a:t>Peribáñez</a:t>
                      </a:r>
                      <a:r>
                        <a:rPr lang="es-ES" i="1" baseline="0" dirty="0" smtClean="0"/>
                        <a:t> o el Comendador de Ocaña</a:t>
                      </a:r>
                    </a:p>
                    <a:p>
                      <a:r>
                        <a:rPr lang="es-ES" i="1" baseline="0" dirty="0" smtClean="0"/>
                        <a:t>El mejor alcalde, el rey</a:t>
                      </a:r>
                    </a:p>
                    <a:p>
                      <a:r>
                        <a:rPr lang="es-ES" i="1" baseline="0" dirty="0" smtClean="0"/>
                        <a:t>El caballero de Olmedo</a:t>
                      </a:r>
                      <a:endParaRPr lang="es-E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Comedias de asunto inventado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dirty="0" smtClean="0"/>
                        <a:t>El</a:t>
                      </a:r>
                      <a:r>
                        <a:rPr lang="es-ES" i="1" baseline="0" dirty="0" smtClean="0"/>
                        <a:t> villano en su rincón</a:t>
                      </a:r>
                    </a:p>
                    <a:p>
                      <a:r>
                        <a:rPr lang="es-ES" i="1" baseline="0" dirty="0" smtClean="0"/>
                        <a:t>El castigo sin venganza</a:t>
                      </a:r>
                    </a:p>
                    <a:p>
                      <a:r>
                        <a:rPr lang="es-ES" i="0" baseline="0" dirty="0" smtClean="0"/>
                        <a:t>DE CAPA Y ESPADA o DE COSTUMBRES</a:t>
                      </a:r>
                    </a:p>
                    <a:p>
                      <a:r>
                        <a:rPr lang="es-ES" i="1" u="none" baseline="0" dirty="0" smtClean="0"/>
                        <a:t>Los locos de Valencia</a:t>
                      </a:r>
                    </a:p>
                    <a:p>
                      <a:r>
                        <a:rPr lang="es-ES" i="1" u="none" baseline="0" dirty="0" smtClean="0"/>
                        <a:t>El perro del hortelano</a:t>
                      </a:r>
                    </a:p>
                    <a:p>
                      <a:r>
                        <a:rPr lang="es-ES" i="1" u="none" baseline="0" dirty="0" smtClean="0"/>
                        <a:t>La dama boba</a:t>
                      </a:r>
                    </a:p>
                    <a:p>
                      <a:r>
                        <a:rPr lang="es-ES" i="1" u="none" baseline="0" dirty="0" smtClean="0"/>
                        <a:t>Los melindres de </a:t>
                      </a:r>
                      <a:r>
                        <a:rPr lang="es-ES" i="1" u="none" baseline="0" dirty="0" err="1" smtClean="0"/>
                        <a:t>Belisa</a:t>
                      </a:r>
                      <a:endParaRPr lang="es-ES" i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Comedias religiosas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u="none" dirty="0" smtClean="0"/>
                        <a:t>La</a:t>
                      </a:r>
                      <a:r>
                        <a:rPr lang="es-ES" i="1" u="none" baseline="0" dirty="0" smtClean="0"/>
                        <a:t> buena guarda</a:t>
                      </a:r>
                    </a:p>
                    <a:p>
                      <a:r>
                        <a:rPr lang="es-ES" i="1" u="none" baseline="0" dirty="0" smtClean="0"/>
                        <a:t>El fingido verdadero</a:t>
                      </a:r>
                      <a:endParaRPr lang="es-ES" i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Otros grupos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0" u="none" dirty="0" smtClean="0"/>
                        <a:t>Comedias</a:t>
                      </a:r>
                      <a:r>
                        <a:rPr lang="es-ES" i="0" u="none" baseline="0" dirty="0" smtClean="0"/>
                        <a:t> mitológicas, de historia antigua, de historia extranjera…</a:t>
                      </a:r>
                      <a:endParaRPr lang="es-ES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Autos</a:t>
                      </a:r>
                      <a:r>
                        <a:rPr lang="es-ES" baseline="0" dirty="0" smtClean="0"/>
                        <a:t> sacramentales (superado por Calderón)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u="none" dirty="0" smtClean="0"/>
                        <a:t>La siega</a:t>
                      </a:r>
                      <a:endParaRPr lang="es-ES" i="1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La comedia nacional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176464" cy="496855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Término «comedia»: equivale a obra teatral (comedias, tragicomedias o dramas).</a:t>
            </a:r>
          </a:p>
          <a:p>
            <a:r>
              <a:rPr lang="es-ES" dirty="0" smtClean="0"/>
              <a:t>Fórmula fijada por Lope de Vega a finales del siglo XVI.</a:t>
            </a:r>
          </a:p>
          <a:p>
            <a:r>
              <a:rPr lang="es-ES" i="1" dirty="0"/>
              <a:t>El arte nuevo de hacer comedias en este tiempo</a:t>
            </a:r>
            <a:r>
              <a:rPr lang="es-ES" dirty="0"/>
              <a:t>, texto escrito por Lope de Vega en 1609 a petición de la Academia de Madrid.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apenas 400 versos, el dramaturgo resume los rasgos fundamentales del nuevo teatro, unas veces con ironía y siempre con </a:t>
            </a:r>
            <a:r>
              <a:rPr lang="es-ES" dirty="0" smtClean="0"/>
              <a:t>astucia.</a:t>
            </a: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3721224" cy="1798493"/>
          </a:xfrm>
        </p:spPr>
      </p:pic>
    </p:spTree>
    <p:extLst>
      <p:ext uri="{BB962C8B-B14F-4D97-AF65-F5344CB8AC3E}">
        <p14:creationId xmlns:p14="http://schemas.microsoft.com/office/powerpoint/2010/main" val="5899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La representación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460432" cy="5445224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endParaRPr lang="es-ES" dirty="0"/>
          </a:p>
          <a:p>
            <a:r>
              <a:rPr lang="es-ES" sz="3400" dirty="0" smtClean="0"/>
              <a:t>Cadena </a:t>
            </a:r>
            <a:r>
              <a:rPr lang="es-ES" sz="3400" dirty="0"/>
              <a:t>de personas que intervienen en la comedia:</a:t>
            </a:r>
          </a:p>
          <a:p>
            <a:endParaRPr lang="es-ES" sz="3400" dirty="0"/>
          </a:p>
          <a:p>
            <a:pPr lvl="1"/>
            <a:r>
              <a:rPr lang="es-ES" sz="3400" dirty="0" smtClean="0"/>
              <a:t>El </a:t>
            </a:r>
            <a:r>
              <a:rPr lang="es-ES" sz="3400" dirty="0"/>
              <a:t>poeta. Es el que escribe el texto, generalmente por encargo de un director (llamado entonces autor). Lo que se pagaba por una comedia variaba mucho de un poeta a otro y una vez que era vendida, el poeta dejaba de tener el control del texto que pasaba al autor.</a:t>
            </a:r>
          </a:p>
          <a:p>
            <a:endParaRPr lang="es-ES" sz="3400" dirty="0"/>
          </a:p>
          <a:p>
            <a:pPr lvl="1"/>
            <a:r>
              <a:rPr lang="es-ES" sz="3400" dirty="0" smtClean="0"/>
              <a:t>El </a:t>
            </a:r>
            <a:r>
              <a:rPr lang="es-ES" sz="3400" dirty="0"/>
              <a:t>autor era una mezcla de lo que ahora es un director y un productor. Cuando compraban una obra se convertían en dueños de ella y podían revenderlas a otros autores. Se encargaban de buscar a los actores y marcarles los aspectos básicos de la representación: entradas, salidas, etc. </a:t>
            </a:r>
          </a:p>
          <a:p>
            <a:endParaRPr lang="es-ES" sz="3400" dirty="0"/>
          </a:p>
          <a:p>
            <a:pPr lvl="1"/>
            <a:r>
              <a:rPr lang="es-ES" sz="3400" dirty="0" smtClean="0"/>
              <a:t>Los </a:t>
            </a:r>
            <a:r>
              <a:rPr lang="es-ES" sz="3400" dirty="0"/>
              <a:t>actores estaban generalmente agrupados en compañías en las que interpretaban siempre un tipo: el gracioso, la dama, el galán, etc. La compañía era la agrupación de actores más completa, con repertorio y vestuario propio. Agustín de Rojas en </a:t>
            </a:r>
            <a:r>
              <a:rPr lang="es-ES" sz="3400" i="1" dirty="0"/>
              <a:t>El viaje entretenido </a:t>
            </a:r>
            <a:r>
              <a:rPr lang="es-ES" sz="3400" dirty="0"/>
              <a:t>cita otras formas de agrupaciones de actores según el número de integrantes. Aquí tenemos algunas: </a:t>
            </a:r>
            <a:endParaRPr lang="es-ES" sz="3400" dirty="0" smtClean="0"/>
          </a:p>
          <a:p>
            <a:pPr lvl="1"/>
            <a:endParaRPr lang="es-ES" sz="3400" dirty="0"/>
          </a:p>
          <a:p>
            <a:pPr lvl="2"/>
            <a:r>
              <a:rPr lang="es-ES" sz="3400" dirty="0" smtClean="0"/>
              <a:t>Bululú</a:t>
            </a:r>
            <a:r>
              <a:rPr lang="es-ES" sz="3400" dirty="0"/>
              <a:t>: Un solo actor que sabe una comedia y alguna loa.</a:t>
            </a:r>
          </a:p>
          <a:p>
            <a:pPr lvl="2"/>
            <a:r>
              <a:rPr lang="es-ES" sz="3400" dirty="0" smtClean="0"/>
              <a:t>Ñaque</a:t>
            </a:r>
            <a:r>
              <a:rPr lang="es-ES" sz="3400" dirty="0"/>
              <a:t>: Son dos actores que hacen un entremés, algo de un auto y dicen algunas octavas y loas.</a:t>
            </a:r>
          </a:p>
          <a:p>
            <a:pPr lvl="2"/>
            <a:r>
              <a:rPr lang="es-ES" sz="3400" dirty="0" smtClean="0"/>
              <a:t>Cambaleo</a:t>
            </a:r>
            <a:r>
              <a:rPr lang="es-ES" sz="3400" dirty="0"/>
              <a:t>: Una mujer que canta y tres hombres que lloran. Una comedia, dos autos y tres o cuatro entremeses.</a:t>
            </a:r>
          </a:p>
          <a:p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40702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Los corrales de comedias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3657600" cy="27432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37" y="2204864"/>
            <a:ext cx="4170161" cy="3096344"/>
          </a:xfrm>
        </p:spPr>
      </p:pic>
      <p:sp>
        <p:nvSpPr>
          <p:cNvPr id="7" name="6 CuadroTexto"/>
          <p:cNvSpPr txBox="1"/>
          <p:nvPr/>
        </p:nvSpPr>
        <p:spPr>
          <a:xfrm>
            <a:off x="2195736" y="566124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Imágenes tomadas de https://elcastillodekafka.wordpress.com/2016/03/16/el-teatro-barroco/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Los corrales de comedias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Generalmente, son </a:t>
            </a:r>
            <a:r>
              <a:rPr lang="es-ES" dirty="0" smtClean="0"/>
              <a:t>patios al aire libre entre varias casas.</a:t>
            </a:r>
          </a:p>
          <a:p>
            <a:r>
              <a:rPr lang="es-ES" dirty="0" smtClean="0"/>
              <a:t>La </a:t>
            </a:r>
            <a:r>
              <a:rPr lang="es-ES" u="sng" dirty="0" smtClean="0"/>
              <a:t>cazuela</a:t>
            </a:r>
            <a:r>
              <a:rPr lang="es-ES" dirty="0" smtClean="0"/>
              <a:t> estaba reservada a las mujeres.</a:t>
            </a:r>
          </a:p>
          <a:p>
            <a:r>
              <a:rPr lang="es-ES" dirty="0" smtClean="0"/>
              <a:t>Los nobles se situaban en los </a:t>
            </a:r>
            <a:r>
              <a:rPr lang="es-ES" u="sng" dirty="0" smtClean="0"/>
              <a:t>aposentos </a:t>
            </a:r>
            <a:r>
              <a:rPr lang="es-ES" dirty="0" smtClean="0"/>
              <a:t>o corredores.</a:t>
            </a:r>
          </a:p>
          <a:p>
            <a:r>
              <a:rPr lang="es-ES" dirty="0" smtClean="0"/>
              <a:t>En el patio, de pie, la mayoría de hombres del pueblo.</a:t>
            </a:r>
          </a:p>
          <a:p>
            <a:r>
              <a:rPr lang="es-ES" dirty="0" smtClean="0"/>
              <a:t>Los espectáculos duraban varias horas. </a:t>
            </a:r>
            <a:r>
              <a:rPr lang="es-ES" dirty="0" smtClean="0"/>
              <a:t>Estaban compuestos </a:t>
            </a:r>
            <a:r>
              <a:rPr lang="es-ES" dirty="0" smtClean="0"/>
              <a:t>de:</a:t>
            </a:r>
          </a:p>
          <a:p>
            <a:pPr lvl="2"/>
            <a:r>
              <a:rPr lang="es-ES" dirty="0" smtClean="0"/>
              <a:t>Loa: presentación en verso.</a:t>
            </a:r>
          </a:p>
          <a:p>
            <a:pPr lvl="2"/>
            <a:r>
              <a:rPr lang="es-ES" dirty="0" smtClean="0"/>
              <a:t>Primer acto o jornada de la comedia.</a:t>
            </a:r>
          </a:p>
          <a:p>
            <a:pPr lvl="2"/>
            <a:r>
              <a:rPr lang="es-ES" dirty="0" smtClean="0"/>
              <a:t>Entremés.</a:t>
            </a:r>
          </a:p>
          <a:p>
            <a:pPr lvl="2"/>
            <a:r>
              <a:rPr lang="es-ES" dirty="0" smtClean="0"/>
              <a:t>Segundo acto.</a:t>
            </a:r>
          </a:p>
          <a:p>
            <a:pPr lvl="2"/>
            <a:r>
              <a:rPr lang="es-ES" dirty="0" smtClean="0"/>
              <a:t>Otro entremés o un baile.</a:t>
            </a:r>
          </a:p>
          <a:p>
            <a:pPr lvl="2"/>
            <a:r>
              <a:rPr lang="es-ES" dirty="0" smtClean="0"/>
              <a:t>Tercer acto.</a:t>
            </a:r>
          </a:p>
          <a:p>
            <a:pPr lvl="2"/>
            <a:r>
              <a:rPr lang="es-ES" dirty="0" smtClean="0"/>
              <a:t>Otro baile o un fin de fiesta.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55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Los teatros y su público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5184576"/>
          </a:xfrm>
        </p:spPr>
        <p:txBody>
          <a:bodyPr>
            <a:noAutofit/>
          </a:bodyPr>
          <a:lstStyle/>
          <a:p>
            <a:r>
              <a:rPr lang="es-ES" sz="2600" dirty="0" smtClean="0"/>
              <a:t>El teatro es la principal diversión social.</a:t>
            </a:r>
          </a:p>
          <a:p>
            <a:r>
              <a:rPr lang="es-ES" sz="2600" dirty="0" smtClean="0"/>
              <a:t>El público pide novedades porque siente pasión por el espectáculo teatral.</a:t>
            </a:r>
          </a:p>
          <a:p>
            <a:r>
              <a:rPr lang="es-ES" sz="2600" dirty="0" smtClean="0"/>
              <a:t>El público es heterogéneo: por condición social y por educación y sensibilidad artística.</a:t>
            </a:r>
          </a:p>
          <a:p>
            <a:r>
              <a:rPr lang="es-ES" sz="2600" dirty="0" smtClean="0"/>
              <a:t>Para crear un teatro mayoritario fue necesario descubrir la homogeneidad como pueblo: el sistema de ideas y creencias.</a:t>
            </a:r>
          </a:p>
          <a:p>
            <a:r>
              <a:rPr lang="es-ES" sz="2600" dirty="0" smtClean="0"/>
              <a:t>El teatro, al servicio del orden estamental establecido. El rey está por encima de todos los antagonismos, se hace respetar por todos.</a:t>
            </a:r>
          </a:p>
          <a:p>
            <a:r>
              <a:rPr lang="es-ES" sz="2600" dirty="0" smtClean="0"/>
              <a:t>Lope de Vega estudiaba la reacción de su público.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060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Temas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Pluralidad.</a:t>
            </a:r>
          </a:p>
          <a:p>
            <a:r>
              <a:rPr lang="es-ES" sz="2800" dirty="0" smtClean="0"/>
              <a:t>Tomados de la literatura contemporánea, medieval o antigua.</a:t>
            </a:r>
          </a:p>
          <a:p>
            <a:r>
              <a:rPr lang="es-ES" sz="2800" dirty="0" smtClean="0"/>
              <a:t>De la circunstancia histórica de su tiempo.</a:t>
            </a:r>
          </a:p>
          <a:p>
            <a:r>
              <a:rPr lang="es-ES" sz="2800" dirty="0" smtClean="0"/>
              <a:t>Fuentes:</a:t>
            </a:r>
          </a:p>
          <a:p>
            <a:pPr lvl="1"/>
            <a:r>
              <a:rPr lang="es-ES" sz="2800" dirty="0" smtClean="0"/>
              <a:t>Literatura y vida.</a:t>
            </a:r>
          </a:p>
          <a:p>
            <a:pPr lvl="1"/>
            <a:r>
              <a:rPr lang="es-ES" sz="2800" dirty="0" smtClean="0"/>
              <a:t>Teología e historia.</a:t>
            </a:r>
          </a:p>
          <a:p>
            <a:pPr lvl="1"/>
            <a:r>
              <a:rPr lang="es-ES" sz="2800" dirty="0" smtClean="0"/>
              <a:t>Liturgia y folklore.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897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Actos y escenas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600" dirty="0" smtClean="0"/>
              <a:t>División de la obra en tres actos.</a:t>
            </a:r>
          </a:p>
          <a:p>
            <a:r>
              <a:rPr lang="es-ES" sz="2600" dirty="0" smtClean="0"/>
              <a:t>Se hace en función de la intriga, para mantener el interés del público.</a:t>
            </a:r>
          </a:p>
          <a:p>
            <a:r>
              <a:rPr lang="es-ES" sz="2600" dirty="0" smtClean="0"/>
              <a:t>No se divide en escenas. Solo indicación de entradas y salidas de personajes.</a:t>
            </a:r>
          </a:p>
          <a:p>
            <a:r>
              <a:rPr lang="es-ES" sz="2600" dirty="0" smtClean="0"/>
              <a:t>El paso de un acto a otro puede indicar el paso del tiempo.</a:t>
            </a:r>
          </a:p>
          <a:p>
            <a:r>
              <a:rPr lang="es-ES" sz="2600" dirty="0" smtClean="0"/>
              <a:t>El primer acto suele comenzar directamente en la acción para captar el interés del público.</a:t>
            </a:r>
          </a:p>
          <a:p>
            <a:r>
              <a:rPr lang="es-ES" sz="2600" dirty="0" smtClean="0"/>
              <a:t>El ritmo dinámico se consigue con la supresión de lo accidental.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8245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Lenguaje y versificación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Se destierra la prosa.</a:t>
            </a:r>
          </a:p>
          <a:p>
            <a:r>
              <a:rPr lang="es-ES" dirty="0" smtClean="0"/>
              <a:t>Se sistematiza la polimetría que busca la acomodación entre versos y situación.</a:t>
            </a:r>
          </a:p>
          <a:p>
            <a:r>
              <a:rPr lang="es-ES" dirty="0" smtClean="0"/>
              <a:t>Se busca aunar la calidad estética de la palabra con su capacidad de plasmación de lo real.</a:t>
            </a:r>
          </a:p>
          <a:p>
            <a:r>
              <a:rPr lang="es-ES" dirty="0" smtClean="0"/>
              <a:t>El lenguaje es el de la poesía dramática para conseguir armonía entre sonido y sentido.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14670"/>
            <a:ext cx="3657600" cy="2433523"/>
          </a:xfrm>
        </p:spPr>
      </p:pic>
      <p:sp>
        <p:nvSpPr>
          <p:cNvPr id="7" name="6 CuadroTexto"/>
          <p:cNvSpPr txBox="1"/>
          <p:nvPr/>
        </p:nvSpPr>
        <p:spPr>
          <a:xfrm>
            <a:off x="4572000" y="54452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Fuente Ovejuna</a:t>
            </a:r>
          </a:p>
          <a:p>
            <a:r>
              <a:rPr lang="es-ES" dirty="0" err="1" smtClean="0"/>
              <a:t>Teatre</a:t>
            </a:r>
            <a:r>
              <a:rPr lang="es-ES" dirty="0" smtClean="0"/>
              <a:t> Nacional de Catalunya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5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207</TotalTime>
  <Words>1268</Words>
  <Application>Microsoft Office PowerPoint</Application>
  <PresentationFormat>Presentación en pantalla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El teatro de Lope de Vega (1562-1614) </vt:lpstr>
      <vt:lpstr>La comedia nacional</vt:lpstr>
      <vt:lpstr>La representación</vt:lpstr>
      <vt:lpstr>Los corrales de comedias</vt:lpstr>
      <vt:lpstr>Los corrales de comedias</vt:lpstr>
      <vt:lpstr>Los teatros y su público</vt:lpstr>
      <vt:lpstr>Temas</vt:lpstr>
      <vt:lpstr>Actos y escenas</vt:lpstr>
      <vt:lpstr>Lenguaje y versificación</vt:lpstr>
      <vt:lpstr>Presentación de PowerPoint</vt:lpstr>
      <vt:lpstr>El honor</vt:lpstr>
      <vt:lpstr>Los personajes</vt:lpstr>
      <vt:lpstr>Tipos de la comedia</vt:lpstr>
      <vt:lpstr>Tipos de la comedia</vt:lpstr>
      <vt:lpstr>Obra</vt:lpstr>
      <vt:lpstr>Clasificación de sus obras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teatro de Lope de Vega (1562-1614)</dc:title>
  <dc:creator>Maxi</dc:creator>
  <cp:lastModifiedBy>Maxi</cp:lastModifiedBy>
  <cp:revision>19</cp:revision>
  <dcterms:created xsi:type="dcterms:W3CDTF">2018-01-12T14:26:33Z</dcterms:created>
  <dcterms:modified xsi:type="dcterms:W3CDTF">2018-01-13T11:04:10Z</dcterms:modified>
</cp:coreProperties>
</file>