
<file path=[Content_Types].xml><?xml version="1.0" encoding="utf-8"?>
<Types xmlns="http://schemas.openxmlformats.org/package/2006/content-types">
  <Default ContentType="image/jpeg" Extension="jpg"/>
  <Default ContentType="image/gif" Extension="gif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Pica en el bocadillo para escuchar...</a:t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1" Type="http://schemas.openxmlformats.org/officeDocument/2006/relationships/image" Target="../media/image8.png"/><Relationship Id="rId10" Type="http://schemas.openxmlformats.org/officeDocument/2006/relationships/image" Target="../media/image11.png"/><Relationship Id="rId13" Type="http://schemas.openxmlformats.org/officeDocument/2006/relationships/image" Target="../media/image6.png"/><Relationship Id="rId1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4.png"/><Relationship Id="rId4" Type="http://schemas.openxmlformats.org/officeDocument/2006/relationships/image" Target="../media/image9.png"/><Relationship Id="rId9" Type="http://schemas.openxmlformats.org/officeDocument/2006/relationships/image" Target="../media/image10.jpg"/><Relationship Id="rId15" Type="http://schemas.openxmlformats.org/officeDocument/2006/relationships/image" Target="../media/image1.png"/><Relationship Id="rId14" Type="http://schemas.openxmlformats.org/officeDocument/2006/relationships/hyperlink" Target="http://drive.google.com/file/d/1WZcMg0CL7z_LB9w0pvPy8yZWd3dMa8tZ/view" TargetMode="External"/><Relationship Id="rId17" Type="http://schemas.openxmlformats.org/officeDocument/2006/relationships/image" Target="../media/image7.gif"/><Relationship Id="rId16" Type="http://schemas.openxmlformats.org/officeDocument/2006/relationships/image" Target="../media/image13.png"/><Relationship Id="rId5" Type="http://schemas.openxmlformats.org/officeDocument/2006/relationships/image" Target="../media/image2.png"/><Relationship Id="rId6" Type="http://schemas.openxmlformats.org/officeDocument/2006/relationships/image" Target="../media/image4.png"/><Relationship Id="rId7" Type="http://schemas.openxmlformats.org/officeDocument/2006/relationships/image" Target="../media/image12.png"/><Relationship Id="rId8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/>
          <p:cNvPicPr preferRelativeResize="0"/>
          <p:nvPr/>
        </p:nvPicPr>
        <p:blipFill rotWithShape="1">
          <a:blip r:embed="rId3">
            <a:alphaModFix/>
          </a:blip>
          <a:srcRect b="-11030" l="2200" r="-2200" t="11030"/>
          <a:stretch/>
        </p:blipFill>
        <p:spPr>
          <a:xfrm>
            <a:off x="43400" y="143525"/>
            <a:ext cx="9100600" cy="6327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5" name="Google Shape;55;p13"/>
          <p:cNvPicPr preferRelativeResize="0"/>
          <p:nvPr/>
        </p:nvPicPr>
        <p:blipFill rotWithShape="1">
          <a:blip r:embed="rId4">
            <a:alphaModFix/>
          </a:blip>
          <a:srcRect b="2260" l="13290" r="-42572" t="-2260"/>
          <a:stretch/>
        </p:blipFill>
        <p:spPr>
          <a:xfrm>
            <a:off x="1588500" y="-811700"/>
            <a:ext cx="7436900" cy="4034599"/>
          </a:xfrm>
          <a:prstGeom prst="rect">
            <a:avLst/>
          </a:prstGeom>
          <a:noFill/>
          <a:ln>
            <a:noFill/>
          </a:ln>
        </p:spPr>
      </p:pic>
      <p:pic>
        <p:nvPicPr>
          <p:cNvPr id="56" name="Google Shape;56;p1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572000" y="1591250"/>
            <a:ext cx="4237950" cy="2758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7" name="Google Shape;57;p13"/>
          <p:cNvPicPr preferRelativeResize="0"/>
          <p:nvPr/>
        </p:nvPicPr>
        <p:blipFill rotWithShape="1">
          <a:blip r:embed="rId6">
            <a:alphaModFix/>
          </a:blip>
          <a:srcRect b="11090" l="-1720" r="1719" t="-11090"/>
          <a:stretch/>
        </p:blipFill>
        <p:spPr>
          <a:xfrm>
            <a:off x="217900" y="2575563"/>
            <a:ext cx="1928975" cy="2473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58" name="Google Shape;58;p13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322500" y="493050"/>
            <a:ext cx="814300" cy="814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9" name="Google Shape;59;p13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6749225" y="143525"/>
            <a:ext cx="2060725" cy="1481276"/>
          </a:xfrm>
          <a:prstGeom prst="rect">
            <a:avLst/>
          </a:prstGeom>
          <a:noFill/>
          <a:ln>
            <a:noFill/>
          </a:ln>
        </p:spPr>
      </p:pic>
      <p:pic>
        <p:nvPicPr>
          <p:cNvPr id="60" name="Google Shape;60;p13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6007175" y="74775"/>
            <a:ext cx="540800" cy="705391"/>
          </a:xfrm>
          <a:prstGeom prst="rect">
            <a:avLst/>
          </a:prstGeom>
          <a:noFill/>
          <a:ln>
            <a:noFill/>
          </a:ln>
        </p:spPr>
      </p:pic>
      <p:pic>
        <p:nvPicPr>
          <p:cNvPr id="61" name="Google Shape;61;p13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7790289" y="2368150"/>
            <a:ext cx="445351" cy="602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62" name="Google Shape;62;p13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5522263" y="1705638"/>
            <a:ext cx="2337424" cy="1927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63" name="Google Shape;63;p13"/>
          <p:cNvPicPr preferRelativeResize="0"/>
          <p:nvPr/>
        </p:nvPicPr>
        <p:blipFill rotWithShape="1">
          <a:blip r:embed="rId12">
            <a:alphaModFix/>
          </a:blip>
          <a:srcRect b="-5886" l="-1810" r="1810" t="-66735"/>
          <a:stretch/>
        </p:blipFill>
        <p:spPr>
          <a:xfrm>
            <a:off x="1703487" y="694688"/>
            <a:ext cx="4237951" cy="46909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haiii" id="64" name="Google Shape;64;p13"/>
          <p:cNvPicPr preferRelativeResize="0"/>
          <p:nvPr/>
        </p:nvPicPr>
        <p:blipFill>
          <a:blip r:embed="rId13">
            <a:alphaModFix/>
          </a:blip>
          <a:stretch>
            <a:fillRect/>
          </a:stretch>
        </p:blipFill>
        <p:spPr>
          <a:xfrm>
            <a:off x="43400" y="1141575"/>
            <a:ext cx="3055900" cy="3055900"/>
          </a:xfrm>
          <a:prstGeom prst="rect">
            <a:avLst/>
          </a:prstGeom>
          <a:noFill/>
          <a:ln>
            <a:noFill/>
          </a:ln>
        </p:spPr>
      </p:pic>
      <p:sp>
        <p:nvSpPr>
          <p:cNvPr id="65" name="Google Shape;65;p13"/>
          <p:cNvSpPr txBox="1"/>
          <p:nvPr/>
        </p:nvSpPr>
        <p:spPr>
          <a:xfrm>
            <a:off x="2202175" y="659775"/>
            <a:ext cx="3240600" cy="87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solidFill>
                  <a:srgbClr val="FFFFFF"/>
                </a:solidFill>
              </a:rPr>
              <a:t>MATEMÁTICAS   4º</a:t>
            </a:r>
            <a:endParaRPr>
              <a:solidFill>
                <a:srgbClr val="FFFFFF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FFFFFF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solidFill>
                  <a:srgbClr val="FFFFFF"/>
                </a:solidFill>
              </a:rPr>
              <a:t>                ¡ </a:t>
            </a:r>
            <a:r>
              <a:rPr lang="es" sz="1900">
                <a:solidFill>
                  <a:srgbClr val="FFFFFF"/>
                </a:solidFill>
              </a:rPr>
              <a:t>BIENVENIDOS !</a:t>
            </a:r>
            <a:endParaRPr sz="1900">
              <a:solidFill>
                <a:srgbClr val="FFFFFF"/>
              </a:solidFill>
            </a:endParaRPr>
          </a:p>
        </p:txBody>
      </p:sp>
      <p:sp>
        <p:nvSpPr>
          <p:cNvPr id="66" name="Google Shape;66;p13"/>
          <p:cNvSpPr txBox="1"/>
          <p:nvPr/>
        </p:nvSpPr>
        <p:spPr>
          <a:xfrm>
            <a:off x="7112375" y="457275"/>
            <a:ext cx="4977900" cy="558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SOMOS    LOS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   MEJORES</a:t>
            </a:r>
            <a:endParaRPr/>
          </a:p>
        </p:txBody>
      </p:sp>
      <p:sp>
        <p:nvSpPr>
          <p:cNvPr id="67" name="Google Shape;67;p13"/>
          <p:cNvSpPr/>
          <p:nvPr/>
        </p:nvSpPr>
        <p:spPr>
          <a:xfrm>
            <a:off x="1937325" y="1141575"/>
            <a:ext cx="957300" cy="673500"/>
          </a:xfrm>
          <a:prstGeom prst="wedgeEllipseCallout">
            <a:avLst>
              <a:gd fmla="val -20833" name="adj1"/>
              <a:gd fmla="val 62500" name="adj2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68" name="Google Shape;68;p13" title="mate+4.mp3">
            <a:hlinkClick r:id="rId14"/>
          </p:cNvPr>
          <p:cNvPicPr preferRelativeResize="0"/>
          <p:nvPr/>
        </p:nvPicPr>
        <p:blipFill>
          <a:blip r:embed="rId15">
            <a:alphaModFix/>
          </a:blip>
          <a:stretch>
            <a:fillRect/>
          </a:stretch>
        </p:blipFill>
        <p:spPr>
          <a:xfrm>
            <a:off x="2187375" y="1249725"/>
            <a:ext cx="457200" cy="457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9" name="Google Shape;69;p13"/>
          <p:cNvPicPr preferRelativeResize="0"/>
          <p:nvPr/>
        </p:nvPicPr>
        <p:blipFill rotWithShape="1">
          <a:blip r:embed="rId16">
            <a:alphaModFix/>
          </a:blip>
          <a:srcRect b="39308" l="-306811" r="325524" t="-11013"/>
          <a:stretch/>
        </p:blipFill>
        <p:spPr>
          <a:xfrm>
            <a:off x="1482425" y="3487013"/>
            <a:ext cx="1162150" cy="917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70" name="Google Shape;70;p13"/>
          <p:cNvPicPr preferRelativeResize="0"/>
          <p:nvPr/>
        </p:nvPicPr>
        <p:blipFill>
          <a:blip r:embed="rId17">
            <a:alphaModFix/>
          </a:blip>
          <a:stretch>
            <a:fillRect/>
          </a:stretch>
        </p:blipFill>
        <p:spPr>
          <a:xfrm>
            <a:off x="4486100" y="4349938"/>
            <a:ext cx="1085850" cy="542925"/>
          </a:xfrm>
          <a:prstGeom prst="rect">
            <a:avLst/>
          </a:prstGeom>
          <a:noFill/>
          <a:ln>
            <a:noFill/>
          </a:ln>
        </p:spPr>
      </p:pic>
      <p:sp>
        <p:nvSpPr>
          <p:cNvPr id="71" name="Google Shape;71;p13"/>
          <p:cNvSpPr txBox="1"/>
          <p:nvPr/>
        </p:nvSpPr>
        <p:spPr>
          <a:xfrm>
            <a:off x="-2060525" y="760625"/>
            <a:ext cx="4786200" cy="558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