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Pica en el bocadillo para escuchar...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1.png"/><Relationship Id="rId13" Type="http://schemas.openxmlformats.org/officeDocument/2006/relationships/image" Target="../media/image6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0.jpg"/><Relationship Id="rId15" Type="http://schemas.openxmlformats.org/officeDocument/2006/relationships/image" Target="../media/image1.png"/><Relationship Id="rId14" Type="http://schemas.openxmlformats.org/officeDocument/2006/relationships/hyperlink" Target="http://drive.google.com/file/d/1WZcMg0CL7z_LB9w0pvPy8yZWd3dMa8tZ/view" TargetMode="External"/><Relationship Id="rId17" Type="http://schemas.openxmlformats.org/officeDocument/2006/relationships/image" Target="../media/image7.gif"/><Relationship Id="rId16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-11030" l="2200" r="-2200" t="11030"/>
          <a:stretch/>
        </p:blipFill>
        <p:spPr>
          <a:xfrm>
            <a:off x="43400" y="143525"/>
            <a:ext cx="9100600" cy="63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260" l="13290" r="-42572" t="-2260"/>
          <a:stretch/>
        </p:blipFill>
        <p:spPr>
          <a:xfrm>
            <a:off x="1588500" y="-811700"/>
            <a:ext cx="7436900" cy="403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591250"/>
            <a:ext cx="4237950" cy="27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11090" l="-1720" r="1719" t="-11090"/>
          <a:stretch/>
        </p:blipFill>
        <p:spPr>
          <a:xfrm>
            <a:off x="217900" y="2575563"/>
            <a:ext cx="1928975" cy="24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2500" y="493050"/>
            <a:ext cx="814300" cy="8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9225" y="143525"/>
            <a:ext cx="2060725" cy="148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07175" y="74775"/>
            <a:ext cx="540800" cy="705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90289" y="2368150"/>
            <a:ext cx="445351" cy="6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22263" y="1705638"/>
            <a:ext cx="2337424" cy="19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2">
            <a:alphaModFix/>
          </a:blip>
          <a:srcRect b="-5886" l="-1810" r="1810" t="-66735"/>
          <a:stretch/>
        </p:blipFill>
        <p:spPr>
          <a:xfrm>
            <a:off x="1703487" y="694688"/>
            <a:ext cx="4237951" cy="469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iii" id="64" name="Google Shape;64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400" y="1141575"/>
            <a:ext cx="3055900" cy="30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2202175" y="659775"/>
            <a:ext cx="3240600" cy="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MATEMÁTICAS   4º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                ¡ </a:t>
            </a:r>
            <a:r>
              <a:rPr lang="es" sz="1900">
                <a:solidFill>
                  <a:srgbClr val="FFFFFF"/>
                </a:solidFill>
              </a:rPr>
              <a:t>BIENVENIDOS !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112375" y="457275"/>
            <a:ext cx="49779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SOMOS    LOS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MEJORES</a:t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1937325" y="1141575"/>
            <a:ext cx="957300" cy="673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3" title="mate+4.mp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187375" y="12497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6">
            <a:alphaModFix/>
          </a:blip>
          <a:srcRect b="39308" l="-306811" r="325524" t="-11013"/>
          <a:stretch/>
        </p:blipFill>
        <p:spPr>
          <a:xfrm>
            <a:off x="1482425" y="3487013"/>
            <a:ext cx="1162150" cy="9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486100" y="4349938"/>
            <a:ext cx="1085850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-2060525" y="760625"/>
            <a:ext cx="47862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