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C0B1A-1DDA-4A58-8845-425E9685A81F}" v="773" dt="2024-01-28T15:48:45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January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5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January 28,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314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Plumeria rubra">
            <a:extLst>
              <a:ext uri="{FF2B5EF4-FFF2-40B4-BE49-F238E27FC236}">
                <a16:creationId xmlns:a16="http://schemas.microsoft.com/office/drawing/2014/main" id="{7EEA419C-4B65-99FE-6C55-0FA4A7BB7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59" r="18886" b="-1"/>
          <a:stretch/>
        </p:blipFill>
        <p:spPr>
          <a:xfrm>
            <a:off x="14376" y="10"/>
            <a:ext cx="4587901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4CB52B-DDF4-BBFB-CF26-50916DEE6ACD}"/>
              </a:ext>
            </a:extLst>
          </p:cNvPr>
          <p:cNvSpPr txBox="1"/>
          <p:nvPr/>
        </p:nvSpPr>
        <p:spPr>
          <a:xfrm>
            <a:off x="4828397" y="372017"/>
            <a:ext cx="708516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>
                    <a:lumMod val="95000"/>
                  </a:schemeClr>
                </a:solidFill>
                <a:latin typeface="Trade Gothic Next Light"/>
              </a:rPr>
              <a:t>INSTRUCCIONES       PARA       REALIZAR         LAS</a:t>
            </a:r>
            <a:endParaRPr lang="es-ES" b="1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" sz="2400" b="1" dirty="0">
                <a:solidFill>
                  <a:schemeClr val="bg1">
                    <a:lumMod val="95000"/>
                  </a:schemeClr>
                </a:solidFill>
                <a:latin typeface="Trade Gothic Next Light"/>
              </a:rPr>
              <a:t>                                ACTIVIDADES</a:t>
            </a:r>
            <a:endParaRPr lang="es-E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54D8B4E8-33A2-4CA2-DB6B-E6FFA45D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6453" y="1378329"/>
            <a:ext cx="6872376" cy="4864668"/>
          </a:xfrm>
        </p:spPr>
        <p:txBody>
          <a:bodyPr/>
          <a:lstStyle/>
          <a:p>
            <a:pPr algn="l"/>
            <a:b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</a:br>
            <a: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1. Las órdenes deben ser claras para su comprensión.</a:t>
            </a:r>
            <a:b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</a:br>
            <a:br>
              <a:rPr lang="es-ES" sz="1700" dirty="0">
                <a:latin typeface="Trade Gothic Next Cond"/>
              </a:rPr>
            </a:br>
            <a: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2.todos deben llegar hasta la actividad número 3.</a:t>
            </a:r>
            <a:b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</a:br>
            <a:br>
              <a:rPr lang="es-ES" sz="1700" dirty="0">
                <a:latin typeface="Trade Gothic Next Cond"/>
              </a:rPr>
            </a:br>
            <a: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3.Es importante prestar ayuda y revisar el proceso de la actividad de forma constante.</a:t>
            </a:r>
            <a:b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</a:br>
            <a:br>
              <a:rPr lang="es-ES" sz="1700" dirty="0">
                <a:latin typeface="Trade Gothic Next Cond"/>
              </a:rPr>
            </a:br>
            <a: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4. Se irá corrigiendo durante el proceso y ofreciendo diferentes recursos que le ayude a ejecutarla.</a:t>
            </a:r>
            <a:b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</a:br>
            <a:br>
              <a:rPr lang="es-ES" sz="1700" dirty="0">
                <a:latin typeface="Trade Gothic Next Cond"/>
              </a:rPr>
            </a:br>
            <a:r>
              <a:rPr lang="es-ES" sz="17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5. Lo importante es su participación y el desarrollo de las actividad</a:t>
            </a:r>
            <a:r>
              <a:rPr lang="es-ES" sz="1600" dirty="0">
                <a:solidFill>
                  <a:schemeClr val="bg1">
                    <a:lumMod val="95000"/>
                  </a:schemeClr>
                </a:solidFill>
                <a:latin typeface="Trade Gothic Next Cond"/>
              </a:rPr>
              <a:t>es , no el resultado final.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96DEFC9-C462-CB9E-A98E-451D81F15133}"/>
              </a:ext>
            </a:extLst>
          </p:cNvPr>
          <p:cNvSpPr txBox="1"/>
          <p:nvPr/>
        </p:nvSpPr>
        <p:spPr>
          <a:xfrm>
            <a:off x="1392711" y="5294651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1º Educación Infantil.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881B485-A06C-5768-9AE1-89AD92144A3A}"/>
              </a:ext>
            </a:extLst>
          </p:cNvPr>
          <p:cNvSpPr txBox="1"/>
          <p:nvPr/>
        </p:nvSpPr>
        <p:spPr>
          <a:xfrm>
            <a:off x="8927583" y="6461866"/>
            <a:ext cx="39221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                      Susana </a:t>
            </a:r>
            <a:r>
              <a:rPr lang="es-ES" dirty="0" err="1"/>
              <a:t>Azorí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GradientRiseVTI</vt:lpstr>
      <vt:lpstr> 1. Las órdenes deben ser claras para su comprensión.  2.todos deben llegar hasta la actividad número 3.  3.Es importante prestar ayuda y revisar el proceso de la actividad de forma constante.  4. Se irá corrigiendo durante el proceso y ofreciendo diferentes recursos que le ayude a ejecutarla.  5. Lo importante es su participación y el desarrollo de las actividades , no el resultado final.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230</cp:revision>
  <dcterms:created xsi:type="dcterms:W3CDTF">2024-01-28T15:02:38Z</dcterms:created>
  <dcterms:modified xsi:type="dcterms:W3CDTF">2024-01-28T15:51:55Z</dcterms:modified>
</cp:coreProperties>
</file>