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DA3F4-134E-C421-2B16-E33653AF929B}" v="663" dt="2023-11-11T20:17:10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3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8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58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4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9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2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7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55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82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0C74337-F798-4CD1-9E90-B3B0F02F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 descr="preencoded.png">
            <a:extLst>
              <a:ext uri="{FF2B5EF4-FFF2-40B4-BE49-F238E27FC236}">
                <a16:creationId xmlns:a16="http://schemas.microsoft.com/office/drawing/2014/main" id="{2F4C7D8D-2E54-4A8F-B694-91BEE50E6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ECEA1A6-FCA1-4F7F-9AE5-A9F724626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008076" y="-1045751"/>
            <a:ext cx="6154876" cy="9664323"/>
          </a:xfrm>
          <a:custGeom>
            <a:avLst/>
            <a:gdLst>
              <a:gd name="connsiteX0" fmla="*/ 6154876 w 6154876"/>
              <a:gd name="connsiteY0" fmla="*/ 4832162 h 9664323"/>
              <a:gd name="connsiteX1" fmla="*/ 1322715 w 6154876"/>
              <a:gd name="connsiteY1" fmla="*/ 9664323 h 9664323"/>
              <a:gd name="connsiteX2" fmla="*/ 0 w 6154876"/>
              <a:gd name="connsiteY2" fmla="*/ 9664323 h 9664323"/>
              <a:gd name="connsiteX3" fmla="*/ 1 w 6154876"/>
              <a:gd name="connsiteY3" fmla="*/ 0 h 9664323"/>
              <a:gd name="connsiteX4" fmla="*/ 1322715 w 6154876"/>
              <a:gd name="connsiteY4" fmla="*/ 0 h 9664323"/>
              <a:gd name="connsiteX5" fmla="*/ 6154876 w 6154876"/>
              <a:gd name="connsiteY5" fmla="*/ 4832162 h 966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876" h="9664323">
                <a:moveTo>
                  <a:pt x="6154876" y="4832162"/>
                </a:moveTo>
                <a:cubicBezTo>
                  <a:pt x="6154876" y="7500890"/>
                  <a:pt x="3991443" y="9664324"/>
                  <a:pt x="1322715" y="9664323"/>
                </a:cubicBezTo>
                <a:lnTo>
                  <a:pt x="0" y="9664323"/>
                </a:lnTo>
                <a:lnTo>
                  <a:pt x="1" y="0"/>
                </a:lnTo>
                <a:lnTo>
                  <a:pt x="1322715" y="0"/>
                </a:lnTo>
                <a:cubicBezTo>
                  <a:pt x="3991443" y="0"/>
                  <a:pt x="6154876" y="2163433"/>
                  <a:pt x="6154876" y="483216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44388A-16AF-9ED5-85FA-5ECAA545F6AA}"/>
              </a:ext>
            </a:extLst>
          </p:cNvPr>
          <p:cNvSpPr txBox="1"/>
          <p:nvPr/>
        </p:nvSpPr>
        <p:spPr>
          <a:xfrm>
            <a:off x="431007" y="98140"/>
            <a:ext cx="1130466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latin typeface="Arial Nova"/>
              </a:rPr>
              <a:t>INSTRUCCIONES PARA REALIZAR TU ESPACIO DE APRENDIZAJE</a:t>
            </a:r>
          </a:p>
        </p:txBody>
      </p:sp>
      <p:sp>
        <p:nvSpPr>
          <p:cNvPr id="5" name="CuadroTexto 1">
            <a:extLst>
              <a:ext uri="{FF2B5EF4-FFF2-40B4-BE49-F238E27FC236}">
                <a16:creationId xmlns:a16="http://schemas.microsoft.com/office/drawing/2014/main" id="{BDEC382D-80F6-88E9-F8FA-24C76FA21840}"/>
              </a:ext>
            </a:extLst>
          </p:cNvPr>
          <p:cNvSpPr txBox="1"/>
          <p:nvPr/>
        </p:nvSpPr>
        <p:spPr>
          <a:xfrm>
            <a:off x="11696644" y="7244664"/>
            <a:ext cx="2935607" cy="101566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2000" b="1" dirty="0">
                <a:cs typeface="Calibri"/>
              </a:rPr>
              <a:t>Francisco Rosa </a:t>
            </a:r>
            <a:r>
              <a:rPr lang="es-ES" sz="2000" b="1" dirty="0" err="1">
                <a:cs typeface="Calibri"/>
              </a:rPr>
              <a:t>Novalbos</a:t>
            </a:r>
            <a:endParaRPr lang="es-ES" sz="2000" b="1" dirty="0">
              <a:cs typeface="Calibri"/>
            </a:endParaRPr>
          </a:p>
          <a:p>
            <a:pPr algn="r"/>
            <a:r>
              <a:rPr lang="es-ES" sz="2000" b="1" dirty="0">
                <a:cs typeface="Calibri"/>
              </a:rPr>
              <a:t>1º Bachillerato</a:t>
            </a:r>
          </a:p>
          <a:p>
            <a:pPr algn="r"/>
            <a:r>
              <a:rPr lang="es-ES" sz="2000" b="1" dirty="0">
                <a:cs typeface="Calibri"/>
              </a:rPr>
              <a:t>FILOSOFÍA</a:t>
            </a:r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id="{717B8E7E-F692-C102-4900-BC0DD24FD223}"/>
              </a:ext>
            </a:extLst>
          </p:cNvPr>
          <p:cNvSpPr txBox="1"/>
          <p:nvPr/>
        </p:nvSpPr>
        <p:spPr>
          <a:xfrm>
            <a:off x="8002562" y="703864"/>
            <a:ext cx="3611342" cy="1015663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2000" b="1" dirty="0">
                <a:latin typeface="Arial Nova"/>
                <a:cs typeface="Calibri"/>
              </a:rPr>
              <a:t>Francisco Rosa </a:t>
            </a:r>
            <a:r>
              <a:rPr lang="es-ES" sz="2000" b="1" err="1">
                <a:latin typeface="Arial Nova"/>
                <a:cs typeface="Calibri"/>
              </a:rPr>
              <a:t>Novalbos</a:t>
            </a:r>
            <a:endParaRPr lang="es-ES" sz="2000" b="1">
              <a:latin typeface="Arial Nova"/>
              <a:cs typeface="Calibri"/>
            </a:endParaRPr>
          </a:p>
          <a:p>
            <a:pPr algn="r"/>
            <a:r>
              <a:rPr lang="es-ES" sz="2000" b="1" dirty="0">
                <a:latin typeface="Arial Nova"/>
                <a:cs typeface="Calibri"/>
              </a:rPr>
              <a:t>1º Bachillerato</a:t>
            </a:r>
          </a:p>
          <a:p>
            <a:pPr algn="r"/>
            <a:r>
              <a:rPr lang="es-ES" sz="2000" b="1" dirty="0">
                <a:latin typeface="Arial Nova"/>
                <a:cs typeface="Calibri"/>
              </a:rPr>
              <a:t>FILOSOFÍA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0AB0107-234E-1FD0-A703-FCA129AC9628}"/>
              </a:ext>
            </a:extLst>
          </p:cNvPr>
          <p:cNvSpPr txBox="1"/>
          <p:nvPr/>
        </p:nvSpPr>
        <p:spPr>
          <a:xfrm>
            <a:off x="1358347" y="944216"/>
            <a:ext cx="9409043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s-ES" sz="2400" dirty="0">
              <a:latin typeface="Arial Nova"/>
            </a:endParaRPr>
          </a:p>
          <a:p>
            <a:pPr algn="ctr"/>
            <a:r>
              <a:rPr lang="es-ES" sz="2400" dirty="0">
                <a:latin typeface="Arial Nova"/>
              </a:rPr>
              <a:t>1º</a:t>
            </a:r>
            <a:br>
              <a:rPr lang="es-ES" sz="2400" dirty="0">
                <a:latin typeface="Arial Nova"/>
              </a:rPr>
            </a:br>
            <a:r>
              <a:rPr lang="es-ES" sz="2400" dirty="0">
                <a:latin typeface="Arial Nova"/>
              </a:rPr>
              <a:t>Debes entender perfectamente lo que</a:t>
            </a:r>
            <a:br>
              <a:rPr lang="es-ES" sz="2400" dirty="0">
                <a:latin typeface="Arial Nova"/>
              </a:rPr>
            </a:br>
            <a:r>
              <a:rPr lang="es-ES" sz="2400" dirty="0">
                <a:latin typeface="Arial Nova"/>
              </a:rPr>
              <a:t>se cuenta en cada actividad.</a:t>
            </a:r>
            <a:endParaRPr lang="es-ES" dirty="0">
              <a:latin typeface="Goudy Old Style"/>
            </a:endParaRPr>
          </a:p>
          <a:p>
            <a:pPr algn="ctr"/>
            <a:endParaRPr lang="es-ES" sz="2400" dirty="0">
              <a:latin typeface="Arial Nova"/>
            </a:endParaRPr>
          </a:p>
          <a:p>
            <a:pPr algn="ctr"/>
            <a:r>
              <a:rPr lang="es-ES" sz="2400" dirty="0">
                <a:latin typeface="Arial Nova"/>
              </a:rPr>
              <a:t>2º</a:t>
            </a:r>
            <a:endParaRPr lang="es-ES" dirty="0">
              <a:latin typeface="Goudy Old Style"/>
            </a:endParaRPr>
          </a:p>
          <a:p>
            <a:pPr algn="ctr"/>
            <a:r>
              <a:rPr lang="es-ES" sz="2400" dirty="0">
                <a:latin typeface="Arial Nova"/>
              </a:rPr>
              <a:t>Hasta la actividad número 3 es obligatorio. Si al llegar a esta</a:t>
            </a:r>
          </a:p>
          <a:p>
            <a:pPr algn="ctr"/>
            <a:r>
              <a:rPr lang="es-ES" sz="2400" dirty="0">
                <a:latin typeface="Arial Nova"/>
              </a:rPr>
              <a:t>actividad has encontrado alguna dificultad, pasa directamente </a:t>
            </a:r>
          </a:p>
          <a:p>
            <a:pPr algn="ctr"/>
            <a:r>
              <a:rPr lang="es-ES" sz="2400" dirty="0">
                <a:latin typeface="Arial Nova"/>
              </a:rPr>
              <a:t>al REPOSTAJE, después podrás continuar hacia la meta o</a:t>
            </a:r>
            <a:br>
              <a:rPr lang="es-ES" sz="2400" dirty="0">
                <a:latin typeface="Arial Nova"/>
              </a:rPr>
            </a:br>
            <a:r>
              <a:rPr lang="es-ES" sz="2400" dirty="0">
                <a:latin typeface="Arial Nova"/>
              </a:rPr>
              <a:t>regresar para comprender mejor las actividades en las que has tenido problemas.</a:t>
            </a:r>
          </a:p>
          <a:p>
            <a:pPr algn="ctr"/>
            <a:endParaRPr lang="es-ES" sz="2400" dirty="0">
              <a:latin typeface="Arial Nova"/>
            </a:endParaRPr>
          </a:p>
          <a:p>
            <a:pPr algn="ctr"/>
            <a:r>
              <a:rPr lang="es-ES" sz="2400" dirty="0">
                <a:latin typeface="Arial Nova"/>
              </a:rPr>
              <a:t>3º</a:t>
            </a:r>
          </a:p>
          <a:p>
            <a:pPr algn="ctr"/>
            <a:r>
              <a:rPr lang="es-ES" sz="2400" dirty="0">
                <a:latin typeface="Arial Nova"/>
              </a:rPr>
              <a:t>Recuerda disfrutar en el proceso. No se trata de llegar lo antes posible. Se trata de hacerlo bien, no de llegar antes que nadie.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ArchwayVTI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109</cp:revision>
  <dcterms:created xsi:type="dcterms:W3CDTF">2023-11-11T19:29:17Z</dcterms:created>
  <dcterms:modified xsi:type="dcterms:W3CDTF">2023-11-11T20:17:33Z</dcterms:modified>
</cp:coreProperties>
</file>