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3DA3F4-134E-C421-2B16-E33653AF929B}" v="663" dt="2023-11-11T20:17:10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8808-26D1-4F4B-96F4-F3082078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8" y="1122362"/>
            <a:ext cx="8816632" cy="357155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C639-B0CD-4365-98A9-C1E5FF6C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008" y="5521960"/>
            <a:ext cx="8816632" cy="94487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0C52-E6BB-4B27-B5D8-2D33B249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7C649-4A0C-4EF2-8FC1-2BCF0BF9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03F2-D0FE-49BB-8AEC-E99C4DB2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A7CC8F-56A6-423D-B67A-8BA89D3EC911}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3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6D52-667C-4E67-9038-A0BDFD8C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E72AC-0272-475A-BD25-2AB7AC1DE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FBFF2-9ECB-4CDD-87FA-9DD1F87B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12B3-DAF5-4BA7-A3A6-D0284716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71AE-4A11-4035-A072-9AC4053F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8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A52E95-2F50-48D3-B00E-4C259644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50174" y="838199"/>
            <a:ext cx="2303626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17C9B-4E02-49C8-B6DF-65ED3C990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8199"/>
            <a:ext cx="7734300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CA10C-AC31-4D80-B78F-08E48CDC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B5B7-F312-4BC9-A5D3-72E065D1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2E489-5442-4698-B6E3-3421A97C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F3A7E1-F157-4338-B7F7-9C0A2D60B7FF}"/>
              </a:ext>
            </a:extLst>
          </p:cNvPr>
          <p:cNvCxnSpPr>
            <a:cxnSpLocks/>
          </p:cNvCxnSpPr>
          <p:nvPr/>
        </p:nvCxnSpPr>
        <p:spPr>
          <a:xfrm>
            <a:off x="881133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58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41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01F-198D-4AAD-B4FB-AD3B4498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9438640" cy="4114800"/>
          </a:xfr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BCC2B-311B-4FB6-B3A5-26F68055A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217160"/>
            <a:ext cx="9438640" cy="80264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B73D-2D6B-4FA6-89A4-DCC89F80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0C188-FF43-44C1-A005-679168D5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1188-DA27-47B2-8176-31193EEC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96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5A25-7E99-42A8-8D6D-648EFE20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501DC-62B7-42BD-A941-D34E92719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5C5C1-4FD4-4958-99A0-BDADECA3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B234-5D54-44E5-B41D-B205AAF5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7BCDB-6B96-45D6-B5E9-823A96EB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39C5F-F16F-4AFD-98D1-FA3BB96A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3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4C1F-0040-4BBF-81A6-FD2E3063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978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894A7-1DA1-44C1-8ED0-716279430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24035"/>
            <a:ext cx="4997132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B945-31E2-4B60-9076-CBB8F8594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9971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1B3EA-2E84-4B8B-A104-81BD57742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5080" y="1824035"/>
            <a:ext cx="5000308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11AB8-302C-476E-B80A-AA739911E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080" y="2505075"/>
            <a:ext cx="50003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B47C29-FE34-4E6E-9921-78C54673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6B420-A9CE-4BB6-A653-5C3ABC7D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DF8FE-1179-4798-B16D-AF1DFA26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28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6F1A-0A68-4048-808F-CD7A9F3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592"/>
            <a:ext cx="10515600" cy="157322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CB3E6-5365-48F5-8D2A-0B002BA3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D8EE9-4D97-4B2F-8D38-41CB9EE7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C5952-0A27-4FAB-A3FD-12003787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7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D08427-909D-4679-9192-BC99557A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E39A6-1E09-42B5-85B4-7E8B5AB2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38940-01DD-4C97-8649-E01C3B0E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B3D-D568-40B4-A73A-1C8EA9AB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1818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86EB3-917A-43B7-85BB-D00B5D2F0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798" y="987425"/>
            <a:ext cx="5840589" cy="5032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AC029-3BC1-4637-A7F9-BC786DC2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72360"/>
            <a:ext cx="3691817" cy="34966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0B948-89C5-4AC5-B7A0-17136F5C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6C8C5-652F-46CB-BD26-E262B057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B50CB-E91F-4B71-81F0-800F2B51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69B885-FDB8-4C62-A285-A0CDC49A6B0C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55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F941E-6445-4840-81AE-104EF7A4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6652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8B866-E32B-4AE7-AEF3-6974AE328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86120" y="838200"/>
            <a:ext cx="560323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BB7A-E157-499A-B224-C2313181F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67280"/>
            <a:ext cx="3696652" cy="3501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77283-E2B8-405E-BB6E-9F121140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21F05-EB94-417F-B19B-96FF3D9E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7C3C7-B6DB-4064-8E66-9FB770C8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E233FA-220A-423F-907E-5F81526A28A0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8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6CCBF3A-D7FB-4B97-8FD5-6FFB20CB1E84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109D357-8067-4A1F-97B2-93C5160B78D9}" type="slidenum">
              <a:rPr lang="en-US" smtClean="0"/>
              <a:t>‹Nº›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82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0C74337-F798-4CD1-9E90-B3B0F02F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 descr="preencoded.png">
            <a:extLst>
              <a:ext uri="{FF2B5EF4-FFF2-40B4-BE49-F238E27FC236}">
                <a16:creationId xmlns:a16="http://schemas.microsoft.com/office/drawing/2014/main" id="{2F4C7D8D-2E54-4A8F-B694-91BEE50E6D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ECEA1A6-FCA1-4F7F-9AE5-A9F724626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08076" y="-1045751"/>
            <a:ext cx="6154876" cy="9664323"/>
          </a:xfrm>
          <a:custGeom>
            <a:avLst/>
            <a:gdLst>
              <a:gd name="connsiteX0" fmla="*/ 6154876 w 6154876"/>
              <a:gd name="connsiteY0" fmla="*/ 4832162 h 9664323"/>
              <a:gd name="connsiteX1" fmla="*/ 1322715 w 6154876"/>
              <a:gd name="connsiteY1" fmla="*/ 9664323 h 9664323"/>
              <a:gd name="connsiteX2" fmla="*/ 0 w 6154876"/>
              <a:gd name="connsiteY2" fmla="*/ 9664323 h 9664323"/>
              <a:gd name="connsiteX3" fmla="*/ 1 w 6154876"/>
              <a:gd name="connsiteY3" fmla="*/ 0 h 9664323"/>
              <a:gd name="connsiteX4" fmla="*/ 1322715 w 6154876"/>
              <a:gd name="connsiteY4" fmla="*/ 0 h 9664323"/>
              <a:gd name="connsiteX5" fmla="*/ 6154876 w 6154876"/>
              <a:gd name="connsiteY5" fmla="*/ 4832162 h 966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54876" h="9664323">
                <a:moveTo>
                  <a:pt x="6154876" y="4832162"/>
                </a:moveTo>
                <a:cubicBezTo>
                  <a:pt x="6154876" y="7500890"/>
                  <a:pt x="3991443" y="9664324"/>
                  <a:pt x="1322715" y="9664323"/>
                </a:cubicBezTo>
                <a:lnTo>
                  <a:pt x="0" y="9664323"/>
                </a:lnTo>
                <a:lnTo>
                  <a:pt x="1" y="0"/>
                </a:lnTo>
                <a:lnTo>
                  <a:pt x="1322715" y="0"/>
                </a:lnTo>
                <a:cubicBezTo>
                  <a:pt x="3991443" y="0"/>
                  <a:pt x="6154876" y="2163433"/>
                  <a:pt x="6154876" y="483216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44388A-16AF-9ED5-85FA-5ECAA545F6AA}"/>
              </a:ext>
            </a:extLst>
          </p:cNvPr>
          <p:cNvSpPr txBox="1"/>
          <p:nvPr/>
        </p:nvSpPr>
        <p:spPr>
          <a:xfrm>
            <a:off x="431007" y="98140"/>
            <a:ext cx="1130466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latin typeface="Arial Nova"/>
              </a:rPr>
              <a:t>INSTRUCCIONES PARA REALIZAR TU ESPACIO DE APRENDIZAJE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BDEC382D-80F6-88E9-F8FA-24C76FA21840}"/>
              </a:ext>
            </a:extLst>
          </p:cNvPr>
          <p:cNvSpPr txBox="1"/>
          <p:nvPr/>
        </p:nvSpPr>
        <p:spPr>
          <a:xfrm>
            <a:off x="11696644" y="7244664"/>
            <a:ext cx="2935607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000" b="1" dirty="0">
                <a:cs typeface="Calibri"/>
              </a:rPr>
              <a:t>Francisco Rosa </a:t>
            </a:r>
            <a:r>
              <a:rPr lang="es-ES" sz="2000" b="1" dirty="0" err="1">
                <a:cs typeface="Calibri"/>
              </a:rPr>
              <a:t>Novalbos</a:t>
            </a:r>
            <a:endParaRPr lang="es-ES" sz="2000" b="1" dirty="0">
              <a:cs typeface="Calibri"/>
            </a:endParaRPr>
          </a:p>
          <a:p>
            <a:pPr algn="r"/>
            <a:r>
              <a:rPr lang="es-ES" sz="2000" b="1" dirty="0">
                <a:cs typeface="Calibri"/>
              </a:rPr>
              <a:t>1º Bachillerato</a:t>
            </a:r>
          </a:p>
          <a:p>
            <a:pPr algn="r"/>
            <a:r>
              <a:rPr lang="es-ES" sz="2000" b="1" dirty="0">
                <a:cs typeface="Calibri"/>
              </a:rPr>
              <a:t>FILOSOFÍA</a:t>
            </a: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717B8E7E-F692-C102-4900-BC0DD24FD223}"/>
              </a:ext>
            </a:extLst>
          </p:cNvPr>
          <p:cNvSpPr txBox="1"/>
          <p:nvPr/>
        </p:nvSpPr>
        <p:spPr>
          <a:xfrm>
            <a:off x="8002562" y="703864"/>
            <a:ext cx="3611342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000" b="1" dirty="0">
                <a:latin typeface="Arial Nova"/>
                <a:cs typeface="Calibri"/>
              </a:rPr>
              <a:t>Francisco Rosa </a:t>
            </a:r>
            <a:r>
              <a:rPr lang="es-ES" sz="2000" b="1" err="1">
                <a:latin typeface="Arial Nova"/>
                <a:cs typeface="Calibri"/>
              </a:rPr>
              <a:t>Novalbos</a:t>
            </a:r>
            <a:endParaRPr lang="es-ES" sz="2000" b="1">
              <a:latin typeface="Arial Nova"/>
              <a:cs typeface="Calibri"/>
            </a:endParaRPr>
          </a:p>
          <a:p>
            <a:pPr algn="r"/>
            <a:r>
              <a:rPr lang="es-ES" sz="2000" b="1" dirty="0">
                <a:latin typeface="Arial Nova"/>
                <a:cs typeface="Calibri"/>
              </a:rPr>
              <a:t>1º Bachillerato</a:t>
            </a:r>
          </a:p>
          <a:p>
            <a:pPr algn="r"/>
            <a:r>
              <a:rPr lang="es-ES" sz="2000" b="1" dirty="0">
                <a:latin typeface="Arial Nova"/>
                <a:cs typeface="Calibri"/>
              </a:rPr>
              <a:t>FILOSOFÍA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0AB0107-234E-1FD0-A703-FCA129AC9628}"/>
              </a:ext>
            </a:extLst>
          </p:cNvPr>
          <p:cNvSpPr txBox="1"/>
          <p:nvPr/>
        </p:nvSpPr>
        <p:spPr>
          <a:xfrm>
            <a:off x="1358347" y="944216"/>
            <a:ext cx="9409043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s-ES" sz="2400" dirty="0">
              <a:latin typeface="Arial Nova"/>
            </a:endParaRPr>
          </a:p>
          <a:p>
            <a:pPr algn="ctr"/>
            <a:r>
              <a:rPr lang="es-ES" sz="2400" dirty="0">
                <a:latin typeface="Arial Nova"/>
              </a:rPr>
              <a:t>1º</a:t>
            </a:r>
            <a:br>
              <a:rPr lang="es-ES" sz="2400" dirty="0">
                <a:latin typeface="Arial Nova"/>
              </a:rPr>
            </a:br>
            <a:r>
              <a:rPr lang="es-ES" sz="2400" dirty="0">
                <a:latin typeface="Arial Nova"/>
              </a:rPr>
              <a:t>Debes entender perfectamente lo que</a:t>
            </a:r>
            <a:br>
              <a:rPr lang="es-ES" sz="2400" dirty="0">
                <a:latin typeface="Arial Nova"/>
              </a:rPr>
            </a:br>
            <a:r>
              <a:rPr lang="es-ES" sz="2400" dirty="0">
                <a:latin typeface="Arial Nova"/>
              </a:rPr>
              <a:t>se cuenta en cada actividad.</a:t>
            </a:r>
            <a:endParaRPr lang="es-ES" dirty="0">
              <a:latin typeface="Goudy Old Style"/>
            </a:endParaRPr>
          </a:p>
          <a:p>
            <a:pPr algn="ctr"/>
            <a:endParaRPr lang="es-ES" sz="2400" dirty="0">
              <a:latin typeface="Arial Nova"/>
            </a:endParaRPr>
          </a:p>
          <a:p>
            <a:pPr algn="ctr"/>
            <a:r>
              <a:rPr lang="es-ES" sz="2400" dirty="0">
                <a:latin typeface="Arial Nova"/>
              </a:rPr>
              <a:t>2º</a:t>
            </a:r>
            <a:endParaRPr lang="es-ES" dirty="0">
              <a:latin typeface="Goudy Old Style"/>
            </a:endParaRPr>
          </a:p>
          <a:p>
            <a:pPr algn="ctr"/>
            <a:r>
              <a:rPr lang="es-ES" sz="2400" dirty="0">
                <a:latin typeface="Arial Nova"/>
              </a:rPr>
              <a:t>Hasta la actividad número 3 es obligatorio. Si al llegar a esta</a:t>
            </a:r>
          </a:p>
          <a:p>
            <a:pPr algn="ctr"/>
            <a:r>
              <a:rPr lang="es-ES" sz="2400" dirty="0">
                <a:latin typeface="Arial Nova"/>
              </a:rPr>
              <a:t>actividad has encontrado alguna dificultad, pasa directamente </a:t>
            </a:r>
          </a:p>
          <a:p>
            <a:pPr algn="ctr"/>
            <a:r>
              <a:rPr lang="es-ES" sz="2400" dirty="0">
                <a:latin typeface="Arial Nova"/>
              </a:rPr>
              <a:t>al REPOSTAJE, después podrás continuar hacia la meta o</a:t>
            </a:r>
            <a:br>
              <a:rPr lang="es-ES" sz="2400" dirty="0">
                <a:latin typeface="Arial Nova"/>
              </a:rPr>
            </a:br>
            <a:r>
              <a:rPr lang="es-ES" sz="2400" dirty="0">
                <a:latin typeface="Arial Nova"/>
              </a:rPr>
              <a:t>regresar para comprender mejor las actividades en las que has tenido problemas.</a:t>
            </a:r>
          </a:p>
          <a:p>
            <a:pPr algn="ctr"/>
            <a:endParaRPr lang="es-ES" sz="2400" dirty="0">
              <a:latin typeface="Arial Nova"/>
            </a:endParaRPr>
          </a:p>
          <a:p>
            <a:pPr algn="ctr"/>
            <a:r>
              <a:rPr lang="es-ES" sz="2400" dirty="0">
                <a:latin typeface="Arial Nova"/>
              </a:rPr>
              <a:t>3º</a:t>
            </a:r>
          </a:p>
          <a:p>
            <a:pPr algn="ctr"/>
            <a:r>
              <a:rPr lang="es-ES" sz="2400" dirty="0">
                <a:latin typeface="Arial Nova"/>
              </a:rPr>
              <a:t>Recuerda disfrutar en el proceso. No se trata de llegar lo antes posible. Se trata de hacerlo bien, no de llegar antes que nadie.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VTI">
  <a:themeElements>
    <a:clrScheme name="Custom 1">
      <a:dk1>
        <a:sysClr val="windowText" lastClr="000000"/>
      </a:dk1>
      <a:lt1>
        <a:sysClr val="window" lastClr="FFFFFF"/>
      </a:lt1>
      <a:dk2>
        <a:srgbClr val="2E3A3C"/>
      </a:dk2>
      <a:lt2>
        <a:srgbClr val="EDE9E7"/>
      </a:lt2>
      <a:accent1>
        <a:srgbClr val="898470"/>
      </a:accent1>
      <a:accent2>
        <a:srgbClr val="7A8773"/>
      </a:accent2>
      <a:accent3>
        <a:srgbClr val="8C845E"/>
      </a:accent3>
      <a:accent4>
        <a:srgbClr val="9F7E56"/>
      </a:accent4>
      <a:accent5>
        <a:srgbClr val="9B7E69"/>
      </a:accent5>
      <a:accent6>
        <a:srgbClr val="AA7862"/>
      </a:accent6>
      <a:hlink>
        <a:srgbClr val="7A8773"/>
      </a:hlink>
      <a:folHlink>
        <a:srgbClr val="9F7E56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VTI" id="{309F1D27-9968-4F93-BA7C-3666A757FD2E}" vid="{76D8E8FD-8787-4E56-A14A-C28BF58ABE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ArchwayVTI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109</cp:revision>
  <dcterms:created xsi:type="dcterms:W3CDTF">2023-11-11T19:29:17Z</dcterms:created>
  <dcterms:modified xsi:type="dcterms:W3CDTF">2023-11-11T20:17:33Z</dcterms:modified>
</cp:coreProperties>
</file>