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3DA3F4-134E-C421-2B16-E33653AF929B}" v="663" dt="2023-11-11T20:17:10.4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28808-26D1-4F4B-96F4-F3082078D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008" y="1122362"/>
            <a:ext cx="8816632" cy="357155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0C639-B0CD-4365-98A9-C1E5FF6CF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008" y="5521960"/>
            <a:ext cx="8816632" cy="944879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80C52-E6BB-4B27-B5D8-2D33B2497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7C649-4A0C-4EF2-8FC1-2BCF0BF9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E03F2-D0FE-49BB-8AEC-E99C4DB2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A7CC8F-56A6-423D-B67A-8BA89D3EC911}"/>
              </a:ext>
            </a:extLst>
          </p:cNvPr>
          <p:cNvCxnSpPr>
            <a:cxnSpLocks/>
          </p:cNvCxnSpPr>
          <p:nvPr/>
        </p:nvCxnSpPr>
        <p:spPr>
          <a:xfrm flipH="1">
            <a:off x="4" y="5143500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3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56D52-667C-4E67-9038-A0BDFD8C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3E72AC-0272-475A-BD25-2AB7AC1DE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FBFF2-9ECB-4CDD-87FA-9DD1F87BF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C12B3-DAF5-4BA7-A3A6-D0284716D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71AE-4A11-4035-A072-9AC4053F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88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A52E95-2F50-48D3-B00E-4C259644E7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50174" y="838199"/>
            <a:ext cx="2303626" cy="5338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17C9B-4E02-49C8-B6DF-65ED3C990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8199"/>
            <a:ext cx="7734300" cy="5338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CA10C-AC31-4D80-B78F-08E48CDCB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B5B7-F312-4BC9-A5D3-72E065D1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2E489-5442-4698-B6E3-3421A97C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1F3A7E1-F157-4338-B7F7-9C0A2D60B7FF}"/>
              </a:ext>
            </a:extLst>
          </p:cNvPr>
          <p:cNvCxnSpPr>
            <a:cxnSpLocks/>
          </p:cNvCxnSpPr>
          <p:nvPr/>
        </p:nvCxnSpPr>
        <p:spPr>
          <a:xfrm>
            <a:off x="88113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658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5B5E-C545-4763-BA47-4C2C0FCA5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263F8-8E34-4910-BF7A-F1C5A9968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E74E5-D20D-4AB7-8D98-F336CE0E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D23AA-8F22-4B09-8FAA-CD16E5D6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8A028-A0C8-45E7-915E-B83FF59C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41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9F01F-198D-4AAD-B4FB-AD3B44981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9438640" cy="4114800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BCC2B-311B-4FB6-B3A5-26F68055A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217160"/>
            <a:ext cx="9438640" cy="802640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CB73D-2D6B-4FA6-89A4-DCC89F80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0C188-FF43-44C1-A005-679168D5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D1188-DA27-47B2-8176-31193EEC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096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B5A25-7E99-42A8-8D6D-648EFE203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501DC-62B7-42BD-A941-D34E92719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5C5C1-4FD4-4958-99A0-BDADECA33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1B234-5D54-44E5-B41D-B205AAF50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7BCDB-6B96-45D6-B5E9-823A96EB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239C5F-F16F-4AFD-98D1-FA3BB96AF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30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4C1F-0040-4BBF-81A6-FD2E30637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7978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894A7-1DA1-44C1-8ED0-716279430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24035"/>
            <a:ext cx="4997132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AB945-31E2-4B60-9076-CBB8F8594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99713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71B3EA-2E84-4B8B-A104-81BD57742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5080" y="1824035"/>
            <a:ext cx="5000308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511AB8-302C-476E-B80A-AA739911E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5080" y="2505075"/>
            <a:ext cx="500030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B47C29-FE34-4E6E-9921-78C54673A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6B420-A9CE-4BB6-A653-5C3ABC7D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1DF8FE-1179-4798-B16D-AF1DFA266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2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66F1A-0A68-4048-808F-CD7A9F3B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592"/>
            <a:ext cx="10515600" cy="1573223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CB3E6-5365-48F5-8D2A-0B002BA3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D8EE9-4D97-4B2F-8D38-41CB9EE7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C5952-0A27-4FAB-A3FD-120037876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75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D08427-909D-4679-9192-BC99557A7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E39A6-1E09-42B5-85B4-7E8B5AB2A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938940-01DD-4C97-8649-E01C3B0ED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9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93B3D-D568-40B4-A73A-1C8EA9AB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1818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86EB3-917A-43B7-85BB-D00B5D2F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4798" y="987425"/>
            <a:ext cx="5840589" cy="50323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7AC029-3BC1-4637-A7F9-BC786DC26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72360"/>
            <a:ext cx="3691817" cy="34966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0B948-89C5-4AC5-B7A0-17136F5C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6C8C5-652F-46CB-BD26-E262B057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B50CB-E91F-4B71-81F0-800F2B51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B69B885-FDB8-4C62-A285-A0CDC49A6B0C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558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F941E-6445-4840-81AE-104EF7A4F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6652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F8B866-E32B-4AE7-AEF3-6974AE328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86120" y="838200"/>
            <a:ext cx="5603238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ABB7A-E157-499A-B224-C2313181F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67280"/>
            <a:ext cx="3696652" cy="35017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77283-E2B8-405E-BB6E-9F121140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21F05-EB94-417F-B19B-96FF3D9E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7C3C7-B6DB-4064-8E66-9FB770C88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E233FA-220A-423F-907E-5F81526A28A0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8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476A66-BE83-43F9-A28B-02DF7879A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990"/>
            <a:ext cx="10515600" cy="11168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D76E94-F276-4F0F-8DD9-B1F8A3198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61469"/>
            <a:ext cx="10515600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D964E-3A2E-4DB9-B96A-EDE144A47B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25981" y="4687095"/>
            <a:ext cx="270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6CCBF3A-D7FB-4B97-8FD5-6FFB20CB1E84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CB382-EE11-430D-941A-DB76EEB7F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131161" y="1592957"/>
            <a:ext cx="29735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562FE-ACD1-43F2-A3DE-5B11E10B7E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5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3109D357-8067-4A1F-97B2-93C5160B78D9}" type="slidenum">
              <a:rPr lang="en-US" smtClean="0"/>
              <a:t>‹Nº›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B34A3B-1FD5-48FF-9982-1E64C864C01D}"/>
              </a:ext>
            </a:extLst>
          </p:cNvPr>
          <p:cNvCxnSpPr>
            <a:cxnSpLocks/>
          </p:cNvCxnSpPr>
          <p:nvPr/>
        </p:nvCxnSpPr>
        <p:spPr>
          <a:xfrm flipH="1">
            <a:off x="4" y="1824111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7826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0C74337-F798-4CD1-9E90-B3B0F02F3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 descr="preencoded.png">
            <a:extLst>
              <a:ext uri="{FF2B5EF4-FFF2-40B4-BE49-F238E27FC236}">
                <a16:creationId xmlns:a16="http://schemas.microsoft.com/office/drawing/2014/main" id="{2F4C7D8D-2E54-4A8F-B694-91BEE50E6D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ECEA1A6-FCA1-4F7F-9AE5-A9F724626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008076" y="-1045751"/>
            <a:ext cx="6154876" cy="9664323"/>
          </a:xfrm>
          <a:custGeom>
            <a:avLst/>
            <a:gdLst>
              <a:gd name="connsiteX0" fmla="*/ 6154876 w 6154876"/>
              <a:gd name="connsiteY0" fmla="*/ 4832162 h 9664323"/>
              <a:gd name="connsiteX1" fmla="*/ 1322715 w 6154876"/>
              <a:gd name="connsiteY1" fmla="*/ 9664323 h 9664323"/>
              <a:gd name="connsiteX2" fmla="*/ 0 w 6154876"/>
              <a:gd name="connsiteY2" fmla="*/ 9664323 h 9664323"/>
              <a:gd name="connsiteX3" fmla="*/ 1 w 6154876"/>
              <a:gd name="connsiteY3" fmla="*/ 0 h 9664323"/>
              <a:gd name="connsiteX4" fmla="*/ 1322715 w 6154876"/>
              <a:gd name="connsiteY4" fmla="*/ 0 h 9664323"/>
              <a:gd name="connsiteX5" fmla="*/ 6154876 w 6154876"/>
              <a:gd name="connsiteY5" fmla="*/ 4832162 h 966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54876" h="9664323">
                <a:moveTo>
                  <a:pt x="6154876" y="4832162"/>
                </a:moveTo>
                <a:cubicBezTo>
                  <a:pt x="6154876" y="7500890"/>
                  <a:pt x="3991443" y="9664324"/>
                  <a:pt x="1322715" y="9664323"/>
                </a:cubicBezTo>
                <a:lnTo>
                  <a:pt x="0" y="9664323"/>
                </a:lnTo>
                <a:lnTo>
                  <a:pt x="1" y="0"/>
                </a:lnTo>
                <a:lnTo>
                  <a:pt x="1322715" y="0"/>
                </a:lnTo>
                <a:cubicBezTo>
                  <a:pt x="3991443" y="0"/>
                  <a:pt x="6154876" y="2163433"/>
                  <a:pt x="6154876" y="483216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F44388A-16AF-9ED5-85FA-5ECAA545F6AA}"/>
              </a:ext>
            </a:extLst>
          </p:cNvPr>
          <p:cNvSpPr txBox="1"/>
          <p:nvPr/>
        </p:nvSpPr>
        <p:spPr>
          <a:xfrm>
            <a:off x="431007" y="98140"/>
            <a:ext cx="1130466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b="1" dirty="0">
                <a:latin typeface="Arial Nova"/>
              </a:rPr>
              <a:t>INSTRUCCIONES PARA REALIZAR TU ESPACIO DE APRENDIZAJE</a:t>
            </a:r>
          </a:p>
        </p:txBody>
      </p:sp>
      <p:sp>
        <p:nvSpPr>
          <p:cNvPr id="5" name="CuadroTexto 1">
            <a:extLst>
              <a:ext uri="{FF2B5EF4-FFF2-40B4-BE49-F238E27FC236}">
                <a16:creationId xmlns:a16="http://schemas.microsoft.com/office/drawing/2014/main" id="{BDEC382D-80F6-88E9-F8FA-24C76FA21840}"/>
              </a:ext>
            </a:extLst>
          </p:cNvPr>
          <p:cNvSpPr txBox="1"/>
          <p:nvPr/>
        </p:nvSpPr>
        <p:spPr>
          <a:xfrm>
            <a:off x="11696644" y="7244664"/>
            <a:ext cx="2935607" cy="10156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2000" b="1" dirty="0">
                <a:cs typeface="Calibri"/>
              </a:rPr>
              <a:t>Francisco Rosa </a:t>
            </a:r>
            <a:r>
              <a:rPr lang="es-ES" sz="2000" b="1" dirty="0" err="1">
                <a:cs typeface="Calibri"/>
              </a:rPr>
              <a:t>Novalbos</a:t>
            </a:r>
            <a:endParaRPr lang="es-ES" sz="2000" b="1" dirty="0">
              <a:cs typeface="Calibri"/>
            </a:endParaRPr>
          </a:p>
          <a:p>
            <a:pPr algn="r"/>
            <a:r>
              <a:rPr lang="es-ES" sz="2000" b="1" dirty="0">
                <a:cs typeface="Calibri"/>
              </a:rPr>
              <a:t>1º Bachillerato</a:t>
            </a:r>
          </a:p>
          <a:p>
            <a:pPr algn="r"/>
            <a:r>
              <a:rPr lang="es-ES" sz="2000" b="1" dirty="0">
                <a:cs typeface="Calibri"/>
              </a:rPr>
              <a:t>FILOSOFÍA</a:t>
            </a:r>
          </a:p>
        </p:txBody>
      </p:sp>
      <p:sp>
        <p:nvSpPr>
          <p:cNvPr id="6" name="CuadroTexto 1">
            <a:extLst>
              <a:ext uri="{FF2B5EF4-FFF2-40B4-BE49-F238E27FC236}">
                <a16:creationId xmlns:a16="http://schemas.microsoft.com/office/drawing/2014/main" id="{717B8E7E-F692-C102-4900-BC0DD24FD223}"/>
              </a:ext>
            </a:extLst>
          </p:cNvPr>
          <p:cNvSpPr txBox="1"/>
          <p:nvPr/>
        </p:nvSpPr>
        <p:spPr>
          <a:xfrm>
            <a:off x="8002562" y="703864"/>
            <a:ext cx="3611342" cy="10156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2000" b="1" dirty="0">
                <a:latin typeface="Arial Nova"/>
                <a:cs typeface="Calibri"/>
              </a:rPr>
              <a:t>Francisco Rosa </a:t>
            </a:r>
            <a:r>
              <a:rPr lang="es-ES" sz="2000" b="1" err="1">
                <a:latin typeface="Arial Nova"/>
                <a:cs typeface="Calibri"/>
              </a:rPr>
              <a:t>Novalbos</a:t>
            </a:r>
            <a:endParaRPr lang="es-ES" sz="2000" b="1">
              <a:latin typeface="Arial Nova"/>
              <a:cs typeface="Calibri"/>
            </a:endParaRPr>
          </a:p>
          <a:p>
            <a:pPr algn="r"/>
            <a:r>
              <a:rPr lang="es-ES" sz="2000" b="1" dirty="0">
                <a:latin typeface="Arial Nova"/>
                <a:cs typeface="Calibri"/>
              </a:rPr>
              <a:t>1º Bachillerato</a:t>
            </a:r>
          </a:p>
          <a:p>
            <a:pPr algn="r"/>
            <a:r>
              <a:rPr lang="es-ES" sz="2000" b="1" dirty="0">
                <a:latin typeface="Arial Nova"/>
                <a:cs typeface="Calibri"/>
              </a:rPr>
              <a:t>FILOSOFÍA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0AB0107-234E-1FD0-A703-FCA129AC9628}"/>
              </a:ext>
            </a:extLst>
          </p:cNvPr>
          <p:cNvSpPr txBox="1"/>
          <p:nvPr/>
        </p:nvSpPr>
        <p:spPr>
          <a:xfrm>
            <a:off x="1358347" y="944216"/>
            <a:ext cx="9409043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s-ES" sz="2400" dirty="0">
              <a:latin typeface="Arial Nova"/>
            </a:endParaRPr>
          </a:p>
          <a:p>
            <a:pPr algn="ctr"/>
            <a:r>
              <a:rPr lang="es-ES" sz="2400" dirty="0">
                <a:latin typeface="Arial Nova"/>
              </a:rPr>
              <a:t>1º</a:t>
            </a:r>
            <a:br>
              <a:rPr lang="es-ES" sz="2400" dirty="0">
                <a:latin typeface="Arial Nova"/>
              </a:rPr>
            </a:br>
            <a:r>
              <a:rPr lang="es-ES" sz="2400" dirty="0">
                <a:latin typeface="Arial Nova"/>
              </a:rPr>
              <a:t>Debes entender perfectamente lo que</a:t>
            </a:r>
            <a:br>
              <a:rPr lang="es-ES" sz="2400" dirty="0">
                <a:latin typeface="Arial Nova"/>
              </a:rPr>
            </a:br>
            <a:r>
              <a:rPr lang="es-ES" sz="2400" dirty="0">
                <a:latin typeface="Arial Nova"/>
              </a:rPr>
              <a:t>se cuenta en cada actividad.</a:t>
            </a:r>
            <a:endParaRPr lang="es-ES" dirty="0">
              <a:latin typeface="Goudy Old Style"/>
            </a:endParaRPr>
          </a:p>
          <a:p>
            <a:pPr algn="ctr"/>
            <a:endParaRPr lang="es-ES" sz="2400" dirty="0">
              <a:latin typeface="Arial Nova"/>
            </a:endParaRPr>
          </a:p>
          <a:p>
            <a:pPr algn="ctr"/>
            <a:r>
              <a:rPr lang="es-ES" sz="2400" dirty="0">
                <a:latin typeface="Arial Nova"/>
              </a:rPr>
              <a:t>2º</a:t>
            </a:r>
            <a:endParaRPr lang="es-ES" dirty="0">
              <a:latin typeface="Goudy Old Style"/>
            </a:endParaRPr>
          </a:p>
          <a:p>
            <a:pPr algn="ctr"/>
            <a:r>
              <a:rPr lang="es-ES" sz="2400" dirty="0">
                <a:latin typeface="Arial Nova"/>
              </a:rPr>
              <a:t>Hasta la actividad número 3 es obligatorio. Si al llegar a esta</a:t>
            </a:r>
          </a:p>
          <a:p>
            <a:pPr algn="ctr"/>
            <a:r>
              <a:rPr lang="es-ES" sz="2400" dirty="0">
                <a:latin typeface="Arial Nova"/>
              </a:rPr>
              <a:t>actividad has encontrado alguna dificultad, pasa directamente </a:t>
            </a:r>
          </a:p>
          <a:p>
            <a:pPr algn="ctr"/>
            <a:r>
              <a:rPr lang="es-ES" sz="2400" dirty="0">
                <a:latin typeface="Arial Nova"/>
              </a:rPr>
              <a:t>al REPOSTAJE, después podrás continuar hacia la meta o</a:t>
            </a:r>
            <a:br>
              <a:rPr lang="es-ES" sz="2400" dirty="0">
                <a:latin typeface="Arial Nova"/>
              </a:rPr>
            </a:br>
            <a:r>
              <a:rPr lang="es-ES" sz="2400" dirty="0">
                <a:latin typeface="Arial Nova"/>
              </a:rPr>
              <a:t>regresar para comprender mejor las actividades en las que has tenido problemas.</a:t>
            </a:r>
          </a:p>
          <a:p>
            <a:pPr algn="ctr"/>
            <a:endParaRPr lang="es-ES" sz="2400" dirty="0">
              <a:latin typeface="Arial Nova"/>
            </a:endParaRPr>
          </a:p>
          <a:p>
            <a:pPr algn="ctr"/>
            <a:r>
              <a:rPr lang="es-ES" sz="2400" dirty="0">
                <a:latin typeface="Arial Nova"/>
              </a:rPr>
              <a:t>3º</a:t>
            </a:r>
          </a:p>
          <a:p>
            <a:pPr algn="ctr"/>
            <a:r>
              <a:rPr lang="es-ES" sz="2400" dirty="0">
                <a:latin typeface="Arial Nova"/>
              </a:rPr>
              <a:t>Recuerda disfrutar en el proceso. No se trata de llegar lo antes posible. Se trata de hacerlo bien, no de llegar antes que nadie.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ArchwayVTI">
  <a:themeElements>
    <a:clrScheme name="Custom 1">
      <a:dk1>
        <a:sysClr val="windowText" lastClr="000000"/>
      </a:dk1>
      <a:lt1>
        <a:sysClr val="window" lastClr="FFFFFF"/>
      </a:lt1>
      <a:dk2>
        <a:srgbClr val="2E3A3C"/>
      </a:dk2>
      <a:lt2>
        <a:srgbClr val="EDE9E7"/>
      </a:lt2>
      <a:accent1>
        <a:srgbClr val="898470"/>
      </a:accent1>
      <a:accent2>
        <a:srgbClr val="7A8773"/>
      </a:accent2>
      <a:accent3>
        <a:srgbClr val="8C845E"/>
      </a:accent3>
      <a:accent4>
        <a:srgbClr val="9F7E56"/>
      </a:accent4>
      <a:accent5>
        <a:srgbClr val="9B7E69"/>
      </a:accent5>
      <a:accent6>
        <a:srgbClr val="AA7862"/>
      </a:accent6>
      <a:hlink>
        <a:srgbClr val="7A8773"/>
      </a:hlink>
      <a:folHlink>
        <a:srgbClr val="9F7E56"/>
      </a:folHlink>
    </a:clrScheme>
    <a:fontScheme name="Archway">
      <a:majorFont>
        <a:latin typeface="Felix Titling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wayVTI" id="{309F1D27-9968-4F93-BA7C-3666A757FD2E}" vid="{76D8E8FD-8787-4E56-A14A-C28BF58ABE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ArchwayVTI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109</cp:revision>
  <dcterms:created xsi:type="dcterms:W3CDTF">2023-11-11T19:29:17Z</dcterms:created>
  <dcterms:modified xsi:type="dcterms:W3CDTF">2023-11-11T20:17:33Z</dcterms:modified>
</cp:coreProperties>
</file>