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4" r:id="rId2"/>
    <p:sldId id="285" r:id="rId3"/>
    <p:sldId id="286" r:id="rId4"/>
    <p:sldId id="296" r:id="rId5"/>
    <p:sldId id="287" r:id="rId6"/>
    <p:sldId id="297" r:id="rId7"/>
    <p:sldId id="281" r:id="rId8"/>
    <p:sldId id="262" r:id="rId9"/>
    <p:sldId id="259" r:id="rId10"/>
    <p:sldId id="298" r:id="rId11"/>
    <p:sldId id="29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08C236A-E62E-4DC5-B198-EE63A3D5CC5B}">
          <p14:sldIdLst>
            <p14:sldId id="284"/>
            <p14:sldId id="285"/>
            <p14:sldId id="286"/>
            <p14:sldId id="296"/>
            <p14:sldId id="287"/>
            <p14:sldId id="297"/>
            <p14:sldId id="281"/>
            <p14:sldId id="262"/>
            <p14:sldId id="259"/>
            <p14:sldId id="298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2240" autoAdjust="0"/>
  </p:normalViewPr>
  <p:slideViewPr>
    <p:cSldViewPr>
      <p:cViewPr varScale="1">
        <p:scale>
          <a:sx n="47" d="100"/>
          <a:sy n="47" d="100"/>
        </p:scale>
        <p:origin x="164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145EAE0-A3AA-40F0-9501-8BCFE3787FCC}" type="datetimeFigureOut">
              <a:rPr lang="fr-FR"/>
              <a:pPr>
                <a:defRPr/>
              </a:pPr>
              <a:t>11/07/2023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F94B914-BCC3-431C-A261-C81DCA2CD60F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6317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4B914-BCC3-431C-A261-C81DCA2CD60F}" type="slidenum">
              <a:rPr lang="fr-CA" smtClean="0"/>
              <a:pPr>
                <a:defRPr/>
              </a:pPr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142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4B914-BCC3-431C-A261-C81DCA2CD60F}" type="slidenum">
              <a:rPr lang="fr-CA" smtClean="0"/>
              <a:pPr>
                <a:defRPr/>
              </a:pPr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4176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4B914-BCC3-431C-A261-C81DCA2CD60F}" type="slidenum">
              <a:rPr lang="fr-CA" smtClean="0"/>
              <a:pPr>
                <a:defRPr/>
              </a:pPr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680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C7A85B70-F743-444D-82CA-F8661F53F165}" type="datetimeFigureOut">
              <a:rPr lang="fr-FR" smtClean="0"/>
              <a:pPr>
                <a:defRPr/>
              </a:pPr>
              <a:t>11/07/2023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FA75E649-1FF2-4110-9149-7C0BB5553363}" type="slidenum">
              <a:rPr lang="fr-CA" smtClean="0"/>
              <a:pPr>
                <a:defRPr/>
              </a:pPr>
              <a:t>‹Nº›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72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5B70-F743-444D-82CA-F8661F53F165}" type="datetimeFigureOut">
              <a:rPr lang="fr-FR" smtClean="0"/>
              <a:pPr>
                <a:defRPr/>
              </a:pPr>
              <a:t>11/07/2023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5E649-1FF2-4110-9149-7C0BB5553363}" type="slidenum">
              <a:rPr lang="fr-CA" smtClean="0"/>
              <a:pPr>
                <a:defRPr/>
              </a:pPr>
              <a:t>‹Nº›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845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5B70-F743-444D-82CA-F8661F53F165}" type="datetimeFigureOut">
              <a:rPr lang="fr-FR" smtClean="0"/>
              <a:pPr>
                <a:defRPr/>
              </a:pPr>
              <a:t>11/07/2023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5E649-1FF2-4110-9149-7C0BB5553363}" type="slidenum">
              <a:rPr lang="fr-CA" smtClean="0"/>
              <a:pPr>
                <a:defRPr/>
              </a:pPr>
              <a:t>‹Nº›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391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5B70-F743-444D-82CA-F8661F53F165}" type="datetimeFigureOut">
              <a:rPr lang="fr-FR" smtClean="0"/>
              <a:pPr>
                <a:defRPr/>
              </a:pPr>
              <a:t>11/07/2023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5E649-1FF2-4110-9149-7C0BB5553363}" type="slidenum">
              <a:rPr lang="fr-CA" smtClean="0"/>
              <a:pPr>
                <a:defRPr/>
              </a:pPr>
              <a:t>‹Nº›</a:t>
            </a:fld>
            <a:endParaRPr lang="fr-CA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749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5B70-F743-444D-82CA-F8661F53F165}" type="datetimeFigureOut">
              <a:rPr lang="fr-FR" smtClean="0"/>
              <a:pPr>
                <a:defRPr/>
              </a:pPr>
              <a:t>11/07/2023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5E649-1FF2-4110-9149-7C0BB5553363}" type="slidenum">
              <a:rPr lang="fr-CA" smtClean="0"/>
              <a:pPr>
                <a:defRPr/>
              </a:pPr>
              <a:t>‹Nº›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6179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5B70-F743-444D-82CA-F8661F53F165}" type="datetimeFigureOut">
              <a:rPr lang="fr-FR" smtClean="0"/>
              <a:pPr>
                <a:defRPr/>
              </a:pPr>
              <a:t>11/07/2023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5E649-1FF2-4110-9149-7C0BB5553363}" type="slidenum">
              <a:rPr lang="fr-CA" smtClean="0"/>
              <a:pPr>
                <a:defRPr/>
              </a:pPr>
              <a:t>‹Nº›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054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5B70-F743-444D-82CA-F8661F53F165}" type="datetimeFigureOut">
              <a:rPr lang="fr-FR" smtClean="0"/>
              <a:pPr>
                <a:defRPr/>
              </a:pPr>
              <a:t>11/07/2023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5E649-1FF2-4110-9149-7C0BB5553363}" type="slidenum">
              <a:rPr lang="fr-CA" smtClean="0"/>
              <a:pPr>
                <a:defRPr/>
              </a:pPr>
              <a:t>‹Nº›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77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5B70-F743-444D-82CA-F8661F53F165}" type="datetimeFigureOut">
              <a:rPr lang="fr-FR" smtClean="0"/>
              <a:pPr>
                <a:defRPr/>
              </a:pPr>
              <a:t>11/07/2023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5E649-1FF2-4110-9149-7C0BB5553363}" type="slidenum">
              <a:rPr lang="fr-CA" smtClean="0"/>
              <a:pPr>
                <a:defRPr/>
              </a:pPr>
              <a:t>‹Nº›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887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5B70-F743-444D-82CA-F8661F53F165}" type="datetimeFigureOut">
              <a:rPr lang="fr-FR" smtClean="0"/>
              <a:pPr>
                <a:defRPr/>
              </a:pPr>
              <a:t>11/07/2023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5E649-1FF2-4110-9149-7C0BB5553363}" type="slidenum">
              <a:rPr lang="fr-CA" smtClean="0"/>
              <a:pPr>
                <a:defRPr/>
              </a:pPr>
              <a:t>‹Nº›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63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5B70-F743-444D-82CA-F8661F53F165}" type="datetimeFigureOut">
              <a:rPr lang="fr-FR" smtClean="0"/>
              <a:pPr>
                <a:defRPr/>
              </a:pPr>
              <a:t>11/07/2023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5E649-1FF2-4110-9149-7C0BB5553363}" type="slidenum">
              <a:rPr lang="fr-CA" smtClean="0"/>
              <a:pPr>
                <a:defRPr/>
              </a:pPr>
              <a:t>‹Nº›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003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5B70-F743-444D-82CA-F8661F53F165}" type="datetimeFigureOut">
              <a:rPr lang="fr-FR" smtClean="0"/>
              <a:pPr>
                <a:defRPr/>
              </a:pPr>
              <a:t>11/07/2023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5E649-1FF2-4110-9149-7C0BB5553363}" type="slidenum">
              <a:rPr lang="fr-CA" smtClean="0"/>
              <a:pPr>
                <a:defRPr/>
              </a:pPr>
              <a:t>‹Nº›</a:t>
            </a:fld>
            <a:endParaRPr lang="fr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32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5B70-F743-444D-82CA-F8661F53F165}" type="datetimeFigureOut">
              <a:rPr lang="fr-FR" smtClean="0"/>
              <a:pPr>
                <a:defRPr/>
              </a:pPr>
              <a:t>11/07/2023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5E649-1FF2-4110-9149-7C0BB5553363}" type="slidenum">
              <a:rPr lang="fr-CA" smtClean="0"/>
              <a:pPr>
                <a:defRPr/>
              </a:pPr>
              <a:t>‹Nº›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581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5B70-F743-444D-82CA-F8661F53F165}" type="datetimeFigureOut">
              <a:rPr lang="fr-FR" smtClean="0"/>
              <a:pPr>
                <a:defRPr/>
              </a:pPr>
              <a:t>11/07/2023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5E649-1FF2-4110-9149-7C0BB5553363}" type="slidenum">
              <a:rPr lang="fr-CA" smtClean="0"/>
              <a:pPr>
                <a:defRPr/>
              </a:pPr>
              <a:t>‹Nº›</a:t>
            </a:fld>
            <a:endParaRPr lang="fr-CA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5B70-F743-444D-82CA-F8661F53F165}" type="datetimeFigureOut">
              <a:rPr lang="fr-FR" smtClean="0"/>
              <a:pPr>
                <a:defRPr/>
              </a:pPr>
              <a:t>11/07/2023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5E649-1FF2-4110-9149-7C0BB5553363}" type="slidenum">
              <a:rPr lang="fr-CA" smtClean="0"/>
              <a:pPr>
                <a:defRPr/>
              </a:pPr>
              <a:t>‹Nº›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24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5B70-F743-444D-82CA-F8661F53F165}" type="datetimeFigureOut">
              <a:rPr lang="fr-FR" smtClean="0"/>
              <a:pPr>
                <a:defRPr/>
              </a:pPr>
              <a:t>11/07/2023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5E649-1FF2-4110-9149-7C0BB5553363}" type="slidenum">
              <a:rPr lang="fr-CA" smtClean="0"/>
              <a:pPr>
                <a:defRPr/>
              </a:pPr>
              <a:t>‹Nº›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217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5B70-F743-444D-82CA-F8661F53F165}" type="datetimeFigureOut">
              <a:rPr lang="fr-FR" smtClean="0"/>
              <a:pPr>
                <a:defRPr/>
              </a:pPr>
              <a:t>11/07/2023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5E649-1FF2-4110-9149-7C0BB5553363}" type="slidenum">
              <a:rPr lang="fr-CA" smtClean="0"/>
              <a:pPr>
                <a:defRPr/>
              </a:pPr>
              <a:t>‹Nº›</a:t>
            </a:fld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8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5B70-F743-444D-82CA-F8661F53F165}" type="datetimeFigureOut">
              <a:rPr lang="fr-FR" smtClean="0"/>
              <a:pPr>
                <a:defRPr/>
              </a:pPr>
              <a:t>11/07/2023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5E649-1FF2-4110-9149-7C0BB5553363}" type="slidenum">
              <a:rPr lang="fr-CA" smtClean="0"/>
              <a:pPr>
                <a:defRPr/>
              </a:pPr>
              <a:t>‹Nº›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802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7A85B70-F743-444D-82CA-F8661F53F165}" type="datetimeFigureOut">
              <a:rPr lang="fr-FR" smtClean="0"/>
              <a:pPr>
                <a:defRPr/>
              </a:pPr>
              <a:t>11/07/2023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A75E649-1FF2-4110-9149-7C0BB5553363}" type="slidenum">
              <a:rPr lang="fr-CA" smtClean="0"/>
              <a:pPr>
                <a:defRPr/>
              </a:pPr>
              <a:t>‹Nº›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606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slide" Target="slide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00" y="1484784"/>
            <a:ext cx="72866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REUNIÓN DE PADRES</a:t>
            </a:r>
          </a:p>
          <a:p>
            <a:pPr algn="ctr"/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s-E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Educación Infantil</a:t>
            </a:r>
            <a:endParaRPr lang="es-E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s-E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17 de </a:t>
            </a:r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enero de 2023</a:t>
            </a:r>
          </a:p>
          <a:p>
            <a:pPr algn="ctr"/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s-ES_tradnl" sz="2000" dirty="0"/>
          </a:p>
        </p:txBody>
      </p:sp>
      <p:pic>
        <p:nvPicPr>
          <p:cNvPr id="13" name="Marcador de contenido 16">
            <a:extLst>
              <a:ext uri="{FF2B5EF4-FFF2-40B4-BE49-F238E27FC236}">
                <a16:creationId xmlns:a16="http://schemas.microsoft.com/office/drawing/2014/main" id="{A689F702-DFFD-F560-3BF9-29261B0A0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84" y="3717032"/>
            <a:ext cx="7128792" cy="30065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8960" y="620688"/>
            <a:ext cx="7599759" cy="91100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3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INFORMACIÓN SOBRE LA TUTORÍA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8960" y="1376772"/>
            <a:ext cx="4475513" cy="324036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Día de la paz: 30 de enero.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Carnaval: viernes 17 de febrero.</a:t>
            </a:r>
          </a:p>
          <a:p>
            <a:pPr marL="0" lvl="0" indent="0">
              <a:buNone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Temática Alicia en el País de las Maravillas.</a:t>
            </a:r>
          </a:p>
          <a:p>
            <a:pPr marL="0" lvl="0" indent="0">
              <a:buNone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años cartas de trébol negro.</a:t>
            </a:r>
          </a:p>
          <a:p>
            <a:pPr marL="0" lvl="0" indent="0">
              <a:buNone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Disfraz en una bolsa marcado con nombre. 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CA5A0D1-8ED1-43A2-9CB8-9EA4D71CD1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68502"/>
            <a:ext cx="3074629" cy="204775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D24A148-B0DC-4D1E-9F74-7287E3A72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25" y="2431728"/>
            <a:ext cx="3508588" cy="23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07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00" y="1643050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s-ES_tradnl" sz="2000" dirty="0"/>
          </a:p>
        </p:txBody>
      </p:sp>
      <p:sp>
        <p:nvSpPr>
          <p:cNvPr id="6" name="5 Rectángulo"/>
          <p:cNvSpPr/>
          <p:nvPr/>
        </p:nvSpPr>
        <p:spPr>
          <a:xfrm>
            <a:off x="825767" y="1642827"/>
            <a:ext cx="79296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5.- OTROS ASUNTOS/</a:t>
            </a:r>
          </a:p>
          <a:p>
            <a:pPr algn="ctr"/>
            <a:r>
              <a:rPr lang="es-E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RUEGOS</a:t>
            </a:r>
            <a:br>
              <a:rPr lang="es-E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</a:t>
            </a:r>
            <a:br>
              <a:rPr lang="es-E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PREGUNTAS</a:t>
            </a:r>
            <a:endParaRPr lang="es-ES_tradnl" sz="4400" dirty="0"/>
          </a:p>
        </p:txBody>
      </p:sp>
      <p:pic>
        <p:nvPicPr>
          <p:cNvPr id="20" name="Marcador de contenido 11">
            <a:extLst>
              <a:ext uri="{FF2B5EF4-FFF2-40B4-BE49-F238E27FC236}">
                <a16:creationId xmlns:a16="http://schemas.microsoft.com/office/drawing/2014/main" id="{E73DC2D7-D37C-714A-F6DE-3BD2F2238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07" y="3814789"/>
            <a:ext cx="6799262" cy="302777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115616" y="2276872"/>
            <a:ext cx="7715304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Información sobre la tutoría.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800" dirty="0">
                <a:latin typeface="Times New Roman" panose="02020603050405020304" pitchFamily="18" charset="0"/>
              </a:rPr>
              <a:t>Objetivos del segundo trimestre.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800" dirty="0">
                <a:latin typeface="Times New Roman" panose="02020603050405020304" pitchFamily="18" charset="0"/>
              </a:rPr>
              <a:t>Proyecto del 2º trimestre.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800" dirty="0">
                <a:latin typeface="Times New Roman" panose="02020603050405020304" pitchFamily="18" charset="0"/>
              </a:rPr>
              <a:t>Actividades complementarias.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800" dirty="0">
                <a:latin typeface="Times New Roman" panose="02020603050405020304" pitchFamily="18" charset="0"/>
              </a:rPr>
              <a:t>Informaciones de interés.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800" dirty="0">
                <a:latin typeface="Times New Roman" panose="02020603050405020304" pitchFamily="18" charset="0"/>
              </a:rPr>
              <a:t>Ruegos y preguntas.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972740" y="718532"/>
            <a:ext cx="7385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u="sng" dirty="0"/>
              <a:t>ORDEN DEL DÍA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00" y="1643050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s-ES_tradnl" sz="2000" dirty="0"/>
          </a:p>
        </p:txBody>
      </p:sp>
      <p:sp>
        <p:nvSpPr>
          <p:cNvPr id="5" name="4 Rectángulo"/>
          <p:cNvSpPr/>
          <p:nvPr/>
        </p:nvSpPr>
        <p:spPr>
          <a:xfrm>
            <a:off x="517211" y="919775"/>
            <a:ext cx="80152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INFORMACIÓN SOBRE LA </a:t>
            </a:r>
          </a:p>
          <a:p>
            <a:pPr algn="ctr"/>
            <a:r>
              <a:rPr lang="es-E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TUTORÍA</a:t>
            </a:r>
            <a:endParaRPr lang="es-ES_tradnl" sz="4400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FAE046D3-7D06-5CA9-E17E-C8B1714F9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8" y="2658713"/>
            <a:ext cx="8595803" cy="393257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Información sobre la tutoría.</a:t>
            </a:r>
            <a:br>
              <a:rPr lang="es-E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_tradnl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870B51E9-0670-D63F-1BF0-CC046893F7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89118"/>
            <a:ext cx="4793362" cy="2872676"/>
          </a:xfrm>
        </p:spPr>
      </p:pic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BE45B606-CE1E-E86D-BD2B-5C5D0A4C3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6866" y="2495375"/>
            <a:ext cx="7253926" cy="3447288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600"/>
              </a:spcBef>
              <a:buFont typeface="Times New Roman" panose="02020603050405020304" pitchFamily="18" charset="0"/>
              <a:buChar char="-"/>
            </a:pP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Visión general del grupo</a:t>
            </a:r>
          </a:p>
          <a:p>
            <a:pPr marL="342900" lvl="0" indent="-342900">
              <a:spcBef>
                <a:spcPts val="600"/>
              </a:spcBef>
              <a:buFont typeface="Times New Roman" panose="02020603050405020304" pitchFamily="18" charset="0"/>
              <a:buChar char="-"/>
            </a:pP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Rutinas diarias. </a:t>
            </a:r>
          </a:p>
          <a:p>
            <a:pPr marL="342900" lvl="0" indent="-342900">
              <a:spcBef>
                <a:spcPts val="600"/>
              </a:spcBef>
              <a:buFont typeface="Times New Roman" panose="02020603050405020304" pitchFamily="18" charset="0"/>
              <a:buChar char="-"/>
            </a:pP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Ausencias y retrasos (plataforma).</a:t>
            </a:r>
          </a:p>
          <a:p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000100" y="1643050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s-ES_tradnl" sz="2000" dirty="0"/>
          </a:p>
        </p:txBody>
      </p:sp>
      <p:sp>
        <p:nvSpPr>
          <p:cNvPr id="5" name="4 Rectángulo"/>
          <p:cNvSpPr/>
          <p:nvPr/>
        </p:nvSpPr>
        <p:spPr>
          <a:xfrm>
            <a:off x="1000100" y="2177475"/>
            <a:ext cx="7099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ES_tradnl" sz="4400" dirty="0"/>
          </a:p>
        </p:txBody>
      </p:sp>
    </p:spTree>
    <p:extLst>
      <p:ext uri="{BB962C8B-B14F-4D97-AF65-F5344CB8AC3E}">
        <p14:creationId xmlns:p14="http://schemas.microsoft.com/office/powerpoint/2010/main" val="154108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00" y="1643050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s-ES_tradnl" sz="2000" dirty="0"/>
          </a:p>
        </p:txBody>
      </p:sp>
      <p:sp>
        <p:nvSpPr>
          <p:cNvPr id="6" name="5 Rectángulo"/>
          <p:cNvSpPr/>
          <p:nvPr/>
        </p:nvSpPr>
        <p:spPr>
          <a:xfrm>
            <a:off x="323528" y="411943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2.- OBJETIVOS</a:t>
            </a:r>
            <a:br>
              <a:rPr lang="es-E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</a:t>
            </a:r>
            <a:br>
              <a:rPr lang="es-E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SEGUNDO TRIMESTRE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C901E48E-BDAC-BA89-6F25-963153C2A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13" y="3645291"/>
            <a:ext cx="5736173" cy="26369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00" y="1643050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s-ES_tradnl" sz="2000" dirty="0"/>
          </a:p>
        </p:txBody>
      </p:sp>
      <p:sp>
        <p:nvSpPr>
          <p:cNvPr id="6" name="5 Rectángulo"/>
          <p:cNvSpPr/>
          <p:nvPr/>
        </p:nvSpPr>
        <p:spPr>
          <a:xfrm>
            <a:off x="323528" y="411943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3.- PROYECTO</a:t>
            </a:r>
            <a:br>
              <a:rPr lang="es-E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SEGUNDO TRIMESTRE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29A1F4-2C96-4376-80D0-312696A7C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dirty="0"/>
              <a:t>BADABAM¿QUÉ PASA SI ENTERRAMOS UN TOMATE?</a:t>
            </a:r>
          </a:p>
          <a:p>
            <a:pPr marL="0" indent="0" algn="ctr">
              <a:buNone/>
            </a:pPr>
            <a:r>
              <a:rPr lang="es-ES" dirty="0"/>
              <a:t>*</a:t>
            </a:r>
            <a:r>
              <a:rPr lang="es-ES" sz="1800" dirty="0"/>
              <a:t>colaboración para decorar pasillos.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D39727-A734-49C5-BA6C-F64618144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889820"/>
            <a:ext cx="3456384" cy="227601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2116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052" y="799185"/>
            <a:ext cx="8229600" cy="857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ACTIVIDADES FUERA DEL AULA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883799"/>
            <a:ext cx="4824536" cy="2520281"/>
          </a:xfrm>
        </p:spPr>
        <p:txBody>
          <a:bodyPr rtlCol="0">
            <a:noAutofit/>
          </a:bodyPr>
          <a:lstStyle/>
          <a:p>
            <a:pPr marL="722313" lvl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s-ES" sz="1800" dirty="0">
                <a:solidFill>
                  <a:prstClr val="black"/>
                </a:solidFill>
              </a:rPr>
              <a:t>  </a:t>
            </a:r>
          </a:p>
          <a:p>
            <a:pPr marL="722313" eaLnBrk="1" fontAlgn="auto" hangingPunct="1">
              <a:lnSpc>
                <a:spcPct val="15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s-ES" sz="1800" dirty="0">
                <a:solidFill>
                  <a:prstClr val="black"/>
                </a:solidFill>
              </a:rPr>
              <a:t>BIBLIOTECA MUNICIPAL ( 2 DE FEBRERO)</a:t>
            </a:r>
          </a:p>
          <a:p>
            <a:pPr marL="722313" eaLnBrk="1" fontAlgn="auto" hangingPunct="1">
              <a:lnSpc>
                <a:spcPct val="15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s-ES" sz="1800" dirty="0">
                <a:solidFill>
                  <a:prstClr val="black"/>
                </a:solidFill>
              </a:rPr>
              <a:t>MUSEO BOTÁNICO. ( 15 de MARZO)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2313" eaLnBrk="1" fontAlgn="auto" hangingPunct="1">
              <a:lnSpc>
                <a:spcPct val="15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s-ES" sz="1800" b="1" dirty="0">
                <a:solidFill>
                  <a:prstClr val="black"/>
                </a:solidFill>
              </a:rPr>
              <a:t>TALLERES:</a:t>
            </a:r>
          </a:p>
          <a:p>
            <a:pPr marL="436563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s-ES" sz="1800" u="sng" dirty="0">
                <a:solidFill>
                  <a:prstClr val="black"/>
                </a:solidFill>
              </a:rPr>
              <a:t>DÍA DEL PADRE: </a:t>
            </a:r>
            <a:r>
              <a:rPr lang="es-ES" sz="1800" dirty="0">
                <a:solidFill>
                  <a:prstClr val="black"/>
                </a:solidFill>
              </a:rPr>
              <a:t>LUNES 13 DE MARZO</a:t>
            </a:r>
          </a:p>
          <a:p>
            <a:pPr marL="436563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s-ES" sz="1800" u="sng" dirty="0">
                <a:solidFill>
                  <a:prstClr val="black"/>
                </a:solidFill>
              </a:rPr>
              <a:t>CUMPLEAÑOS</a:t>
            </a:r>
            <a:r>
              <a:rPr lang="es-ES" sz="1800" dirty="0">
                <a:solidFill>
                  <a:prstClr val="black"/>
                </a:solidFill>
              </a:rPr>
              <a:t>: 27 DE ENERO, 23 DE FEBRERO Y 24 DE MARZO.</a:t>
            </a:r>
          </a:p>
          <a:p>
            <a:pPr marL="722313" eaLnBrk="1" fontAlgn="auto" hangingPunct="1">
              <a:lnSpc>
                <a:spcPct val="15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s-ES" sz="1800" dirty="0">
              <a:solidFill>
                <a:prstClr val="black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F08B25-6CD5-E81D-AD6E-61C2BED88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88917"/>
            <a:ext cx="2788076" cy="3403582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B57BD52C-6793-4D4E-9377-CE6CEA64BEA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81184007"/>
                  </p:ext>
                </p:extLst>
              </p:nvPr>
            </p:nvGraphicFramePr>
            <p:xfrm>
              <a:off x="-657225" y="4572000"/>
              <a:ext cx="2286000" cy="1714500"/>
            </p:xfrm>
            <a:graphic>
              <a:graphicData uri="http://schemas.microsoft.com/office/powerpoint/2016/slidezoom">
                <pslz:sldZm>
                  <pslz:sldZmObj sldId="262" cId="0">
                    <pslz:zmPr id="{B3BA7CE7-1EC8-46E7-B327-5E88F041F3AD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Vista general de diapositiva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B57BD52C-6793-4D4E-9377-CE6CEA64BE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657225" y="4572000"/>
                <a:ext cx="2286000" cy="17145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37787"/>
            <a:ext cx="8229600" cy="857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VARIOS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0888"/>
            <a:ext cx="6059016" cy="5095469"/>
          </a:xfrm>
        </p:spPr>
        <p:txBody>
          <a:bodyPr rtlCol="0">
            <a:noAutofit/>
          </a:bodyPr>
          <a:lstStyle/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Almuerzo saludable.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Ropa marcada y zapatos sin cordones. 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Tienen que traer baby todos los días. 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Pueden traer pelota blanda y pequeña marcada con el nombre.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pueden traer juguetes de casa al colegio. 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Material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( 2 BLOQUES DE PLASTILINA, 2 PEGAMENTOS.)</a:t>
            </a:r>
            <a:endParaRPr lang="es-E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F70C69-4B31-A41E-2F53-78842D687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43" y="637787"/>
            <a:ext cx="4400757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8960" y="620688"/>
            <a:ext cx="7599759" cy="91100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3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INFORMACIÓN SOBRE LA TUTORÍA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5195" y="2276872"/>
            <a:ext cx="6120680" cy="324036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Carpeta del abecedario.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Autonomía para abrochar abrigos.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Traer método del 2º trimestre.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280162-1BD1-B2B7-487B-FF6114312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6994" y="903131"/>
            <a:ext cx="1782564" cy="505173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752</TotalTime>
  <Words>266</Words>
  <Application>Microsoft Office PowerPoint</Application>
  <PresentationFormat>Presentación en pantalla (4:3)</PresentationFormat>
  <Paragraphs>61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Garamond</vt:lpstr>
      <vt:lpstr>Times New Roman</vt:lpstr>
      <vt:lpstr>Wingdings</vt:lpstr>
      <vt:lpstr>Orgánico</vt:lpstr>
      <vt:lpstr>Presentación de PowerPoint</vt:lpstr>
      <vt:lpstr>Presentación de PowerPoint</vt:lpstr>
      <vt:lpstr>Presentación de PowerPoint</vt:lpstr>
      <vt:lpstr>Información sobre la tutoría. </vt:lpstr>
      <vt:lpstr>Presentación de PowerPoint</vt:lpstr>
      <vt:lpstr>Presentación de PowerPoint</vt:lpstr>
      <vt:lpstr>4. ACTIVIDADES FUERA DEL AULA</vt:lpstr>
      <vt:lpstr>VARIOS</vt:lpstr>
      <vt:lpstr>INFORMACIÓN SOBRE LA TUTORÍA</vt:lpstr>
      <vt:lpstr>INFORMACIÓN SOBRE LA TUTORÍA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LAURA</dc:creator>
  <cp:lastModifiedBy>Begoña Prado Fernández de Tejada</cp:lastModifiedBy>
  <cp:revision>103</cp:revision>
  <dcterms:created xsi:type="dcterms:W3CDTF">2011-10-14T05:15:59Z</dcterms:created>
  <dcterms:modified xsi:type="dcterms:W3CDTF">2023-07-11T07:58:55Z</dcterms:modified>
</cp:coreProperties>
</file>