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FFAF15-531B-40A2-95DB-730250C275C0}" v="310" dt="2023-11-12T16:37:54.34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>
        <p:scale>
          <a:sx n="1" d="2"/>
          <a:sy n="1" d="2"/>
        </p:scale>
        <p:origin x="-1524" y="-48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pPr/>
              <a:t>12/11/2023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288191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pPr/>
              <a:t>12/11/2023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541863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pPr/>
              <a:t>12/11/2023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215096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pPr/>
              <a:t>12/11/2023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398174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pPr/>
              <a:t>12/11/2023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339700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pPr/>
              <a:t>12/11/2023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979029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pPr/>
              <a:t>12/11/2023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752394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pPr/>
              <a:t>12/11/2023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630658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pPr/>
              <a:t>12/11/2023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682375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pPr/>
              <a:t>12/11/2023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360449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pPr/>
              <a:t>12/11/2023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83603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771E8B-6CA5-40B2-8038-0E112F3DAC1C}" type="datetimeFigureOut">
              <a:rPr lang="es-ES" smtClean="0"/>
              <a:pPr/>
              <a:t>12/11/2023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1556C4-DFC3-4611-A7CC-780699185E2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933118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4ABC3488-A80F-D926-FACE-DD9DB7D039A4}"/>
              </a:ext>
            </a:extLst>
          </p:cNvPr>
          <p:cNvSpPr txBox="1"/>
          <p:nvPr/>
        </p:nvSpPr>
        <p:spPr>
          <a:xfrm>
            <a:off x="606908" y="196388"/>
            <a:ext cx="2743200" cy="92333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dirty="0">
                <a:cs typeface="Calibri"/>
              </a:rPr>
              <a:t>INSTRUCCIONES PARA REALIZAR TU ESPACIO DE APRENDIZAJE</a:t>
            </a:r>
            <a:endParaRPr lang="es-ES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4094C95F-D83D-6732-8D50-0B80BF2FFE61}"/>
              </a:ext>
            </a:extLst>
          </p:cNvPr>
          <p:cNvSpPr txBox="1"/>
          <p:nvPr/>
        </p:nvSpPr>
        <p:spPr>
          <a:xfrm>
            <a:off x="4474723" y="1280808"/>
            <a:ext cx="2743200" cy="92333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dirty="0">
                <a:cs typeface="Calibri"/>
              </a:rPr>
              <a:t>1ª Lee atentamente en tu libro de texto tu tema a desarrollar</a:t>
            </a:r>
            <a:endParaRPr lang="es-ES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8D910C93-5379-E9BC-2144-493509D112AE}"/>
              </a:ext>
            </a:extLst>
          </p:cNvPr>
          <p:cNvSpPr txBox="1"/>
          <p:nvPr/>
        </p:nvSpPr>
        <p:spPr>
          <a:xfrm>
            <a:off x="5836595" y="3129063"/>
            <a:ext cx="2743200" cy="1200329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dirty="0">
                <a:cs typeface="Calibri"/>
              </a:rPr>
              <a:t>2º Trae una cartulina a clase y la profesora te facilitará material fotográfico</a:t>
            </a:r>
            <a:endParaRPr lang="es-ES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C2C77D7C-C78B-D0A4-D1CE-6FED5220E0BC}"/>
              </a:ext>
            </a:extLst>
          </p:cNvPr>
          <p:cNvSpPr txBox="1"/>
          <p:nvPr/>
        </p:nvSpPr>
        <p:spPr>
          <a:xfrm>
            <a:off x="6647234" y="5171872"/>
            <a:ext cx="2743200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dirty="0">
                <a:cs typeface="Calibri"/>
              </a:rPr>
              <a:t>3º Dibuja o haz esquemas o resume el contenido, distribuyéndolo por la cartulina</a:t>
            </a:r>
            <a:endParaRPr lang="es-ES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F4BD3D4B-3CAB-59A5-438F-F1519F53F121}"/>
              </a:ext>
            </a:extLst>
          </p:cNvPr>
          <p:cNvSpPr txBox="1"/>
          <p:nvPr/>
        </p:nvSpPr>
        <p:spPr>
          <a:xfrm>
            <a:off x="2318425" y="5074595"/>
            <a:ext cx="2743200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dirty="0">
                <a:cs typeface="Calibri"/>
              </a:rPr>
              <a:t>4º Realiza la exposición del trabajo ayudado por tu poster</a:t>
            </a:r>
            <a:endParaRPr lang="es-ES" dirty="0"/>
          </a:p>
        </p:txBody>
      </p:sp>
      <p:sp>
        <p:nvSpPr>
          <p:cNvPr id="7" name="6 CuadroTexto"/>
          <p:cNvSpPr txBox="1"/>
          <p:nvPr/>
        </p:nvSpPr>
        <p:spPr>
          <a:xfrm>
            <a:off x="5581650" y="704850"/>
            <a:ext cx="5430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1º DIVERSIFICACIÓN ÁMBITO CIENTÍFICO TECNOLÓGICO</a:t>
            </a:r>
            <a:endParaRPr lang="es-ES" dirty="0"/>
          </a:p>
        </p:txBody>
      </p:sp>
      <p:sp>
        <p:nvSpPr>
          <p:cNvPr id="8" name="7 CuadroTexto"/>
          <p:cNvSpPr txBox="1"/>
          <p:nvPr/>
        </p:nvSpPr>
        <p:spPr>
          <a:xfrm>
            <a:off x="8610600" y="2228850"/>
            <a:ext cx="33534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LAS TRES PRIMERAS ACTIVIDADES</a:t>
            </a:r>
          </a:p>
          <a:p>
            <a:r>
              <a:rPr lang="es-ES" dirty="0" smtClean="0"/>
              <a:t>SON OBLIGATORIAS</a:t>
            </a:r>
            <a:endParaRPr lang="es-ES" dirty="0"/>
          </a:p>
        </p:txBody>
      </p:sp>
      <p:sp>
        <p:nvSpPr>
          <p:cNvPr id="9" name="8 CuadroTexto"/>
          <p:cNvSpPr txBox="1"/>
          <p:nvPr/>
        </p:nvSpPr>
        <p:spPr>
          <a:xfrm>
            <a:off x="10382250" y="6115050"/>
            <a:ext cx="1580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MAR MORENO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240627317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</Words>
  <Application>Microsoft Office PowerPoint</Application>
  <PresentationFormat>Personalizado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/>
  <cp:lastModifiedBy>Usuario</cp:lastModifiedBy>
  <cp:revision>47</cp:revision>
  <dcterms:created xsi:type="dcterms:W3CDTF">2023-11-12T10:39:58Z</dcterms:created>
  <dcterms:modified xsi:type="dcterms:W3CDTF">2023-11-12T17:00:03Z</dcterms:modified>
</cp:coreProperties>
</file>