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ABF8DB-5A2B-48FD-A13C-30A7837EF570}" v="564" dt="2023-07-18T13:17:42.9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6A3-ADC8-4477-8FC1-B9DD55D84908}" type="datetime1">
              <a:rPr lang="en-US" smtClean="0"/>
              <a:t>7/18/2023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848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2538-DC4D-4667-96E5-B3278DDF8B12}" type="datetime1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73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548-5C08-4BE3-B63E-F2BB63B0B00C}" type="datetime1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7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49BE-398D-479A-8A7E-5DDBCA61EDCB}" type="datetime1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62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709738"/>
            <a:ext cx="10570210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4589463"/>
            <a:ext cx="105702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C193-4974-4A1F-9C63-07D595E30D66}" type="datetime1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87F-28D4-4BF0-B81F-877A89DFD5AC}" type="datetime1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41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1812"/>
            <a:ext cx="5220335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825749"/>
            <a:ext cx="5220335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1812"/>
            <a:ext cx="5183188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5749"/>
            <a:ext cx="5183188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F1F3-208B-49A3-B337-9C8ACEB3E0E1}" type="datetime1">
              <a:rPr lang="en-US" smtClean="0"/>
              <a:t>7/18/2023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21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CA6-7293-4AA2-A0E0-A3BF4416E786}" type="datetime1">
              <a:rPr lang="en-US" smtClean="0"/>
              <a:t>7/18/2023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5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7016-7BCD-46FB-8EE3-AB6C369108B4}" type="datetime1">
              <a:rPr lang="en-US" smtClean="0"/>
              <a:t>7/18/2023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08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19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92450"/>
            <a:ext cx="3994785" cy="27765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7011-1FFC-4EF8-9A2E-53B4AD2ADBD4}" type="datetime1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61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545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81275"/>
            <a:ext cx="3994785" cy="27797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EB47-45B4-4EF5-A743-B4885DD2F060}" type="datetime1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80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9B5B3C5-A599-465B-B2B9-866E8B2087CE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C84982-7DD0-43B1-8A2D-BFA4DF1B4E60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</a:extLst>
          </p:cNvPr>
          <p:cNvGrpSpPr/>
          <p:nvPr/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</a:extLst>
            </p:cNvPr>
            <p:cNvSpPr/>
            <p:nvPr/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</a:extLst>
            </p:cNvPr>
            <p:cNvSpPr/>
            <p:nvPr/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</a:extLst>
            </p:cNvPr>
            <p:cNvSpPr/>
            <p:nvPr/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</a:extLst>
            </p:cNvPr>
            <p:cNvSpPr/>
            <p:nvPr/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</a:extLst>
            </p:cNvPr>
            <p:cNvSpPr/>
            <p:nvPr/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</a:extLst>
            </p:cNvPr>
            <p:cNvSpPr/>
            <p:nvPr/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</a:extLst>
            </p:cNvPr>
            <p:cNvSpPr/>
            <p:nvPr/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</a:extLst>
            </p:cNvPr>
            <p:cNvSpPr/>
            <p:nvPr/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</a:extLst>
            </p:cNvPr>
            <p:cNvSpPr/>
            <p:nvPr/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</a:extLst>
            </p:cNvPr>
            <p:cNvSpPr/>
            <p:nvPr/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</a:extLst>
            </p:cNvPr>
            <p:cNvSpPr/>
            <p:nvPr/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</a:extLst>
            </p:cNvPr>
            <p:cNvSpPr/>
            <p:nvPr/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</a:extLst>
            </p:cNvPr>
            <p:cNvSpPr/>
            <p:nvPr/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</a:extLst>
            </p:cNvPr>
            <p:cNvSpPr/>
            <p:nvPr/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</a:extLst>
            </p:cNvPr>
            <p:cNvSpPr/>
            <p:nvPr/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24A4-5FEC-4062-8995-EB21925B3B40}" type="datetime1">
              <a:rPr lang="en-US" smtClean="0"/>
              <a:t>7/18/2023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‹Nº›</a:t>
            </a:fld>
            <a:endParaRPr lang="en-US" sz="10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25625"/>
            <a:ext cx="106591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4956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6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B9544DE-D5D2-419F-97F9-C3CB8C317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898C9B-7323-4559-9424-018A10D79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066D5B8-BE16-D9FC-6A30-D667A77E9E88}"/>
              </a:ext>
            </a:extLst>
          </p:cNvPr>
          <p:cNvSpPr txBox="1"/>
          <p:nvPr/>
        </p:nvSpPr>
        <p:spPr>
          <a:xfrm>
            <a:off x="734105" y="144702"/>
            <a:ext cx="7404915" cy="125178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2"/>
                </a:solidFill>
                <a:latin typeface="Segoe Script"/>
                <a:ea typeface="+mj-ea"/>
                <a:cs typeface="Dreaming Outloud Script Pro"/>
              </a:rPr>
              <a:t>Instrucciones para realizar tu espacio de actividades</a:t>
            </a:r>
          </a:p>
        </p:txBody>
      </p:sp>
      <p:grpSp>
        <p:nvGrpSpPr>
          <p:cNvPr id="16" name="decorative circles">
            <a:extLst>
              <a:ext uri="{FF2B5EF4-FFF2-40B4-BE49-F238E27FC236}">
                <a16:creationId xmlns:a16="http://schemas.microsoft.com/office/drawing/2014/main" id="{CD3F8757-46C7-43B2-B5EF-9B85B5C83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37008" y="433142"/>
            <a:ext cx="1122760" cy="6178301"/>
            <a:chOff x="8437008" y="433142"/>
            <a:chExt cx="1122760" cy="617830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C558EDF-DA7F-481C-8D08-2A7156D3F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75160" y="825175"/>
              <a:ext cx="466441" cy="46644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DCDAD58-A043-493E-A51B-5A32AB1C53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28229" y="433142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56CBC24-7B7A-405B-8EB6-1A5FD7BE4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37008" y="5719481"/>
              <a:ext cx="226735" cy="22673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1EFB3FA-A08C-47F2-B71D-3556F253C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93327" y="6145002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36554C6-9AC1-4C2E-AE7F-040BCB6CE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96963" y="5817067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1" descr="Vista en un caramelo">
            <a:extLst>
              <a:ext uri="{FF2B5EF4-FFF2-40B4-BE49-F238E27FC236}">
                <a16:creationId xmlns:a16="http://schemas.microsoft.com/office/drawing/2014/main" id="{27614964-A46D-009B-4991-CA939F0710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441" r="24692" b="2"/>
          <a:stretch/>
        </p:blipFill>
        <p:spPr>
          <a:xfrm>
            <a:off x="8608738" y="357441"/>
            <a:ext cx="3580214" cy="5994304"/>
          </a:xfrm>
          <a:custGeom>
            <a:avLst/>
            <a:gdLst/>
            <a:ahLst/>
            <a:cxnLst/>
            <a:rect l="l" t="t" r="r" b="b"/>
            <a:pathLst>
              <a:path w="3735324" h="6254002">
                <a:moveTo>
                  <a:pt x="3127001" y="0"/>
                </a:moveTo>
                <a:cubicBezTo>
                  <a:pt x="3288907" y="0"/>
                  <a:pt x="3447939" y="12305"/>
                  <a:pt x="3603212" y="36030"/>
                </a:cubicBezTo>
                <a:lnTo>
                  <a:pt x="3735324" y="59623"/>
                </a:lnTo>
                <a:lnTo>
                  <a:pt x="3735324" y="6194380"/>
                </a:lnTo>
                <a:lnTo>
                  <a:pt x="3603212" y="6217972"/>
                </a:lnTo>
                <a:cubicBezTo>
                  <a:pt x="3447939" y="6241698"/>
                  <a:pt x="3288907" y="6254002"/>
                  <a:pt x="3127001" y="6254002"/>
                </a:cubicBezTo>
                <a:cubicBezTo>
                  <a:pt x="1400006" y="6254002"/>
                  <a:pt x="0" y="4853996"/>
                  <a:pt x="0" y="3127001"/>
                </a:cubicBezTo>
                <a:cubicBezTo>
                  <a:pt x="0" y="1400006"/>
                  <a:pt x="1400006" y="0"/>
                  <a:pt x="3127001" y="0"/>
                </a:cubicBezTo>
                <a:close/>
              </a:path>
            </a:pathLst>
          </a:cu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67A8682-E626-A5F4-42EA-314467F58AA8}"/>
              </a:ext>
            </a:extLst>
          </p:cNvPr>
          <p:cNvSpPr txBox="1"/>
          <p:nvPr/>
        </p:nvSpPr>
        <p:spPr>
          <a:xfrm>
            <a:off x="397551" y="1484881"/>
            <a:ext cx="7958034" cy="444160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900" dirty="0">
                <a:latin typeface="Segoe Script"/>
                <a:cs typeface="Calibri"/>
              </a:rPr>
              <a:t>1º Debes entender correctamente lo que se te pide en cada actividad.</a:t>
            </a:r>
            <a:endParaRPr lang="es-ES" sz="1900">
              <a:cs typeface="Calibri"/>
            </a:endParaRPr>
          </a:p>
          <a:p>
            <a:pPr algn="just">
              <a:lnSpc>
                <a:spcPct val="150000"/>
              </a:lnSpc>
            </a:pPr>
            <a:r>
              <a:rPr lang="es-ES" sz="1900" dirty="0">
                <a:latin typeface="Segoe Script"/>
                <a:cs typeface="Calibri"/>
              </a:rPr>
              <a:t>2º Hasta la actividad número 3 es obligatorio. Si al llegar a esta actividad has encontrado alguna dificultad, pasa directamente al REPOSTAJE, después podrás continuar a la meta o podrás regresar para comprender mejor las actividades en las que has tenido problemas.</a:t>
            </a:r>
          </a:p>
          <a:p>
            <a:pPr algn="just">
              <a:lnSpc>
                <a:spcPct val="150000"/>
              </a:lnSpc>
            </a:pPr>
            <a:r>
              <a:rPr lang="es-ES" sz="1900" dirty="0">
                <a:latin typeface="Segoe Script"/>
                <a:cs typeface="Calibri"/>
              </a:rPr>
              <a:t>3º Recuerda disfrutar en el proceso. No se trata de llegar lo antes posible, se trata de hacerlo bien, no de llegar antes que nadie.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C93AE24-BBF1-7238-1B34-F12C60D92358}"/>
              </a:ext>
            </a:extLst>
          </p:cNvPr>
          <p:cNvSpPr txBox="1"/>
          <p:nvPr/>
        </p:nvSpPr>
        <p:spPr>
          <a:xfrm>
            <a:off x="10332639" y="233716"/>
            <a:ext cx="159555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800" dirty="0">
                <a:latin typeface="Segoe Script"/>
                <a:cs typeface="Calibri"/>
              </a:rPr>
              <a:t>5 años</a:t>
            </a:r>
            <a:endParaRPr lang="es-ES" sz="2800" dirty="0">
              <a:latin typeface="Segoe Script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55EEAC7-171F-057A-4BAE-B7F8FAA4B87A}"/>
              </a:ext>
            </a:extLst>
          </p:cNvPr>
          <p:cNvSpPr txBox="1"/>
          <p:nvPr/>
        </p:nvSpPr>
        <p:spPr>
          <a:xfrm>
            <a:off x="9788305" y="6347437"/>
            <a:ext cx="269358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dirty="0">
                <a:latin typeface="Segoe Script"/>
                <a:cs typeface="Calibri"/>
              </a:rPr>
              <a:t>Mónica Mora</a:t>
            </a:r>
            <a:endParaRPr lang="es-ES" sz="2400" dirty="0">
              <a:latin typeface="Segoe Script"/>
            </a:endParaRPr>
          </a:p>
        </p:txBody>
      </p:sp>
      <p:pic>
        <p:nvPicPr>
          <p:cNvPr id="11" name="Grabación">
            <a:hlinkClick r:id="" action="ppaction://media"/>
            <a:extLst>
              <a:ext uri="{FF2B5EF4-FFF2-40B4-BE49-F238E27FC236}">
                <a16:creationId xmlns:a16="http://schemas.microsoft.com/office/drawing/2014/main" id="{59EFF90E-46EF-16AD-3F44-2F2DA3142C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8762" y="5982479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onfettiVTI">
  <a:themeElements>
    <a:clrScheme name="Custom 30">
      <a:dk1>
        <a:sysClr val="windowText" lastClr="000000"/>
      </a:dk1>
      <a:lt1>
        <a:sysClr val="window" lastClr="FFFFFF"/>
      </a:lt1>
      <a:dk2>
        <a:srgbClr val="420023"/>
      </a:dk2>
      <a:lt2>
        <a:srgbClr val="FDFBF9"/>
      </a:lt2>
      <a:accent1>
        <a:srgbClr val="97446E"/>
      </a:accent1>
      <a:accent2>
        <a:srgbClr val="A40056"/>
      </a:accent2>
      <a:accent3>
        <a:srgbClr val="24BEEE"/>
      </a:accent3>
      <a:accent4>
        <a:srgbClr val="91274F"/>
      </a:accent4>
      <a:accent5>
        <a:srgbClr val="F39E29"/>
      </a:accent5>
      <a:accent6>
        <a:srgbClr val="E87450"/>
      </a:accent6>
      <a:hlink>
        <a:srgbClr val="F55D5D"/>
      </a:hlink>
      <a:folHlink>
        <a:srgbClr val="EA3A60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ttiVTI" id="{B5618F7C-B4F0-4D28-83B4-440D0519681F}" vid="{5F84EFDF-E14E-48C6-955C-990A32085A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ConfettiVTI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64</cp:revision>
  <dcterms:created xsi:type="dcterms:W3CDTF">2023-07-18T12:49:39Z</dcterms:created>
  <dcterms:modified xsi:type="dcterms:W3CDTF">2023-07-18T13:17:53Z</dcterms:modified>
</cp:coreProperties>
</file>