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sldIdLst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947A3E-45FE-4504-8C69-2EF779F4C2D1}" v="5" dt="2023-06-06T22:26:34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6/7/2023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5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6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0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7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5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0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9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9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D49D206-7047-44F1-A8EE-B7296397F6AF}"/>
              </a:ext>
            </a:extLst>
          </p:cNvPr>
          <p:cNvSpPr txBox="1"/>
          <p:nvPr/>
        </p:nvSpPr>
        <p:spPr>
          <a:xfrm>
            <a:off x="797106" y="1625608"/>
            <a:ext cx="5765508" cy="27221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spc="-15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Aplicar</a:t>
            </a:r>
            <a:r>
              <a:rPr lang="en-US" sz="32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spc="-15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</a:t>
            </a:r>
            <a:r>
              <a:rPr lang="en-US" sz="32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spc="-15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Teorema</a:t>
            </a:r>
            <a:r>
              <a:rPr lang="en-US" sz="32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3200" kern="1200" spc="-15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Pitágoras</a:t>
            </a:r>
            <a:r>
              <a:rPr lang="en-US" sz="32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spc="-15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32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spc="-15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este</a:t>
            </a:r>
            <a:r>
              <a:rPr lang="en-US" sz="32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spc="-15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caso</a:t>
            </a:r>
            <a:r>
              <a:rPr lang="en-US" sz="3200" kern="1200" spc="-15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pic>
        <p:nvPicPr>
          <p:cNvPr id="4" name="Picture 1" descr="Lápices y libros coloridos">
            <a:extLst>
              <a:ext uri="{FF2B5EF4-FFF2-40B4-BE49-F238E27FC236}">
                <a16:creationId xmlns:a16="http://schemas.microsoft.com/office/drawing/2014/main" id="{05446B3E-DBE2-1E63-8925-AF9D7A640E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0" r="-5" b="-5"/>
          <a:stretch/>
        </p:blipFill>
        <p:spPr>
          <a:xfrm>
            <a:off x="7494071" y="1096771"/>
            <a:ext cx="4233350" cy="2879524"/>
          </a:xfrm>
          <a:prstGeom prst="rect">
            <a:avLst/>
          </a:prstGeom>
        </p:spPr>
      </p:pic>
      <p:pic>
        <p:nvPicPr>
          <p:cNvPr id="8" name="Imagen 7" descr="Diagrama&#10;&#10;Descripción generada automáticamente">
            <a:extLst>
              <a:ext uri="{FF2B5EF4-FFF2-40B4-BE49-F238E27FC236}">
                <a16:creationId xmlns:a16="http://schemas.microsoft.com/office/drawing/2014/main" id="{34A3A64A-1918-4A32-9837-E062BD1B7B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90"/>
          <a:stretch/>
        </p:blipFill>
        <p:spPr>
          <a:xfrm>
            <a:off x="7494077" y="3978467"/>
            <a:ext cx="4233349" cy="287953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F3CCBC7-4AFE-A64F-BA03-939C7098C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94073" y="3978467"/>
            <a:ext cx="42428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ross 24">
            <a:extLst>
              <a:ext uri="{FF2B5EF4-FFF2-40B4-BE49-F238E27FC236}">
                <a16:creationId xmlns:a16="http://schemas.microsoft.com/office/drawing/2014/main" id="{A41089DF-74E9-B74F-B17B-29C6CA6EB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6643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9413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Madrid R3">
      <a:dk1>
        <a:srgbClr val="000000"/>
      </a:dk1>
      <a:lt1>
        <a:srgbClr val="FFFFFF"/>
      </a:lt1>
      <a:dk2>
        <a:srgbClr val="3A3C45"/>
      </a:dk2>
      <a:lt2>
        <a:srgbClr val="E9EFF1"/>
      </a:lt2>
      <a:accent1>
        <a:srgbClr val="E24400"/>
      </a:accent1>
      <a:accent2>
        <a:srgbClr val="F38E00"/>
      </a:accent2>
      <a:accent3>
        <a:srgbClr val="89B336"/>
      </a:accent3>
      <a:accent4>
        <a:srgbClr val="30B9B9"/>
      </a:accent4>
      <a:accent5>
        <a:srgbClr val="748CF4"/>
      </a:accent5>
      <a:accent6>
        <a:srgbClr val="A673F4"/>
      </a:accent6>
      <a:hlink>
        <a:srgbClr val="008EE6"/>
      </a:hlink>
      <a:folHlink>
        <a:srgbClr val="C1A187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BBBDDB317ED2642ADA19818E469A4DB" ma:contentTypeVersion="4" ma:contentTypeDescription="Crear nuevo documento." ma:contentTypeScope="" ma:versionID="58a1f1f0ec352e5ac2d025c00d2068bd">
  <xsd:schema xmlns:xsd="http://www.w3.org/2001/XMLSchema" xmlns:xs="http://www.w3.org/2001/XMLSchema" xmlns:p="http://schemas.microsoft.com/office/2006/metadata/properties" xmlns:ns3="d926c71b-b404-4bfe-ae5a-1b00756d7237" targetNamespace="http://schemas.microsoft.com/office/2006/metadata/properties" ma:root="true" ma:fieldsID="44a116f256b4cd59fe0f90ef0dc5bb3b" ns3:_="">
    <xsd:import namespace="d926c71b-b404-4bfe-ae5a-1b00756d72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6c71b-b404-4bfe-ae5a-1b00756d7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926c71b-b404-4bfe-ae5a-1b00756d7237" xsi:nil="true"/>
  </documentManagement>
</p:properties>
</file>

<file path=customXml/itemProps1.xml><?xml version="1.0" encoding="utf-8"?>
<ds:datastoreItem xmlns:ds="http://schemas.openxmlformats.org/officeDocument/2006/customXml" ds:itemID="{4526CED8-A76E-4E40-86A2-623043E7D4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26c71b-b404-4bfe-ae5a-1b00756d72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1BFCDA-5645-46E7-90ED-85E6564095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5B181-998F-4804-8CC9-4829DC2493FD}">
  <ds:schemaRefs>
    <ds:schemaRef ds:uri="d926c71b-b404-4bfe-ae5a-1b00756d7237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Seaford Display</vt:lpstr>
      <vt:lpstr>System Font Regular</vt:lpstr>
      <vt:lpstr>Tenorite</vt:lpstr>
      <vt:lpstr>MadridVTI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Vecina Jiménez, José María</dc:creator>
  <cp:lastModifiedBy>Vecina Jiménez, José María</cp:lastModifiedBy>
  <cp:revision>1</cp:revision>
  <dcterms:created xsi:type="dcterms:W3CDTF">2023-06-06T22:07:18Z</dcterms:created>
  <dcterms:modified xsi:type="dcterms:W3CDTF">2023-06-06T22:26:37Z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0x0101009BBBDDB317ED2642ADA19818E469A4DB</vt:lpwstr>
  </property>
</Properties>
</file>