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4"/>
  </p:sldMasterIdLst>
  <p:sldIdLst>
    <p:sldId id="256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947A3E-45FE-4504-8C69-2EF779F4C2D1}" v="5" dt="2023-06-06T22:26:34.7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66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1D227D51-204B-ED48-AF9A-0BE9633FE04A}"/>
              </a:ext>
            </a:extLst>
          </p:cNvPr>
          <p:cNvSpPr/>
          <p:nvPr/>
        </p:nvSpPr>
        <p:spPr>
          <a:xfrm>
            <a:off x="5224243" y="1096772"/>
            <a:ext cx="6503180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Cross 49">
            <a:extLst>
              <a:ext uri="{FF2B5EF4-FFF2-40B4-BE49-F238E27FC236}">
                <a16:creationId xmlns:a16="http://schemas.microsoft.com/office/drawing/2014/main" id="{57A23F45-CDAE-8A40-8DE7-92A0BBC119B7}"/>
              </a:ext>
            </a:extLst>
          </p:cNvPr>
          <p:cNvSpPr/>
          <p:nvPr/>
        </p:nvSpPr>
        <p:spPr>
          <a:xfrm>
            <a:off x="5016811" y="5624450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8546383-CCC4-544B-B0D8-DE78DE39BB78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5D1728-714F-2942-A0D1-82FF9419B4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7106" y="1625608"/>
            <a:ext cx="8035342" cy="2722164"/>
          </a:xfrm>
        </p:spPr>
        <p:txBody>
          <a:bodyPr anchor="b"/>
          <a:lstStyle>
            <a:lvl1pPr algn="l">
              <a:defRPr sz="8000" spc="-1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D072D4-1496-3347-BBF8-5879DF263B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7106" y="4466845"/>
            <a:ext cx="8035342" cy="882904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EFC724-B499-364B-AEB5-B6517F6AD5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7105" y="5708747"/>
            <a:ext cx="3882843" cy="365125"/>
          </a:xfrm>
        </p:spPr>
        <p:txBody>
          <a:bodyPr/>
          <a:lstStyle>
            <a:lvl1pPr>
              <a:defRPr sz="1400"/>
            </a:lvl1pPr>
          </a:lstStyle>
          <a:p>
            <a:fld id="{73C3BD54-29B9-3D42-B178-776ED395AA85}" type="datetimeFigureOut">
              <a:rPr lang="en-US" smtClean="0"/>
              <a:pPr/>
              <a:t>6/7/2023</a:t>
            </a:fld>
            <a:endParaRPr lang="en-US" sz="140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33889C-A4E9-B24E-818F-46A1124C5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0F50F-250E-6D45-AEBC-2573FED0C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058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9F6C0E12-251D-EA44-BF81-4ABDFBB94321}"/>
              </a:ext>
            </a:extLst>
          </p:cNvPr>
          <p:cNvSpPr/>
          <p:nvPr/>
        </p:nvSpPr>
        <p:spPr>
          <a:xfrm>
            <a:off x="7087169" y="1096772"/>
            <a:ext cx="4652226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DC5FF4-095A-114E-87B6-73C7ADFF9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1E6EC9-9650-2042-8581-5B4082F941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4A0800-B373-3B40-B187-30AFE44CD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0A4C1C-C790-B449-8C06-78E8303F9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3E620-F86B-F447-AB06-DDAB3919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0487CB5-43E0-974C-9DDC-252A8A37107F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ross 9">
            <a:extLst>
              <a:ext uri="{FF2B5EF4-FFF2-40B4-BE49-F238E27FC236}">
                <a16:creationId xmlns:a16="http://schemas.microsoft.com/office/drawing/2014/main" id="{E9CB83EF-4143-5A45-9B3A-9E70DD50253B}"/>
              </a:ext>
            </a:extLst>
          </p:cNvPr>
          <p:cNvSpPr/>
          <p:nvPr/>
        </p:nvSpPr>
        <p:spPr>
          <a:xfrm>
            <a:off x="11415183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15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9DF801-FF8E-6247-9065-D9304CD609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355667" y="1204722"/>
            <a:ext cx="1853360" cy="467664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0E2615-7E4D-AB47-ACE6-236D716D7D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73667" y="1204722"/>
            <a:ext cx="8274047" cy="46969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F0223-5AC9-374E-BD0C-344F67E2A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BEDD42-54A1-E648-8829-140EC4C57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8FDF8F-8DBC-8A47-8000-5BA35DF9F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2CE2A98-5154-A544-BE2A-FDC0811C19A0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C4EC832-8181-5643-8A62-117E43F0E498}"/>
              </a:ext>
            </a:extLst>
          </p:cNvPr>
          <p:cNvSpPr/>
          <p:nvPr/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ross 9">
            <a:extLst>
              <a:ext uri="{FF2B5EF4-FFF2-40B4-BE49-F238E27FC236}">
                <a16:creationId xmlns:a16="http://schemas.microsoft.com/office/drawing/2014/main" id="{24AF3281-BC22-374D-A461-8B3181F600AA}"/>
              </a:ext>
            </a:extLst>
          </p:cNvPr>
          <p:cNvSpPr/>
          <p:nvPr/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767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9F291BE0-7A7E-D04F-974F-9F4577FB2F46}"/>
              </a:ext>
            </a:extLst>
          </p:cNvPr>
          <p:cNvSpPr/>
          <p:nvPr/>
        </p:nvSpPr>
        <p:spPr>
          <a:xfrm>
            <a:off x="6163735" y="1096772"/>
            <a:ext cx="5571066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Cross 49">
            <a:extLst>
              <a:ext uri="{FF2B5EF4-FFF2-40B4-BE49-F238E27FC236}">
                <a16:creationId xmlns:a16="http://schemas.microsoft.com/office/drawing/2014/main" id="{BD33FF1F-6094-0B4A-A3E4-6B0D9283DB44}"/>
              </a:ext>
            </a:extLst>
          </p:cNvPr>
          <p:cNvSpPr/>
          <p:nvPr/>
        </p:nvSpPr>
        <p:spPr>
          <a:xfrm>
            <a:off x="11529484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B78A6D9C-C7A5-414B-8CB7-E31470D7D280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1D850E-6310-C04D-8CAC-B7FA9F332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B7FB3-5DFC-6547-9567-C0ABE874C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7D2DB-A7B1-204E-8416-E938952BC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24BA1-E2D0-1E4B-9DB3-664FE2733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E64B2-36E4-5A4E-A78A-A629829A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606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C97F6C6D-13AE-FD40-841C-4AB96460C390}"/>
              </a:ext>
            </a:extLst>
          </p:cNvPr>
          <p:cNvSpPr/>
          <p:nvPr/>
        </p:nvSpPr>
        <p:spPr>
          <a:xfrm>
            <a:off x="4291015" y="1096772"/>
            <a:ext cx="7436404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Cross 49">
            <a:extLst>
              <a:ext uri="{FF2B5EF4-FFF2-40B4-BE49-F238E27FC236}">
                <a16:creationId xmlns:a16="http://schemas.microsoft.com/office/drawing/2014/main" id="{24E27617-2112-2342-9FF1-39F2A241CCCC}"/>
              </a:ext>
            </a:extLst>
          </p:cNvPr>
          <p:cNvSpPr/>
          <p:nvPr/>
        </p:nvSpPr>
        <p:spPr>
          <a:xfrm>
            <a:off x="4086371" y="5624450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33CE582-7AFE-D048-B5BC-212A12A28F25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9EAEF4-E84F-CF40-B27B-01E1D2AFC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1881951"/>
            <a:ext cx="7335836" cy="1987707"/>
          </a:xfrm>
        </p:spPr>
        <p:txBody>
          <a:bodyPr anchor="b"/>
          <a:lstStyle>
            <a:lvl1pPr>
              <a:defRPr sz="6000" spc="-15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87B7E1-CC48-2441-975D-F1A5412B8A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49" y="3869661"/>
            <a:ext cx="7335836" cy="94846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26218-1FCF-7A4D-B138-D1B1DE91A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984204-038C-FD4B-8E1C-0A9967BF2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59AB9-E1C6-C841-B423-FD2BB13C3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476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B057A-C120-5E4E-BB74-223EB6D00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EB7BE-6258-C84C-8242-9865D1361C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5111" y="2691637"/>
            <a:ext cx="4946643" cy="3189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3D23CD-80DB-5740-AE68-76414CA31A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76903" y="2691637"/>
            <a:ext cx="4946639" cy="3189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FE0921-9102-1440-B315-778888723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D7802F-1937-2F43-8FF4-846135D6F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609C72-E794-4F4F-8E09-D4883EED7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FEFA3E2-0F30-664C-AAE4-DE6526B5C716}"/>
              </a:ext>
            </a:extLst>
          </p:cNvPr>
          <p:cNvSpPr/>
          <p:nvPr/>
        </p:nvSpPr>
        <p:spPr>
          <a:xfrm>
            <a:off x="11738231" y="1096772"/>
            <a:ext cx="453769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C3D7AFF-BC7E-BA41-9C64-B5F9619C0EA1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ross 10">
            <a:extLst>
              <a:ext uri="{FF2B5EF4-FFF2-40B4-BE49-F238E27FC236}">
                <a16:creationId xmlns:a16="http://schemas.microsoft.com/office/drawing/2014/main" id="{671D2311-E9B8-F041-A7B8-D5696903F22A}"/>
              </a:ext>
            </a:extLst>
          </p:cNvPr>
          <p:cNvSpPr/>
          <p:nvPr/>
        </p:nvSpPr>
        <p:spPr>
          <a:xfrm>
            <a:off x="11531286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261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9CA91-F119-0244-888A-95539A84D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10" y="1204721"/>
            <a:ext cx="8266175" cy="14447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A3EAC-4422-D548-8D7F-E9944566FB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11" y="2691638"/>
            <a:ext cx="4946644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140CA2-88A9-CC42-A375-8B87E47CC5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5111" y="3515550"/>
            <a:ext cx="4946644" cy="23662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5F960C-714E-2E4A-8141-A88F38274E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76866" y="2691162"/>
            <a:ext cx="4946644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97BC24-C907-EC4B-872D-17429A6577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76866" y="3515074"/>
            <a:ext cx="4946644" cy="23662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E2A045-4283-3C47-B125-68CF3B19F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BC25BC-2C98-574D-BCCD-E36CAB07F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A5C95A-7789-E042-8471-D442D9BB5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3DF1BA5B-EDD8-B648-8A3E-E2B3570B1EA0}"/>
              </a:ext>
            </a:extLst>
          </p:cNvPr>
          <p:cNvSpPr/>
          <p:nvPr/>
        </p:nvSpPr>
        <p:spPr>
          <a:xfrm>
            <a:off x="11738231" y="1096772"/>
            <a:ext cx="453769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D7476360-629C-DE48-85B7-F4BE6CC457DB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ross 13">
            <a:extLst>
              <a:ext uri="{FF2B5EF4-FFF2-40B4-BE49-F238E27FC236}">
                <a16:creationId xmlns:a16="http://schemas.microsoft.com/office/drawing/2014/main" id="{C5F6C588-FC1B-3147-AFA1-CD7D76C5AEAC}"/>
              </a:ext>
            </a:extLst>
          </p:cNvPr>
          <p:cNvSpPr/>
          <p:nvPr/>
        </p:nvSpPr>
        <p:spPr>
          <a:xfrm>
            <a:off x="11531286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157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15401-5318-7045-8AE3-B1A99F2D8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E2F55F-EB76-AE49-B554-12B65B636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CB6E6E-D81E-C44A-AC54-CBE0134C1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E025B9-9F46-3049-9977-0119B96D3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5760068-EADA-2B4B-9819-CF981184FAEB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1DA7622-137E-184A-A93C-8DBB10318AE6}"/>
              </a:ext>
            </a:extLst>
          </p:cNvPr>
          <p:cNvSpPr/>
          <p:nvPr/>
        </p:nvSpPr>
        <p:spPr>
          <a:xfrm>
            <a:off x="11738231" y="1096772"/>
            <a:ext cx="453769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Cross 8">
            <a:extLst>
              <a:ext uri="{FF2B5EF4-FFF2-40B4-BE49-F238E27FC236}">
                <a16:creationId xmlns:a16="http://schemas.microsoft.com/office/drawing/2014/main" id="{54FB0990-6F8D-B048-8309-19B0D1A41033}"/>
              </a:ext>
            </a:extLst>
          </p:cNvPr>
          <p:cNvSpPr/>
          <p:nvPr/>
        </p:nvSpPr>
        <p:spPr>
          <a:xfrm>
            <a:off x="11531286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88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AF81DD-2B1F-3444-8023-DD52318FE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927EE3-DAA3-D948-B8FD-48417540B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4532D4-FFBF-6C47-A6C9-D55196D91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DB8D5541-7726-BA46-8BFA-BF6AA8D42BD7}"/>
              </a:ext>
            </a:extLst>
          </p:cNvPr>
          <p:cNvSpPr/>
          <p:nvPr/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ross 47">
            <a:extLst>
              <a:ext uri="{FF2B5EF4-FFF2-40B4-BE49-F238E27FC236}">
                <a16:creationId xmlns:a16="http://schemas.microsoft.com/office/drawing/2014/main" id="{97F434CF-7503-CE4F-8426-C312C6315AD0}"/>
              </a:ext>
            </a:extLst>
          </p:cNvPr>
          <p:cNvSpPr/>
          <p:nvPr/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EDBFB2F-FE34-E349-9484-C275FBE31614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30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2DCFD-BEE6-AC49-BABD-D8B89C3B6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1203800"/>
            <a:ext cx="4114800" cy="107721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1DE035-8260-4443-B1D9-A9C8D5840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1813" y="1508252"/>
            <a:ext cx="5606518" cy="404588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C1AA53-7507-D04B-9B8E-6A4F7122EC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49" y="2368295"/>
            <a:ext cx="4114800" cy="31858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56E11F-3003-0745-ACAB-FAA4E676E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BC11A6-59AC-FE45-8A1C-9DDC00582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D6F51E-1A94-034C-BBEE-C26A3AF0E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0B7D330-76C0-224C-9C3C-27C4D2B0DDB4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5464D55-5C51-844B-A38A-8143590FB934}"/>
              </a:ext>
            </a:extLst>
          </p:cNvPr>
          <p:cNvSpPr/>
          <p:nvPr/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ross 10">
            <a:extLst>
              <a:ext uri="{FF2B5EF4-FFF2-40B4-BE49-F238E27FC236}">
                <a16:creationId xmlns:a16="http://schemas.microsoft.com/office/drawing/2014/main" id="{FD988250-C554-DE44-B887-57D0B2AA8E37}"/>
              </a:ext>
            </a:extLst>
          </p:cNvPr>
          <p:cNvSpPr/>
          <p:nvPr/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995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86C7C-36AD-9A4E-8524-8F44E8839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1203800"/>
            <a:ext cx="4114800" cy="107721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015248-4C80-3348-A8A9-6C9F5D32FC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31151" y="1096772"/>
            <a:ext cx="6096270" cy="5761228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4B3083-CA16-C54A-B130-7BEE6DF9D8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49" y="2370666"/>
            <a:ext cx="4114800" cy="318346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C6EB5-D7D1-E247-B9D7-D319E5AAB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FBF6CC-F5C4-9847-BADB-8B7441C8F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63FE4-B2F5-7741-B517-533F1C98C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B80A771-7D8E-0F4A-93A3-B977667D338E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2C9320FA-0E3A-2749-9085-DF30FA26F4BD}"/>
              </a:ext>
            </a:extLst>
          </p:cNvPr>
          <p:cNvSpPr/>
          <p:nvPr/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ross 10">
            <a:extLst>
              <a:ext uri="{FF2B5EF4-FFF2-40B4-BE49-F238E27FC236}">
                <a16:creationId xmlns:a16="http://schemas.microsoft.com/office/drawing/2014/main" id="{5A3DF5D0-8A2C-A049-9132-EE1EF7D014D4}"/>
              </a:ext>
            </a:extLst>
          </p:cNvPr>
          <p:cNvSpPr/>
          <p:nvPr/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43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952BFD-D607-6845-9C7B-1C8D3B4EE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1204721"/>
            <a:ext cx="8267296" cy="14465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BB52FF-3B04-8245-BF0B-89C9E29336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2691638"/>
            <a:ext cx="8267296" cy="3188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A99BFE-CBDD-C344-A21E-44A52F11B6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5149" y="594969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lang="en-US" sz="1050" smtClean="0">
                <a:latin typeface="+mn-lt"/>
              </a:defRPr>
            </a:lvl1pPr>
          </a:lstStyle>
          <a:p>
            <a:fld id="{73C3BD54-29B9-3D42-B178-776ED395AA85}" type="datetimeFigureOut">
              <a:rPr lang="en-US" smtClean="0"/>
              <a:pPr/>
              <a:t>6/7/2023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371C0-3DCE-0743-946F-C7540DD789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5150" y="543179"/>
            <a:ext cx="4114800" cy="246888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lang="en-US" sz="105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32ADB-4517-194F-8B4B-A9D26B3C02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13024" y="511175"/>
            <a:ext cx="914400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86BB3423-611C-6944-BA94-F2572F362413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297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2" r:id="rId6"/>
    <p:sldLayoutId id="2147483738" r:id="rId7"/>
    <p:sldLayoutId id="2147483739" r:id="rId8"/>
    <p:sldLayoutId id="2147483740" r:id="rId9"/>
    <p:sldLayoutId id="2147483741" r:id="rId10"/>
    <p:sldLayoutId id="214748374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System Font Regular"/>
        <a:buChar char="–"/>
        <a:defRPr sz="24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–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–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–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–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6CA2C65D-0168-1245-86C8-62A8A6F7B8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D49D206-7047-44F1-A8EE-B7296397F6AF}"/>
              </a:ext>
            </a:extLst>
          </p:cNvPr>
          <p:cNvSpPr txBox="1"/>
          <p:nvPr/>
        </p:nvSpPr>
        <p:spPr>
          <a:xfrm>
            <a:off x="797106" y="1625608"/>
            <a:ext cx="5765508" cy="27221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kern="1200" spc="-15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Aplicar</a:t>
            </a:r>
            <a:r>
              <a:rPr lang="en-US" sz="3200" kern="1200" spc="-15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spc="-15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el</a:t>
            </a:r>
            <a:r>
              <a:rPr lang="en-US" sz="3200" kern="1200" spc="-15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spc="-15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Teorema</a:t>
            </a:r>
            <a:r>
              <a:rPr lang="en-US" sz="3200" kern="1200" spc="-15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de </a:t>
            </a:r>
            <a:r>
              <a:rPr lang="en-US" sz="3200" kern="1200" spc="-15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Pitágoras</a:t>
            </a:r>
            <a:r>
              <a:rPr lang="en-US" sz="3200" kern="1200" spc="-15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spc="-15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en</a:t>
            </a:r>
            <a:r>
              <a:rPr lang="en-US" sz="3200" kern="1200" spc="-15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spc="-15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este</a:t>
            </a:r>
            <a:r>
              <a:rPr lang="en-US" sz="3200" kern="1200" spc="-15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spc="-15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caso</a:t>
            </a:r>
            <a:r>
              <a:rPr lang="en-US" sz="3200" kern="1200" spc="-15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:</a:t>
            </a:r>
          </a:p>
        </p:txBody>
      </p:sp>
      <p:pic>
        <p:nvPicPr>
          <p:cNvPr id="4" name="Picture 1" descr="Lápices y libros coloridos">
            <a:extLst>
              <a:ext uri="{FF2B5EF4-FFF2-40B4-BE49-F238E27FC236}">
                <a16:creationId xmlns:a16="http://schemas.microsoft.com/office/drawing/2014/main" id="{05446B3E-DBE2-1E63-8925-AF9D7A640EE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00" r="-5" b="-5"/>
          <a:stretch/>
        </p:blipFill>
        <p:spPr>
          <a:xfrm>
            <a:off x="7494071" y="1096771"/>
            <a:ext cx="4233350" cy="2879524"/>
          </a:xfrm>
          <a:prstGeom prst="rect">
            <a:avLst/>
          </a:prstGeom>
        </p:spPr>
      </p:pic>
      <p:pic>
        <p:nvPicPr>
          <p:cNvPr id="8" name="Imagen 7" descr="Diagrama&#10;&#10;Descripción generada automáticamente">
            <a:extLst>
              <a:ext uri="{FF2B5EF4-FFF2-40B4-BE49-F238E27FC236}">
                <a16:creationId xmlns:a16="http://schemas.microsoft.com/office/drawing/2014/main" id="{34A3A64A-1918-4A32-9837-E062BD1B7B7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90"/>
          <a:stretch/>
        </p:blipFill>
        <p:spPr>
          <a:xfrm>
            <a:off x="7494077" y="3978467"/>
            <a:ext cx="4233349" cy="2879533"/>
          </a:xfrm>
          <a:prstGeom prst="rect">
            <a:avLst/>
          </a:prstGeom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F3CCBC7-4AFE-A64F-BA03-939C7098CF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494073" y="3978467"/>
            <a:ext cx="424281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ross 24">
            <a:extLst>
              <a:ext uri="{FF2B5EF4-FFF2-40B4-BE49-F238E27FC236}">
                <a16:creationId xmlns:a16="http://schemas.microsoft.com/office/drawing/2014/main" id="{A41089DF-74E9-B74F-B17B-29C6CA6EB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86643" y="5624450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5E9273-3717-C94C-9BFF-75E87E47C4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99413"/>
      </p:ext>
    </p:extLst>
  </p:cSld>
  <p:clrMapOvr>
    <a:masterClrMapping/>
  </p:clrMapOvr>
</p:sld>
</file>

<file path=ppt/theme/theme1.xml><?xml version="1.0" encoding="utf-8"?>
<a:theme xmlns:a="http://schemas.openxmlformats.org/drawingml/2006/main" name="MadridVTI">
  <a:themeElements>
    <a:clrScheme name="Madrid R3">
      <a:dk1>
        <a:srgbClr val="000000"/>
      </a:dk1>
      <a:lt1>
        <a:srgbClr val="FFFFFF"/>
      </a:lt1>
      <a:dk2>
        <a:srgbClr val="3A3C45"/>
      </a:dk2>
      <a:lt2>
        <a:srgbClr val="E9EFF1"/>
      </a:lt2>
      <a:accent1>
        <a:srgbClr val="E24400"/>
      </a:accent1>
      <a:accent2>
        <a:srgbClr val="F38E00"/>
      </a:accent2>
      <a:accent3>
        <a:srgbClr val="89B336"/>
      </a:accent3>
      <a:accent4>
        <a:srgbClr val="30B9B9"/>
      </a:accent4>
      <a:accent5>
        <a:srgbClr val="748CF4"/>
      </a:accent5>
      <a:accent6>
        <a:srgbClr val="A673F4"/>
      </a:accent6>
      <a:hlink>
        <a:srgbClr val="008EE6"/>
      </a:hlink>
      <a:folHlink>
        <a:srgbClr val="C1A187"/>
      </a:folHlink>
    </a:clrScheme>
    <a:fontScheme name="Madrid">
      <a:majorFont>
        <a:latin typeface="Seaford Display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ridVTI" id="{5F675924-ADDD-6B4C-A2D4-69150D1F0C16}" vid="{BEA84270-19BD-7342-8ABF-EFF1668AF11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BBBDDB317ED2642ADA19818E469A4DB" ma:contentTypeVersion="4" ma:contentTypeDescription="Crear nuevo documento." ma:contentTypeScope="" ma:versionID="58a1f1f0ec352e5ac2d025c00d2068bd">
  <xsd:schema xmlns:xsd="http://www.w3.org/2001/XMLSchema" xmlns:xs="http://www.w3.org/2001/XMLSchema" xmlns:p="http://schemas.microsoft.com/office/2006/metadata/properties" xmlns:ns3="d926c71b-b404-4bfe-ae5a-1b00756d7237" targetNamespace="http://schemas.microsoft.com/office/2006/metadata/properties" ma:root="true" ma:fieldsID="44a116f256b4cd59fe0f90ef0dc5bb3b" ns3:_="">
    <xsd:import namespace="d926c71b-b404-4bfe-ae5a-1b00756d723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26c71b-b404-4bfe-ae5a-1b00756d723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926c71b-b404-4bfe-ae5a-1b00756d7237" xsi:nil="true"/>
  </documentManagement>
</p:properties>
</file>

<file path=customXml/itemProps1.xml><?xml version="1.0" encoding="utf-8"?>
<ds:datastoreItem xmlns:ds="http://schemas.openxmlformats.org/officeDocument/2006/customXml" ds:itemID="{4526CED8-A76E-4E40-86A2-623043E7D4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26c71b-b404-4bfe-ae5a-1b00756d723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91BFCDA-5645-46E7-90ED-85E65640954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805B181-998F-4804-8CC9-4829DC2493FD}">
  <ds:schemaRefs>
    <ds:schemaRef ds:uri="d926c71b-b404-4bfe-ae5a-1b00756d7237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9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Seaford Display</vt:lpstr>
      <vt:lpstr>System Font Regular</vt:lpstr>
      <vt:lpstr>Tenorite</vt:lpstr>
      <vt:lpstr>MadridVTI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Vecina Jiménez, José María</dc:creator>
  <cp:lastModifiedBy>Vecina Jiménez, José María</cp:lastModifiedBy>
  <cp:revision>1</cp:revision>
  <dcterms:created xsi:type="dcterms:W3CDTF">2023-06-06T22:07:18Z</dcterms:created>
  <dcterms:modified xsi:type="dcterms:W3CDTF">2023-06-06T22:26:37Z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0x0101009BBBDDB317ED2642ADA19818E469A4DB</vt:lpwstr>
  </property>
</Properties>
</file>