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24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46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15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45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435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14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9926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60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2517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05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95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97429-2DE4-4042-BC5D-64FED658A852}" type="datetimeFigureOut">
              <a:rPr lang="es-ES" smtClean="0"/>
              <a:t>25/03/2020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56ECD-EF01-4AD4-97A5-88C13D469E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983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959429" y="2220685"/>
            <a:ext cx="83950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/>
              <a:t>ACTIVIDADES AUDICIÓN Y LENGUAJE</a:t>
            </a:r>
          </a:p>
          <a:p>
            <a:pPr algn="ctr"/>
            <a:endParaRPr lang="es-ES" sz="4000" dirty="0"/>
          </a:p>
          <a:p>
            <a:pPr algn="ctr"/>
            <a:r>
              <a:rPr lang="es-ES" sz="4000" dirty="0" smtClean="0"/>
              <a:t>LECTURA GLOBAL “PRIMAVERA” 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78026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ww.arasaac.org/classes/img/thumbnail.php?i=c2l6ZT0zMDAmcnV0YT0uLi8uLi9yZXBvc2l0b3Jpby9vcmlnaW5hbGVzLzgyNDM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59" y="225391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419059" y="176498"/>
            <a:ext cx="924592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0" dirty="0"/>
              <a:t>UNE CON SU </a:t>
            </a:r>
            <a:r>
              <a:rPr lang="es-ES" sz="8000" dirty="0" smtClean="0"/>
              <a:t>IMAGEN</a:t>
            </a:r>
            <a:endParaRPr lang="es-ES" sz="8000" dirty="0"/>
          </a:p>
        </p:txBody>
      </p:sp>
      <p:pic>
        <p:nvPicPr>
          <p:cNvPr id="5122" name="Picture 2" descr="http://www.arasaac.org/classes/img/thumbnail.php?i=c2l6ZT0zMDAmcnV0YT0uLi8uLi9yZXBvc2l0b3Jpby9vcmlnaW5hbGVzLzcxMDc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2" y="219020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52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3" y="320759"/>
            <a:ext cx="2697695" cy="26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3" y="3785936"/>
            <a:ext cx="2655805" cy="265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7" name="CuadroTexto 6"/>
          <p:cNvSpPr txBox="1"/>
          <p:nvPr/>
        </p:nvSpPr>
        <p:spPr>
          <a:xfrm>
            <a:off x="9063789" y="376983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AMAPOLA</a:t>
            </a:r>
            <a:endParaRPr lang="es-ES" sz="4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8935451" y="46983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GIRASOL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267163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8614611" y="623203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MARGARITA</a:t>
            </a:r>
            <a:endParaRPr lang="es-ES" sz="4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ROSA</a:t>
            </a:r>
            <a:endParaRPr lang="es-ES" sz="4800" dirty="0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94892" cy="299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344" y="3337120"/>
            <a:ext cx="3027236" cy="302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837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FRESA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PLÁTANO</a:t>
            </a:r>
            <a:endParaRPr lang="es-ES" sz="4800" dirty="0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5" y="24881"/>
            <a:ext cx="2858637" cy="285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5" y="3716889"/>
            <a:ext cx="2793896" cy="27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531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8614611" y="623203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MELOCOTÓN</a:t>
            </a:r>
            <a:endParaRPr lang="es-ES" sz="4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LIMÓN</a:t>
            </a:r>
            <a:endParaRPr lang="es-ES" sz="4800" dirty="0"/>
          </a:p>
        </p:txBody>
      </p:sp>
      <p:pic>
        <p:nvPicPr>
          <p:cNvPr id="1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" y="56015"/>
            <a:ext cx="2796369" cy="279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9" y="3359315"/>
            <a:ext cx="2764015" cy="275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54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TOMATE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CEREZAS</a:t>
            </a:r>
            <a:endParaRPr lang="es-ES" sz="4800" dirty="0"/>
          </a:p>
        </p:txBody>
      </p:sp>
      <p:pic>
        <p:nvPicPr>
          <p:cNvPr id="1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51"/>
            <a:ext cx="2855495" cy="285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4" y="3950639"/>
            <a:ext cx="2642634" cy="263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028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SUDADERA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8590549" y="4850738"/>
            <a:ext cx="3625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ZANAHORIA</a:t>
            </a:r>
            <a:endParaRPr lang="es-ES" sz="4800" dirty="0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4" y="286753"/>
            <a:ext cx="2719726" cy="270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4" y="3762206"/>
            <a:ext cx="2703262" cy="270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246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84359" y="4452118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184359" y="376983"/>
            <a:ext cx="466825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590549" y="623202"/>
            <a:ext cx="3601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FALDA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087851" y="4850738"/>
            <a:ext cx="3128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CAMISA</a:t>
            </a:r>
            <a:endParaRPr lang="es-ES" sz="4800" dirty="0"/>
          </a:p>
        </p:txBody>
      </p:sp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3" y="3412546"/>
            <a:ext cx="2876383" cy="287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" y="64134"/>
            <a:ext cx="2780130" cy="278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864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Panorámica</PresentationFormat>
  <Paragraphs>18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</cp:revision>
  <dcterms:created xsi:type="dcterms:W3CDTF">2020-03-25T13:14:26Z</dcterms:created>
  <dcterms:modified xsi:type="dcterms:W3CDTF">2020-03-25T13:14:57Z</dcterms:modified>
</cp:coreProperties>
</file>