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97429-2DE4-4042-BC5D-64FED658A852}" type="datetimeFigureOut">
              <a:rPr lang="es-ES" smtClean="0"/>
              <a:t>25/03/2020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56ECD-EF01-4AD4-97A5-88C13D469EB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8243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97429-2DE4-4042-BC5D-64FED658A852}" type="datetimeFigureOut">
              <a:rPr lang="es-ES" smtClean="0"/>
              <a:t>25/03/2020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56ECD-EF01-4AD4-97A5-88C13D469EB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1463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97429-2DE4-4042-BC5D-64FED658A852}" type="datetimeFigureOut">
              <a:rPr lang="es-ES" smtClean="0"/>
              <a:t>25/03/2020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56ECD-EF01-4AD4-97A5-88C13D469EB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6159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97429-2DE4-4042-BC5D-64FED658A852}" type="datetimeFigureOut">
              <a:rPr lang="es-ES" smtClean="0"/>
              <a:t>25/03/2020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56ECD-EF01-4AD4-97A5-88C13D469EB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6454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97429-2DE4-4042-BC5D-64FED658A852}" type="datetimeFigureOut">
              <a:rPr lang="es-ES" smtClean="0"/>
              <a:t>25/03/2020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56ECD-EF01-4AD4-97A5-88C13D469EB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4351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97429-2DE4-4042-BC5D-64FED658A852}" type="datetimeFigureOut">
              <a:rPr lang="es-ES" smtClean="0"/>
              <a:t>25/03/2020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56ECD-EF01-4AD4-97A5-88C13D469EB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2142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97429-2DE4-4042-BC5D-64FED658A852}" type="datetimeFigureOut">
              <a:rPr lang="es-ES" smtClean="0"/>
              <a:t>25/03/2020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56ECD-EF01-4AD4-97A5-88C13D469EB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9926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97429-2DE4-4042-BC5D-64FED658A852}" type="datetimeFigureOut">
              <a:rPr lang="es-ES" smtClean="0"/>
              <a:t>25/03/2020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56ECD-EF01-4AD4-97A5-88C13D469EB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9605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97429-2DE4-4042-BC5D-64FED658A852}" type="datetimeFigureOut">
              <a:rPr lang="es-ES" smtClean="0"/>
              <a:t>25/03/2020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56ECD-EF01-4AD4-97A5-88C13D469EB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2517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97429-2DE4-4042-BC5D-64FED658A852}" type="datetimeFigureOut">
              <a:rPr lang="es-ES" smtClean="0"/>
              <a:t>25/03/2020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56ECD-EF01-4AD4-97A5-88C13D469EB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051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97429-2DE4-4042-BC5D-64FED658A852}" type="datetimeFigureOut">
              <a:rPr lang="es-ES" smtClean="0"/>
              <a:t>25/03/2020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56ECD-EF01-4AD4-97A5-88C13D469EB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5959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797429-2DE4-4042-BC5D-64FED658A852}" type="datetimeFigureOut">
              <a:rPr lang="es-ES" smtClean="0"/>
              <a:t>25/03/2020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A56ECD-EF01-4AD4-97A5-88C13D469EB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9833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959429" y="2220685"/>
            <a:ext cx="83950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dirty="0" smtClean="0"/>
              <a:t>ACTIVIDADES AUDICIÓN Y LENGUAJE</a:t>
            </a:r>
          </a:p>
          <a:p>
            <a:pPr algn="ctr"/>
            <a:endParaRPr lang="es-ES" sz="4000" dirty="0"/>
          </a:p>
          <a:p>
            <a:pPr algn="ctr"/>
            <a:r>
              <a:rPr lang="es-ES" sz="4000" dirty="0" smtClean="0"/>
              <a:t>LECTURA GLOBAL “PRIMAVERA” </a:t>
            </a:r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val="3780264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www.arasaac.org/classes/img/thumbnail.php?i=c2l6ZT0zMDAmcnV0YT0uLi8uLi9yZXBvc2l0b3Jpby9vcmlnaW5hbGVzLzgyNDM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059" y="2253916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/>
          <p:cNvSpPr/>
          <p:nvPr/>
        </p:nvSpPr>
        <p:spPr>
          <a:xfrm>
            <a:off x="1419059" y="176498"/>
            <a:ext cx="924592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8000" dirty="0"/>
              <a:t>UNE CON SU </a:t>
            </a:r>
            <a:r>
              <a:rPr lang="es-ES" sz="8000" dirty="0" smtClean="0"/>
              <a:t>IMAGEN</a:t>
            </a:r>
            <a:endParaRPr lang="es-ES" sz="8000" dirty="0"/>
          </a:p>
        </p:txBody>
      </p:sp>
      <p:pic>
        <p:nvPicPr>
          <p:cNvPr id="5122" name="Picture 2" descr="http://www.arasaac.org/classes/img/thumbnail.php?i=c2l6ZT0zMDAmcnV0YT0uLi8uLi9yZXBvc2l0b3Jpby9vcmlnaW5hbGVzLzcxMDc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472" y="2190206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7528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 - Pictograma (color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53" y="320759"/>
            <a:ext cx="2697695" cy="2697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 descr=" - Pictograma (color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53" y="3785936"/>
            <a:ext cx="2655805" cy="2655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3184359" y="4452118"/>
            <a:ext cx="4668252" cy="132343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s-ES" sz="8000" dirty="0"/>
          </a:p>
        </p:txBody>
      </p:sp>
      <p:sp>
        <p:nvSpPr>
          <p:cNvPr id="6" name="CuadroTexto 5"/>
          <p:cNvSpPr txBox="1"/>
          <p:nvPr/>
        </p:nvSpPr>
        <p:spPr>
          <a:xfrm>
            <a:off x="3184359" y="376983"/>
            <a:ext cx="4668252" cy="132343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s-ES" sz="8000" dirty="0"/>
          </a:p>
        </p:txBody>
      </p:sp>
      <p:sp>
        <p:nvSpPr>
          <p:cNvPr id="7" name="CuadroTexto 6"/>
          <p:cNvSpPr txBox="1"/>
          <p:nvPr/>
        </p:nvSpPr>
        <p:spPr>
          <a:xfrm>
            <a:off x="9063789" y="376983"/>
            <a:ext cx="31282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AMAPOLA</a:t>
            </a:r>
            <a:endParaRPr lang="es-ES" sz="48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935451" y="4698338"/>
            <a:ext cx="31282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GIRASOL</a:t>
            </a:r>
            <a:endParaRPr lang="es-ES" sz="4800" dirty="0"/>
          </a:p>
        </p:txBody>
      </p:sp>
    </p:spTree>
    <p:extLst>
      <p:ext uri="{BB962C8B-B14F-4D97-AF65-F5344CB8AC3E}">
        <p14:creationId xmlns:p14="http://schemas.microsoft.com/office/powerpoint/2010/main" val="2267163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3184359" y="4452118"/>
            <a:ext cx="4668252" cy="132343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s-ES" sz="8000" dirty="0"/>
          </a:p>
        </p:txBody>
      </p:sp>
      <p:sp>
        <p:nvSpPr>
          <p:cNvPr id="5" name="CuadroTexto 4"/>
          <p:cNvSpPr txBox="1"/>
          <p:nvPr/>
        </p:nvSpPr>
        <p:spPr>
          <a:xfrm>
            <a:off x="3184359" y="376983"/>
            <a:ext cx="4668252" cy="132343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s-ES" sz="8000" dirty="0"/>
          </a:p>
        </p:txBody>
      </p:sp>
      <p:sp>
        <p:nvSpPr>
          <p:cNvPr id="6" name="CuadroTexto 5"/>
          <p:cNvSpPr txBox="1"/>
          <p:nvPr/>
        </p:nvSpPr>
        <p:spPr>
          <a:xfrm>
            <a:off x="8614611" y="623203"/>
            <a:ext cx="36014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MARGARITA</a:t>
            </a:r>
            <a:endParaRPr lang="es-ES" sz="4800" dirty="0"/>
          </a:p>
        </p:txBody>
      </p:sp>
      <p:sp>
        <p:nvSpPr>
          <p:cNvPr id="7" name="CuadroTexto 6"/>
          <p:cNvSpPr txBox="1"/>
          <p:nvPr/>
        </p:nvSpPr>
        <p:spPr>
          <a:xfrm>
            <a:off x="9087851" y="4850738"/>
            <a:ext cx="31282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ROSA</a:t>
            </a:r>
            <a:endParaRPr lang="es-ES" sz="4800" dirty="0"/>
          </a:p>
        </p:txBody>
      </p:sp>
      <p:pic>
        <p:nvPicPr>
          <p:cNvPr id="8" name="Picture 2" descr=" - Pictograma (color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94892" cy="2994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 - Pictograma (color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44" y="3337120"/>
            <a:ext cx="3027236" cy="3027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5837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184359" y="4452118"/>
            <a:ext cx="4668252" cy="132343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s-ES" sz="8000" dirty="0"/>
          </a:p>
        </p:txBody>
      </p:sp>
      <p:sp>
        <p:nvSpPr>
          <p:cNvPr id="3" name="CuadroTexto 2"/>
          <p:cNvSpPr txBox="1"/>
          <p:nvPr/>
        </p:nvSpPr>
        <p:spPr>
          <a:xfrm>
            <a:off x="3184359" y="376983"/>
            <a:ext cx="4668252" cy="132343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s-ES" sz="8000" dirty="0"/>
          </a:p>
        </p:txBody>
      </p:sp>
      <p:sp>
        <p:nvSpPr>
          <p:cNvPr id="4" name="CuadroTexto 3"/>
          <p:cNvSpPr txBox="1"/>
          <p:nvPr/>
        </p:nvSpPr>
        <p:spPr>
          <a:xfrm>
            <a:off x="8590549" y="623202"/>
            <a:ext cx="36014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FRESA</a:t>
            </a:r>
            <a:endParaRPr lang="es-ES" sz="4800" dirty="0"/>
          </a:p>
        </p:txBody>
      </p:sp>
      <p:sp>
        <p:nvSpPr>
          <p:cNvPr id="5" name="CuadroTexto 4"/>
          <p:cNvSpPr txBox="1"/>
          <p:nvPr/>
        </p:nvSpPr>
        <p:spPr>
          <a:xfrm>
            <a:off x="9087851" y="4850738"/>
            <a:ext cx="31282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PLÁTANO</a:t>
            </a:r>
            <a:endParaRPr lang="es-ES" sz="4800" dirty="0"/>
          </a:p>
        </p:txBody>
      </p:sp>
      <p:pic>
        <p:nvPicPr>
          <p:cNvPr id="8" name="Picture 2" descr=" - Pictograma (color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55" y="24881"/>
            <a:ext cx="2858637" cy="2858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 - Pictograma (color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55" y="3716889"/>
            <a:ext cx="2793896" cy="2793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9531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3184359" y="4452118"/>
            <a:ext cx="4668252" cy="132343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s-ES" sz="8000" dirty="0"/>
          </a:p>
        </p:txBody>
      </p:sp>
      <p:sp>
        <p:nvSpPr>
          <p:cNvPr id="5" name="CuadroTexto 4"/>
          <p:cNvSpPr txBox="1"/>
          <p:nvPr/>
        </p:nvSpPr>
        <p:spPr>
          <a:xfrm>
            <a:off x="3184359" y="376983"/>
            <a:ext cx="4668252" cy="132343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s-ES" sz="8000" dirty="0"/>
          </a:p>
        </p:txBody>
      </p:sp>
      <p:sp>
        <p:nvSpPr>
          <p:cNvPr id="6" name="CuadroTexto 5"/>
          <p:cNvSpPr txBox="1"/>
          <p:nvPr/>
        </p:nvSpPr>
        <p:spPr>
          <a:xfrm>
            <a:off x="8614611" y="623203"/>
            <a:ext cx="36014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MELOCOTÓN</a:t>
            </a:r>
            <a:endParaRPr lang="es-ES" sz="4800" dirty="0"/>
          </a:p>
        </p:txBody>
      </p:sp>
      <p:sp>
        <p:nvSpPr>
          <p:cNvPr id="7" name="CuadroTexto 6"/>
          <p:cNvSpPr txBox="1"/>
          <p:nvPr/>
        </p:nvSpPr>
        <p:spPr>
          <a:xfrm>
            <a:off x="9087851" y="4850738"/>
            <a:ext cx="31282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LIMÓN</a:t>
            </a:r>
            <a:endParaRPr lang="es-ES" sz="4800" dirty="0"/>
          </a:p>
        </p:txBody>
      </p:sp>
      <p:pic>
        <p:nvPicPr>
          <p:cNvPr id="10" name="Picture 2" descr=" - Pictograma (color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89" y="56015"/>
            <a:ext cx="2796369" cy="279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 - Pictograma (color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89" y="3359315"/>
            <a:ext cx="2764015" cy="275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9543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184359" y="4452118"/>
            <a:ext cx="4668252" cy="132343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s-ES" sz="8000" dirty="0"/>
          </a:p>
        </p:txBody>
      </p:sp>
      <p:sp>
        <p:nvSpPr>
          <p:cNvPr id="3" name="CuadroTexto 2"/>
          <p:cNvSpPr txBox="1"/>
          <p:nvPr/>
        </p:nvSpPr>
        <p:spPr>
          <a:xfrm>
            <a:off x="3184359" y="376983"/>
            <a:ext cx="4668252" cy="132343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s-ES" sz="8000" dirty="0"/>
          </a:p>
        </p:txBody>
      </p:sp>
      <p:sp>
        <p:nvSpPr>
          <p:cNvPr id="4" name="CuadroTexto 3"/>
          <p:cNvSpPr txBox="1"/>
          <p:nvPr/>
        </p:nvSpPr>
        <p:spPr>
          <a:xfrm>
            <a:off x="8590549" y="623202"/>
            <a:ext cx="36014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TOMATE</a:t>
            </a:r>
            <a:endParaRPr lang="es-ES" sz="4800" dirty="0"/>
          </a:p>
        </p:txBody>
      </p:sp>
      <p:sp>
        <p:nvSpPr>
          <p:cNvPr id="5" name="CuadroTexto 4"/>
          <p:cNvSpPr txBox="1"/>
          <p:nvPr/>
        </p:nvSpPr>
        <p:spPr>
          <a:xfrm>
            <a:off x="9087851" y="4850738"/>
            <a:ext cx="31282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CEREZAS</a:t>
            </a:r>
            <a:endParaRPr lang="es-ES" sz="4800" dirty="0"/>
          </a:p>
        </p:txBody>
      </p:sp>
      <p:pic>
        <p:nvPicPr>
          <p:cNvPr id="10" name="Picture 2" descr=" - Pictograma (color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451"/>
            <a:ext cx="2855495" cy="2855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 - Pictograma (color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4" y="3950639"/>
            <a:ext cx="2642634" cy="2631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1028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184359" y="4452118"/>
            <a:ext cx="4668252" cy="132343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s-ES" sz="8000" dirty="0"/>
          </a:p>
        </p:txBody>
      </p:sp>
      <p:sp>
        <p:nvSpPr>
          <p:cNvPr id="3" name="CuadroTexto 2"/>
          <p:cNvSpPr txBox="1"/>
          <p:nvPr/>
        </p:nvSpPr>
        <p:spPr>
          <a:xfrm>
            <a:off x="3184359" y="376983"/>
            <a:ext cx="4668252" cy="132343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s-ES" sz="8000" dirty="0"/>
          </a:p>
        </p:txBody>
      </p:sp>
      <p:sp>
        <p:nvSpPr>
          <p:cNvPr id="4" name="CuadroTexto 3"/>
          <p:cNvSpPr txBox="1"/>
          <p:nvPr/>
        </p:nvSpPr>
        <p:spPr>
          <a:xfrm>
            <a:off x="8590549" y="623202"/>
            <a:ext cx="36014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SUDADERA</a:t>
            </a:r>
            <a:endParaRPr lang="es-ES" sz="4800" dirty="0"/>
          </a:p>
        </p:txBody>
      </p:sp>
      <p:sp>
        <p:nvSpPr>
          <p:cNvPr id="5" name="CuadroTexto 4"/>
          <p:cNvSpPr txBox="1"/>
          <p:nvPr/>
        </p:nvSpPr>
        <p:spPr>
          <a:xfrm>
            <a:off x="8590549" y="4850738"/>
            <a:ext cx="36255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ZANAHORIA</a:t>
            </a:r>
            <a:endParaRPr lang="es-ES" sz="4800" dirty="0"/>
          </a:p>
        </p:txBody>
      </p:sp>
      <p:pic>
        <p:nvPicPr>
          <p:cNvPr id="8" name="Picture 2" descr=" - Pictograma (color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64" y="286753"/>
            <a:ext cx="2719726" cy="2707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 - Pictograma (color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64" y="3762206"/>
            <a:ext cx="2703262" cy="2703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8246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184359" y="4452118"/>
            <a:ext cx="4668252" cy="132343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s-ES" sz="8000" dirty="0"/>
          </a:p>
        </p:txBody>
      </p:sp>
      <p:sp>
        <p:nvSpPr>
          <p:cNvPr id="3" name="CuadroTexto 2"/>
          <p:cNvSpPr txBox="1"/>
          <p:nvPr/>
        </p:nvSpPr>
        <p:spPr>
          <a:xfrm>
            <a:off x="3184359" y="376983"/>
            <a:ext cx="4668252" cy="132343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s-ES" sz="8000" dirty="0"/>
          </a:p>
        </p:txBody>
      </p:sp>
      <p:sp>
        <p:nvSpPr>
          <p:cNvPr id="4" name="CuadroTexto 3"/>
          <p:cNvSpPr txBox="1"/>
          <p:nvPr/>
        </p:nvSpPr>
        <p:spPr>
          <a:xfrm>
            <a:off x="8590549" y="623202"/>
            <a:ext cx="36014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FALDA</a:t>
            </a:r>
            <a:endParaRPr lang="es-ES" sz="4800" dirty="0"/>
          </a:p>
        </p:txBody>
      </p:sp>
      <p:sp>
        <p:nvSpPr>
          <p:cNvPr id="5" name="CuadroTexto 4"/>
          <p:cNvSpPr txBox="1"/>
          <p:nvPr/>
        </p:nvSpPr>
        <p:spPr>
          <a:xfrm>
            <a:off x="9087851" y="4850738"/>
            <a:ext cx="31282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CAMISA</a:t>
            </a:r>
            <a:endParaRPr lang="es-ES" sz="4800" dirty="0"/>
          </a:p>
        </p:txBody>
      </p:sp>
      <p:pic>
        <p:nvPicPr>
          <p:cNvPr id="9" name="Picture 2" descr=" - Pictograma (color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3" y="3412546"/>
            <a:ext cx="2876383" cy="2876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 - Pictograma (color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96" y="64134"/>
            <a:ext cx="2780130" cy="2780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58644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</Words>
  <Application>Microsoft Office PowerPoint</Application>
  <PresentationFormat>Panorámica</PresentationFormat>
  <Paragraphs>18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1</cp:revision>
  <dcterms:created xsi:type="dcterms:W3CDTF">2020-03-25T13:14:26Z</dcterms:created>
  <dcterms:modified xsi:type="dcterms:W3CDTF">2020-03-25T13:14:57Z</dcterms:modified>
</cp:coreProperties>
</file>