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FAAB62-F5DF-4FB6-A217-DE915949A53E}" v="39" dt="2023-11-10T21:08:08.0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11/10/2023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479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11/10/2023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187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11/10/2023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293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11/10/2023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1976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11/10/2023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70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11/10/2023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110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11/10/2023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857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11/10/2023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953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11/10/2023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4834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11/10/2023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818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11/10/2023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165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11/10/2023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3018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18" r:id="rId6"/>
    <p:sldLayoutId id="2147483714" r:id="rId7"/>
    <p:sldLayoutId id="2147483715" r:id="rId8"/>
    <p:sldLayoutId id="2147483716" r:id="rId9"/>
    <p:sldLayoutId id="2147483717" r:id="rId10"/>
    <p:sldLayoutId id="214748371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F3pDu2xdZI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43CA03-A6EA-1816-B84E-3E19475FCA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39124" r="-2" b="462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es-ES">
                <a:solidFill>
                  <a:srgbClr val="FFFFFF"/>
                </a:solidFill>
                <a:ea typeface="Calibri Light"/>
                <a:cs typeface="Calibri Light"/>
              </a:rPr>
              <a:t>ORIENTAR EL MAPA CON EL USO DE LA BRÚJULA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vert="horz" lIns="91440" tIns="45720" rIns="91440" bIns="45720" rtlCol="0" anchor="t">
            <a:normAutofit fontScale="47500" lnSpcReduction="20000"/>
          </a:bodyPr>
          <a:lstStyle/>
          <a:p>
            <a:endParaRPr lang="es-ES">
              <a:solidFill>
                <a:srgbClr val="FFFFFF"/>
              </a:solidFill>
              <a:ea typeface="Calibri"/>
              <a:cs typeface="Calibri"/>
            </a:endParaRPr>
          </a:p>
          <a:p>
            <a:pPr marL="457200" indent="-457200">
              <a:buAutoNum type="arabicPeriod"/>
            </a:pPr>
            <a:endParaRPr lang="es-ES">
              <a:solidFill>
                <a:srgbClr val="FFFFFF"/>
              </a:solidFill>
              <a:ea typeface="Calibri"/>
              <a:cs typeface="Calibri"/>
            </a:endParaRPr>
          </a:p>
          <a:p>
            <a:r>
              <a:rPr lang="es-ES" dirty="0">
                <a:ea typeface="Calibri"/>
                <a:cs typeface="Calibri"/>
                <a:hlinkClick r:id="rId3"/>
              </a:rPr>
              <a:t>vídeo para orientar mapa con ayuda de la brújula</a:t>
            </a:r>
            <a:r>
              <a:rPr lang="es-ES" dirty="0">
                <a:ea typeface="Calibri"/>
                <a:cs typeface="Calibri"/>
              </a:rPr>
              <a:t> </a:t>
            </a:r>
            <a:r>
              <a:rPr lang="es-ES" dirty="0">
                <a:ea typeface="Calibri"/>
                <a:cs typeface="Calibri"/>
                <a:hlinkClick r:id="rId3"/>
              </a:rPr>
              <a:t>https://www.youtube.com/watch?v=IF3pDu2xdZI</a:t>
            </a:r>
          </a:p>
          <a:p>
            <a:endParaRPr lang="es-ES" dirty="0">
              <a:ea typeface="Calibri"/>
              <a:cs typeface="Calibri"/>
            </a:endParaRPr>
          </a:p>
          <a:p>
            <a:pPr marL="457200" indent="-457200">
              <a:buAutoNum type="arabicPeriod"/>
            </a:pPr>
            <a:endParaRPr lang="es-ES" dirty="0">
              <a:ea typeface="Calibri"/>
              <a:cs typeface="Calibri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!!footer rectangle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RetrospectVTI">
  <a:themeElements>
    <a:clrScheme name="AnalogousFromLightSeedRightStep">
      <a:dk1>
        <a:srgbClr val="000000"/>
      </a:dk1>
      <a:lt1>
        <a:srgbClr val="FFFFFF"/>
      </a:lt1>
      <a:dk2>
        <a:srgbClr val="21331D"/>
      </a:dk2>
      <a:lt2>
        <a:srgbClr val="E2E3E8"/>
      </a:lt2>
      <a:accent1>
        <a:srgbClr val="A8A17F"/>
      </a:accent1>
      <a:accent2>
        <a:srgbClr val="9AA772"/>
      </a:accent2>
      <a:accent3>
        <a:srgbClr val="8EA980"/>
      </a:accent3>
      <a:accent4>
        <a:srgbClr val="76AD7A"/>
      </a:accent4>
      <a:accent5>
        <a:srgbClr val="81AA95"/>
      </a:accent5>
      <a:accent6>
        <a:srgbClr val="74A9A4"/>
      </a:accent6>
      <a:hlink>
        <a:srgbClr val="6975AE"/>
      </a:hlink>
      <a:folHlink>
        <a:srgbClr val="7F7F7F"/>
      </a:folHlink>
    </a:clrScheme>
    <a:fontScheme name="Retrospect">
      <a:majorFont>
        <a:latin typeface="Sagona Extra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agona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RetrospectVTI</vt:lpstr>
      <vt:lpstr>ORIENTAR EL MAPA CON EL USO DE LA BRÚJULA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22</cp:revision>
  <dcterms:created xsi:type="dcterms:W3CDTF">2023-11-10T20:57:02Z</dcterms:created>
  <dcterms:modified xsi:type="dcterms:W3CDTF">2023-11-10T21:08:26Z</dcterms:modified>
</cp:coreProperties>
</file>