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AAB62-F5DF-4FB6-A217-DE915949A53E}" v="39" dt="2023-11-10T21:08:08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79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18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9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97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17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11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85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1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16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01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F3pDu2xdZ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43CA03-A6EA-1816-B84E-3E19475FCA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39124" r="-2" b="462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  <a:ea typeface="Calibri Light"/>
                <a:cs typeface="Calibri Light"/>
              </a:rPr>
              <a:t>ORIENTAR EL MAPA CON EL USO DE LA BRÚJULA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endParaRPr lang="es-ES">
              <a:solidFill>
                <a:srgbClr val="FFFFFF"/>
              </a:solidFill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endParaRPr lang="es-ES">
              <a:solidFill>
                <a:srgbClr val="FFFFFF"/>
              </a:solidFill>
              <a:ea typeface="Calibri"/>
              <a:cs typeface="Calibri"/>
            </a:endParaRPr>
          </a:p>
          <a:p>
            <a:r>
              <a:rPr lang="es-ES" dirty="0">
                <a:ea typeface="Calibri"/>
                <a:cs typeface="Calibri"/>
                <a:hlinkClick r:id="rId3"/>
              </a:rPr>
              <a:t>vídeo para orientar mapa con ayuda de la brújula</a:t>
            </a:r>
            <a:r>
              <a:rPr lang="es-ES" dirty="0">
                <a:ea typeface="Calibri"/>
                <a:cs typeface="Calibri"/>
              </a:rPr>
              <a:t> </a:t>
            </a:r>
            <a:r>
              <a:rPr lang="es-ES" dirty="0">
                <a:ea typeface="Calibri"/>
                <a:cs typeface="Calibri"/>
                <a:hlinkClick r:id="rId3"/>
              </a:rPr>
              <a:t>https://www.youtube.com/watch?v=IF3pDu2xdZI</a:t>
            </a:r>
          </a:p>
          <a:p>
            <a:endParaRPr lang="es-ES" dirty="0"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endParaRPr lang="es-ES" dirty="0">
              <a:ea typeface="Calibri"/>
              <a:cs typeface="Calibri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21331D"/>
      </a:dk2>
      <a:lt2>
        <a:srgbClr val="E2E3E8"/>
      </a:lt2>
      <a:accent1>
        <a:srgbClr val="A8A17F"/>
      </a:accent1>
      <a:accent2>
        <a:srgbClr val="9AA772"/>
      </a:accent2>
      <a:accent3>
        <a:srgbClr val="8EA980"/>
      </a:accent3>
      <a:accent4>
        <a:srgbClr val="76AD7A"/>
      </a:accent4>
      <a:accent5>
        <a:srgbClr val="81AA95"/>
      </a:accent5>
      <a:accent6>
        <a:srgbClr val="74A9A4"/>
      </a:accent6>
      <a:hlink>
        <a:srgbClr val="6975AE"/>
      </a:hlink>
      <a:folHlink>
        <a:srgbClr val="7F7F7F"/>
      </a:folHlink>
    </a:clrScheme>
    <a:fontScheme name="Retrospect">
      <a:majorFont>
        <a:latin typeface="Sagona Extra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agona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RetrospectVTI</vt:lpstr>
      <vt:lpstr>ORIENTAR EL MAPA CON EL USO DE LA BRÚJULA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22</cp:revision>
  <dcterms:created xsi:type="dcterms:W3CDTF">2023-11-10T20:57:02Z</dcterms:created>
  <dcterms:modified xsi:type="dcterms:W3CDTF">2023-11-10T21:08:26Z</dcterms:modified>
</cp:coreProperties>
</file>