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60" r:id="rId6"/>
    <p:sldId id="288" r:id="rId7"/>
    <p:sldId id="262" r:id="rId8"/>
    <p:sldId id="299" r:id="rId9"/>
    <p:sldId id="264" r:id="rId10"/>
    <p:sldId id="298" r:id="rId11"/>
    <p:sldId id="300" r:id="rId12"/>
    <p:sldId id="289" r:id="rId13"/>
    <p:sldId id="268" r:id="rId14"/>
    <p:sldId id="290" r:id="rId15"/>
    <p:sldId id="270" r:id="rId16"/>
    <p:sldId id="291" r:id="rId17"/>
    <p:sldId id="277" r:id="rId18"/>
    <p:sldId id="292" r:id="rId19"/>
    <p:sldId id="278" r:id="rId20"/>
    <p:sldId id="293" r:id="rId21"/>
    <p:sldId id="279" r:id="rId22"/>
    <p:sldId id="294" r:id="rId23"/>
    <p:sldId id="281" r:id="rId24"/>
    <p:sldId id="295" r:id="rId25"/>
    <p:sldId id="301" r:id="rId26"/>
    <p:sldId id="296" r:id="rId27"/>
    <p:sldId id="302" r:id="rId28"/>
    <p:sldId id="297" r:id="rId29"/>
    <p:sldId id="303" r:id="rId30"/>
    <p:sldId id="304" r:id="rId31"/>
    <p:sldId id="305" r:id="rId32"/>
    <p:sldId id="306" r:id="rId3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04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0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FA1EFE-239F-40DC-8DAC-11BBF405D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36B685D-EBC9-48FB-A233-B90ED52ED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1AA8131-91F8-4FD5-99BD-848F4FA0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A9AF-BD96-42DB-AC97-252732C08841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40BAC23-73D8-41C5-AE98-CB2A77147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E95BD9B-6E88-4887-B6DC-11CABF75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1DF5-4A65-42D3-A6CE-51586E3CC9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7320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9FBD83-564B-4B49-A3C4-F68240539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9FE42B3-3966-45EA-9944-E83582A43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1EC711D-E01F-4863-93C2-638522429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A9AF-BD96-42DB-AC97-252732C08841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B653878-8C04-4DF2-94C9-AAE6177DB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C016C82-1EB0-4295-B16F-412769F2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1DF5-4A65-42D3-A6CE-51586E3CC9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8189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D7DC31F-6BA4-41C3-9F6E-092143DDDE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D269E98-5628-4621-80BB-2D3395EBB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24AD2B7-6545-43CE-B790-79AEF293C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A9AF-BD96-42DB-AC97-252732C08841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00AD52D-87A0-4DAA-8DCE-D9EE9968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752E896-9187-4B58-A3A6-264B5455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1DF5-4A65-42D3-A6CE-51586E3CC9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8611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2861C2-AFA5-4480-B00B-13089421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E44F169-3131-4F1D-B08C-CF0F94E0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B8D1A7B-FE21-4CAE-A5A3-C8E97B137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A9AF-BD96-42DB-AC97-252732C08841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7D0C21B-0DB8-40A5-AE9C-AB04C2F67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FD08B2A-2E6E-4E88-990F-6FB97C01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1DF5-4A65-42D3-A6CE-51586E3CC9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7766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8EF69E-6FE7-4242-87D5-EAD00B72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74364C9-1682-4117-8497-D572B28E3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52E9A81-6604-497B-A57D-0C07CA903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A9AF-BD96-42DB-AC97-252732C08841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8F5A5FE-F87E-4826-B77C-6D38E7D5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B23E3D1-98A3-477D-8AEB-CC8BAF50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1DF5-4A65-42D3-A6CE-51586E3CC9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4226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6528F7-69D6-44CA-9656-D6E372B9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728FDCD-49C7-4447-9582-B134A5383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9A92193-2360-435E-B1A0-CE5FB7021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F16A4C5-31DE-4283-B557-947BCE94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A9AF-BD96-42DB-AC97-252732C08841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E4A2B24-59A4-481D-A5BD-C6060C99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7BBEAE9-5F83-4588-9FDB-7A2A5F98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1DF5-4A65-42D3-A6CE-51586E3CC9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7107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59E61F-6F01-41EF-A770-7E8AC391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F03B91D-1AC7-4E4C-852F-5DDBE0C64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610F2BD-31E7-4D79-87ED-50FC0A787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8F28189-D2EA-4220-93AF-D222E39CC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335D751-21F7-4E33-8134-248351674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8DD8DEE-3D15-47FB-B883-F3C0927D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A9AF-BD96-42DB-AC97-252732C08841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FD39435-4A8C-4722-A632-789A7D36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6E7FED6-5395-445A-B3B5-B4DB32588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1DF5-4A65-42D3-A6CE-51586E3CC9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3020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E94421-CCB7-4468-A30F-327C29B6A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4276D85-DD5C-4F1C-AFAA-7F146CF9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A9AF-BD96-42DB-AC97-252732C08841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E076D21-6E64-43FE-B209-C70D59E3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16968B9-B445-4216-9931-D438F0D2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1DF5-4A65-42D3-A6CE-51586E3CC9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0258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96084D8-606C-4A60-BA39-E95C301A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A9AF-BD96-42DB-AC97-252732C08841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245EB2A2-4CAF-4B1D-A59B-0CAF77DE8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AC88CE2-AA5B-49AB-8A3E-F9F4DB42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1DF5-4A65-42D3-A6CE-51586E3CC9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0093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9105EF-C128-4D22-9AA9-E8A975114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07E4926-9661-4D1E-93C1-CF98C0C5A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8DEBCA1-89BD-4B19-853E-CA984827E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66AC93E-EED4-4CA7-AB04-45008F91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A9AF-BD96-42DB-AC97-252732C08841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4459C8C-C328-4B79-9A0C-6EAEAA92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ADF41C6-57A8-4282-8D5D-8F3392A4D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1DF5-4A65-42D3-A6CE-51586E3CC9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3811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18C14A-B9A5-4D65-B9A5-03B7EB8E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79048BD-5756-4C0D-B366-E13BB6765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B44A602-AEC5-411E-8333-E235C70F3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10B166F-AF3B-4A04-91C0-1869617E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A9AF-BD96-42DB-AC97-252732C08841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87867E1-168F-4665-B6DF-62574BBA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259C7C6-76A9-4470-AB0B-98C52CF18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1DF5-4A65-42D3-A6CE-51586E3CC9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2416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29E9453-7515-472C-A5F4-9754D90D3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4D1645A-6C0C-4BD7-B25C-908710E86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1E50FCE-5157-453E-9B62-3CD5759FA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0A9AF-BD96-42DB-AC97-252732C08841}" type="datetimeFigureOut">
              <a:rPr lang="es-ES" smtClean="0"/>
              <a:pPr/>
              <a:t>12/04/2018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BB94534-05AC-4BDB-8C34-64AE62DF6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4E441DE-48A7-4B05-A588-E6D37B760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41DF5-4A65-42D3-A6CE-51586E3CC9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12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de paleta de pintor dibujo">
            <a:extLst>
              <a:ext uri="{FF2B5EF4-FFF2-40B4-BE49-F238E27FC236}">
                <a16:creationId xmlns:a16="http://schemas.microsoft.com/office/drawing/2014/main" xmlns="" id="{92E65232-53DE-449C-8862-04D5AF1A0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284" y="3065542"/>
            <a:ext cx="3497943" cy="282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de paleta de pintor dibujo">
            <a:extLst>
              <a:ext uri="{FF2B5EF4-FFF2-40B4-BE49-F238E27FC236}">
                <a16:creationId xmlns:a16="http://schemas.microsoft.com/office/drawing/2014/main" xmlns="" id="{6DDF2101-4575-4548-B31E-9D69FF4D2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2162" y="2673656"/>
            <a:ext cx="44767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de paleta de pintor dibujo">
            <a:extLst>
              <a:ext uri="{FF2B5EF4-FFF2-40B4-BE49-F238E27FC236}">
                <a16:creationId xmlns:a16="http://schemas.microsoft.com/office/drawing/2014/main" xmlns="" id="{92E65232-53DE-449C-8862-04D5AF1A0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1885" y="571440"/>
            <a:ext cx="2750457" cy="22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7185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5029" y="435428"/>
            <a:ext cx="4296228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538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n de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539" y="936398"/>
            <a:ext cx="6717117" cy="4892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5029" y="435428"/>
            <a:ext cx="4296228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538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de dibujo lienzo">
            <a:extLst>
              <a:ext uri="{FF2B5EF4-FFF2-40B4-BE49-F238E27FC236}">
                <a16:creationId xmlns:a16="http://schemas.microsoft.com/office/drawing/2014/main" xmlns="" id="{E9332875-06D5-4560-9BCE-1277C6EE1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87" y="304786"/>
            <a:ext cx="2459731" cy="327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de dibujo lienzo">
            <a:extLst>
              <a:ext uri="{FF2B5EF4-FFF2-40B4-BE49-F238E27FC236}">
                <a16:creationId xmlns:a16="http://schemas.microsoft.com/office/drawing/2014/main" xmlns="" id="{31EFC3E2-A9C3-4514-8864-E592B310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4281" y="304786"/>
            <a:ext cx="2459731" cy="327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de dibujo lienzo">
            <a:extLst>
              <a:ext uri="{FF2B5EF4-FFF2-40B4-BE49-F238E27FC236}">
                <a16:creationId xmlns:a16="http://schemas.microsoft.com/office/drawing/2014/main" xmlns="" id="{38FCEFCE-42D9-4D90-A848-F75F1E0DE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5079" y="298765"/>
            <a:ext cx="2459731" cy="327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dibujo lienzo">
            <a:extLst>
              <a:ext uri="{FF2B5EF4-FFF2-40B4-BE49-F238E27FC236}">
                <a16:creationId xmlns:a16="http://schemas.microsoft.com/office/drawing/2014/main" xmlns="" id="{6CEC6769-FCBA-4839-9645-9D07133C2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5348" y="298766"/>
            <a:ext cx="2459731" cy="327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de dibujo lienzo">
            <a:extLst>
              <a:ext uri="{FF2B5EF4-FFF2-40B4-BE49-F238E27FC236}">
                <a16:creationId xmlns:a16="http://schemas.microsoft.com/office/drawing/2014/main" xmlns="" id="{439BECA8-1628-41E4-8CE2-6430B02F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7588" y="3429000"/>
            <a:ext cx="2459731" cy="327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de dibujo lienzo">
            <a:extLst>
              <a:ext uri="{FF2B5EF4-FFF2-40B4-BE49-F238E27FC236}">
                <a16:creationId xmlns:a16="http://schemas.microsoft.com/office/drawing/2014/main" xmlns="" id="{AC073394-4073-4666-BE47-2AA2B9FC4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898" y="3276607"/>
            <a:ext cx="2459731" cy="327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de dibujo lienzo">
            <a:extLst>
              <a:ext uri="{FF2B5EF4-FFF2-40B4-BE49-F238E27FC236}">
                <a16:creationId xmlns:a16="http://schemas.microsoft.com/office/drawing/2014/main" xmlns="" id="{AF4481DF-5C51-46D6-83E9-5817551F4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7380" y="3276606"/>
            <a:ext cx="2459731" cy="327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7535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5029" y="435428"/>
            <a:ext cx="4296228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5380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n de dibujo manchas de colores">
            <a:extLst>
              <a:ext uri="{FF2B5EF4-FFF2-40B4-BE49-F238E27FC236}">
                <a16:creationId xmlns:a16="http://schemas.microsoft.com/office/drawing/2014/main" xmlns="" id="{10B022A4-A827-4DCF-9BF4-001D3C707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1" y="447675"/>
            <a:ext cx="10381956" cy="603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esultado de imagen de picasso para niñ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33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1155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5029" y="435428"/>
            <a:ext cx="4296228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5380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de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918" y="384629"/>
            <a:ext cx="2857500" cy="2857500"/>
          </a:xfrm>
          <a:prstGeom prst="rect">
            <a:avLst/>
          </a:prstGeom>
          <a:noFill/>
        </p:spPr>
      </p:pic>
      <p:pic>
        <p:nvPicPr>
          <p:cNvPr id="3" name="Picture 4" descr="Resultado de imagen de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2431" y="413656"/>
            <a:ext cx="2857500" cy="2857500"/>
          </a:xfrm>
          <a:prstGeom prst="rect">
            <a:avLst/>
          </a:prstGeom>
          <a:noFill/>
        </p:spPr>
      </p:pic>
      <p:pic>
        <p:nvPicPr>
          <p:cNvPr id="12294" name="Picture 6" descr="Resultado de imagen de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0318" y="384629"/>
            <a:ext cx="2857500" cy="2857500"/>
          </a:xfrm>
          <a:prstGeom prst="rect">
            <a:avLst/>
          </a:prstGeom>
          <a:noFill/>
        </p:spPr>
      </p:pic>
      <p:pic>
        <p:nvPicPr>
          <p:cNvPr id="12296" name="Picture 8" descr="Resultado de imagen de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432" y="3505200"/>
            <a:ext cx="2857500" cy="2857500"/>
          </a:xfrm>
          <a:prstGeom prst="rect">
            <a:avLst/>
          </a:prstGeom>
          <a:noFill/>
        </p:spPr>
      </p:pic>
      <p:pic>
        <p:nvPicPr>
          <p:cNvPr id="12298" name="Picture 10" descr="Resultado de imagen de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1460" y="3563258"/>
            <a:ext cx="2857500" cy="2857500"/>
          </a:xfrm>
          <a:prstGeom prst="rect">
            <a:avLst/>
          </a:prstGeom>
          <a:noFill/>
        </p:spPr>
      </p:pic>
      <p:pic>
        <p:nvPicPr>
          <p:cNvPr id="12300" name="Picture 12" descr="Resultado de imagen de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5804" y="3548743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3423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5029" y="435428"/>
            <a:ext cx="4296228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5380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de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0114" y="832984"/>
            <a:ext cx="8650515" cy="5200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680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5029" y="435428"/>
            <a:ext cx="4296228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5380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5029" y="435428"/>
            <a:ext cx="4296228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5380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de pica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3175" y="368525"/>
            <a:ext cx="9837658" cy="6090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00899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5029" y="435428"/>
            <a:ext cx="4296228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5380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de miro pinceles de colores">
            <a:extLst>
              <a:ext uri="{FF2B5EF4-FFF2-40B4-BE49-F238E27FC236}">
                <a16:creationId xmlns:a16="http://schemas.microsoft.com/office/drawing/2014/main" xmlns="" id="{63771D87-09B5-49AA-8498-BCAE65006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5315" y="3300210"/>
            <a:ext cx="9626682" cy="327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n de miro pinceles de colores">
            <a:extLst>
              <a:ext uri="{FF2B5EF4-FFF2-40B4-BE49-F238E27FC236}">
                <a16:creationId xmlns:a16="http://schemas.microsoft.com/office/drawing/2014/main" xmlns="" id="{63771D87-09B5-49AA-8498-BCAE65006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3657" y="319314"/>
            <a:ext cx="9300111" cy="327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5137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5029" y="435428"/>
            <a:ext cx="4296228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5380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picasso para niñ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203" y="583519"/>
            <a:ext cx="1685925" cy="2714626"/>
          </a:xfrm>
          <a:prstGeom prst="rect">
            <a:avLst/>
          </a:prstGeom>
          <a:noFill/>
        </p:spPr>
      </p:pic>
      <p:pic>
        <p:nvPicPr>
          <p:cNvPr id="4100" name="Picture 4" descr="Resultado de imagen de picasso para niñ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2033" y="525462"/>
            <a:ext cx="1685925" cy="2714626"/>
          </a:xfrm>
          <a:prstGeom prst="rect">
            <a:avLst/>
          </a:prstGeom>
          <a:noFill/>
        </p:spPr>
      </p:pic>
      <p:pic>
        <p:nvPicPr>
          <p:cNvPr id="4102" name="Picture 6" descr="Resultado de imagen de picasso para niñ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0832" y="510948"/>
            <a:ext cx="1685925" cy="2714626"/>
          </a:xfrm>
          <a:prstGeom prst="rect">
            <a:avLst/>
          </a:prstGeom>
          <a:noFill/>
        </p:spPr>
      </p:pic>
      <p:pic>
        <p:nvPicPr>
          <p:cNvPr id="4104" name="Picture 8" descr="Resultado de imagen de picasso para niñ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0604" y="539976"/>
            <a:ext cx="1685925" cy="2714626"/>
          </a:xfrm>
          <a:prstGeom prst="rect">
            <a:avLst/>
          </a:prstGeom>
          <a:noFill/>
        </p:spPr>
      </p:pic>
      <p:pic>
        <p:nvPicPr>
          <p:cNvPr id="4106" name="Picture 10" descr="Resultado de imagen de picasso para niñ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6832" y="496433"/>
            <a:ext cx="1685925" cy="2714626"/>
          </a:xfrm>
          <a:prstGeom prst="rect">
            <a:avLst/>
          </a:prstGeom>
          <a:noFill/>
        </p:spPr>
      </p:pic>
      <p:pic>
        <p:nvPicPr>
          <p:cNvPr id="7" name="Picture 10" descr="Resultado de imagen de picasso para niñ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060" y="3435575"/>
            <a:ext cx="1685925" cy="2714626"/>
          </a:xfrm>
          <a:prstGeom prst="rect">
            <a:avLst/>
          </a:prstGeom>
          <a:noFill/>
        </p:spPr>
      </p:pic>
      <p:pic>
        <p:nvPicPr>
          <p:cNvPr id="8" name="Picture 10" descr="Resultado de imagen de picasso para niñ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9918" y="3363005"/>
            <a:ext cx="1685925" cy="2714626"/>
          </a:xfrm>
          <a:prstGeom prst="rect">
            <a:avLst/>
          </a:prstGeom>
          <a:noFill/>
        </p:spPr>
      </p:pic>
      <p:pic>
        <p:nvPicPr>
          <p:cNvPr id="9" name="Picture 10" descr="Resultado de imagen de picasso para niñ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8718" y="3363005"/>
            <a:ext cx="1685925" cy="2714626"/>
          </a:xfrm>
          <a:prstGeom prst="rect">
            <a:avLst/>
          </a:prstGeom>
          <a:noFill/>
        </p:spPr>
      </p:pic>
      <p:pic>
        <p:nvPicPr>
          <p:cNvPr id="10" name="Picture 10" descr="Resultado de imagen de picasso para niñ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6546" y="3333976"/>
            <a:ext cx="1685925" cy="2714626"/>
          </a:xfrm>
          <a:prstGeom prst="rect">
            <a:avLst/>
          </a:prstGeom>
          <a:noFill/>
        </p:spPr>
      </p:pic>
      <p:pic>
        <p:nvPicPr>
          <p:cNvPr id="11" name="Picture 10" descr="Resultado de imagen de picasso para niñ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2775" y="3217861"/>
            <a:ext cx="1685925" cy="2714626"/>
          </a:xfrm>
          <a:prstGeom prst="rect">
            <a:avLst/>
          </a:prstGeom>
          <a:noFill/>
        </p:spPr>
      </p:pic>
      <p:pic>
        <p:nvPicPr>
          <p:cNvPr id="12" name="Picture 10" descr="Resultado de imagen de picasso para niñ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1575" y="2042205"/>
            <a:ext cx="1685925" cy="2714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5029" y="435428"/>
            <a:ext cx="4296228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5380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picasso para niñ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718" y="791027"/>
            <a:ext cx="8044996" cy="5363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5029" y="435428"/>
            <a:ext cx="4296228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5380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disfraces de pinto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6743"/>
            <a:ext cx="4475238" cy="3643086"/>
          </a:xfrm>
          <a:prstGeom prst="rect">
            <a:avLst/>
          </a:prstGeom>
          <a:noFill/>
        </p:spPr>
      </p:pic>
      <p:pic>
        <p:nvPicPr>
          <p:cNvPr id="6" name="Picture 2" descr="Resultado de imagen de disfraces de pinto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3200" y="232228"/>
            <a:ext cx="4475238" cy="3483429"/>
          </a:xfrm>
          <a:prstGeom prst="rect">
            <a:avLst/>
          </a:prstGeom>
          <a:noFill/>
        </p:spPr>
      </p:pic>
      <p:pic>
        <p:nvPicPr>
          <p:cNvPr id="7" name="Picture 2" descr="Resultado de imagen de disfraces de pinto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6762" y="203200"/>
            <a:ext cx="4475238" cy="3497943"/>
          </a:xfrm>
          <a:prstGeom prst="rect">
            <a:avLst/>
          </a:prstGeom>
          <a:noFill/>
        </p:spPr>
      </p:pic>
      <p:pic>
        <p:nvPicPr>
          <p:cNvPr id="9" name="Picture 2" descr="Resultado de imagen de disfraces de pinto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828" y="3490686"/>
            <a:ext cx="4143829" cy="3171373"/>
          </a:xfrm>
          <a:prstGeom prst="rect">
            <a:avLst/>
          </a:prstGeom>
          <a:noFill/>
        </p:spPr>
      </p:pic>
      <p:pic>
        <p:nvPicPr>
          <p:cNvPr id="8" name="Picture 2" descr="Resultado de imagen de disfraces de pinto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3256" y="3439885"/>
            <a:ext cx="4243009" cy="3171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sultado de imagen de dibujo pincel">
            <a:extLst>
              <a:ext uri="{FF2B5EF4-FFF2-40B4-BE49-F238E27FC236}">
                <a16:creationId xmlns:a16="http://schemas.microsoft.com/office/drawing/2014/main" xmlns="" id="{E4CC8D8E-44AE-4784-8D17-30C2868A1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5772" y="893646"/>
            <a:ext cx="1235694" cy="51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sultado de imagen de dibujo pincel">
            <a:extLst>
              <a:ext uri="{FF2B5EF4-FFF2-40B4-BE49-F238E27FC236}">
                <a16:creationId xmlns:a16="http://schemas.microsoft.com/office/drawing/2014/main" xmlns="" id="{DC2F406B-FFFB-4AA2-8A16-A1BF68D07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6113" y="748502"/>
            <a:ext cx="1455041" cy="51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Resultado de imagen de dibujo pincel">
            <a:extLst>
              <a:ext uri="{FF2B5EF4-FFF2-40B4-BE49-F238E27FC236}">
                <a16:creationId xmlns:a16="http://schemas.microsoft.com/office/drawing/2014/main" xmlns="" id="{DC60DED2-CFB9-4678-8553-6B2648BE0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4171" y="748502"/>
            <a:ext cx="1787864" cy="51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de dibujo pincel">
            <a:extLst>
              <a:ext uri="{FF2B5EF4-FFF2-40B4-BE49-F238E27FC236}">
                <a16:creationId xmlns:a16="http://schemas.microsoft.com/office/drawing/2014/main" xmlns="" id="{EF1C4ED9-B2F3-4B84-9241-EB6E07BDA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7827" y="757410"/>
            <a:ext cx="1906649" cy="51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de dibujo pincel">
            <a:extLst>
              <a:ext uri="{FF2B5EF4-FFF2-40B4-BE49-F238E27FC236}">
                <a16:creationId xmlns:a16="http://schemas.microsoft.com/office/drawing/2014/main" xmlns="" id="{DC2F406B-FFFB-4AA2-8A16-A1BF68D07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0937" y="784788"/>
            <a:ext cx="1387748" cy="51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de dibujo pincel">
            <a:extLst>
              <a:ext uri="{FF2B5EF4-FFF2-40B4-BE49-F238E27FC236}">
                <a16:creationId xmlns:a16="http://schemas.microsoft.com/office/drawing/2014/main" xmlns="" id="{DC2F406B-FFFB-4AA2-8A16-A1BF68D07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8512" y="632386"/>
            <a:ext cx="1426013" cy="51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de dibujo pincel">
            <a:extLst>
              <a:ext uri="{FF2B5EF4-FFF2-40B4-BE49-F238E27FC236}">
                <a16:creationId xmlns:a16="http://schemas.microsoft.com/office/drawing/2014/main" xmlns="" id="{E4CC8D8E-44AE-4784-8D17-30C2868A1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8685" y="871874"/>
            <a:ext cx="1235694" cy="51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378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5029" y="435428"/>
            <a:ext cx="4296228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5380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acuarel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0742" y="493499"/>
            <a:ext cx="4064001" cy="2872510"/>
          </a:xfrm>
          <a:prstGeom prst="rect">
            <a:avLst/>
          </a:prstGeom>
          <a:noFill/>
        </p:spPr>
      </p:pic>
      <p:pic>
        <p:nvPicPr>
          <p:cNvPr id="3" name="Picture 2" descr="Resultado de imagen de acuarel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4570" y="457214"/>
            <a:ext cx="4064001" cy="2872510"/>
          </a:xfrm>
          <a:prstGeom prst="rect">
            <a:avLst/>
          </a:prstGeom>
          <a:noFill/>
        </p:spPr>
      </p:pic>
      <p:pic>
        <p:nvPicPr>
          <p:cNvPr id="4" name="Picture 2" descr="Resultado de imagen de acuarel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152" y="3889829"/>
            <a:ext cx="3326617" cy="2351314"/>
          </a:xfrm>
          <a:prstGeom prst="rect">
            <a:avLst/>
          </a:prstGeom>
          <a:noFill/>
        </p:spPr>
      </p:pic>
      <p:pic>
        <p:nvPicPr>
          <p:cNvPr id="5" name="Picture 2" descr="Resultado de imagen de acuarel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4980" y="3868057"/>
            <a:ext cx="3326617" cy="2351314"/>
          </a:xfrm>
          <a:prstGeom prst="rect">
            <a:avLst/>
          </a:prstGeom>
          <a:noFill/>
        </p:spPr>
      </p:pic>
      <p:pic>
        <p:nvPicPr>
          <p:cNvPr id="6" name="Picture 2" descr="Resultado de imagen de acuarel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6695" y="3868058"/>
            <a:ext cx="3326617" cy="2351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5029" y="435428"/>
            <a:ext cx="4296228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538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5029" y="435428"/>
            <a:ext cx="4296228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538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">
            <a:extLst>
              <a:ext uri="{FF2B5EF4-FFF2-40B4-BE49-F238E27FC236}">
                <a16:creationId xmlns:a16="http://schemas.microsoft.com/office/drawing/2014/main" xmlns="" id="{DC9558E3-034D-4F3F-9B2C-F3377A0BC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584" y="682635"/>
            <a:ext cx="3501032" cy="274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n relacionada">
            <a:extLst>
              <a:ext uri="{FF2B5EF4-FFF2-40B4-BE49-F238E27FC236}">
                <a16:creationId xmlns:a16="http://schemas.microsoft.com/office/drawing/2014/main" xmlns="" id="{A5948305-263B-406B-A805-EE07256EF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9480" y="682634"/>
            <a:ext cx="3501032" cy="274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n relacionada">
            <a:extLst>
              <a:ext uri="{FF2B5EF4-FFF2-40B4-BE49-F238E27FC236}">
                <a16:creationId xmlns:a16="http://schemas.microsoft.com/office/drawing/2014/main" xmlns="" id="{FED8362B-0BED-4D1B-AEA2-054E08B06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0707" y="888570"/>
            <a:ext cx="3986947" cy="508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n relacionada">
            <a:extLst>
              <a:ext uri="{FF2B5EF4-FFF2-40B4-BE49-F238E27FC236}">
                <a16:creationId xmlns:a16="http://schemas.microsoft.com/office/drawing/2014/main" xmlns="" id="{4AEC755B-F1E4-4C6B-A78E-385D026B4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442" y="3429000"/>
            <a:ext cx="3501032" cy="274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n relacionada">
            <a:extLst>
              <a:ext uri="{FF2B5EF4-FFF2-40B4-BE49-F238E27FC236}">
                <a16:creationId xmlns:a16="http://schemas.microsoft.com/office/drawing/2014/main" xmlns="" id="{3312873C-40BB-4A45-BAC9-B5F31FC2A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3811" y="3428999"/>
            <a:ext cx="3501032" cy="274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2152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5029" y="435428"/>
            <a:ext cx="4296228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538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n relacionada">
            <a:extLst>
              <a:ext uri="{FF2B5EF4-FFF2-40B4-BE49-F238E27FC236}">
                <a16:creationId xmlns:a16="http://schemas.microsoft.com/office/drawing/2014/main" xmlns="" id="{91BC8BD6-124D-4097-A3FE-DC372767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9446" y="-289660"/>
            <a:ext cx="3168803" cy="487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n relacionada">
            <a:extLst>
              <a:ext uri="{FF2B5EF4-FFF2-40B4-BE49-F238E27FC236}">
                <a16:creationId xmlns:a16="http://schemas.microsoft.com/office/drawing/2014/main" xmlns="" id="{91BC8BD6-124D-4097-A3FE-DC372767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06649" y="2199542"/>
            <a:ext cx="3168803" cy="487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4641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5029" y="435428"/>
            <a:ext cx="4296228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538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de dibujo tubos de oleos">
            <a:extLst>
              <a:ext uri="{FF2B5EF4-FFF2-40B4-BE49-F238E27FC236}">
                <a16:creationId xmlns:a16="http://schemas.microsoft.com/office/drawing/2014/main" xmlns="" id="{6A0DA15C-39FA-41E3-9E64-ABD55D35B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2399" y="348972"/>
            <a:ext cx="5164183" cy="328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n de dibujo tubos de oleos">
            <a:extLst>
              <a:ext uri="{FF2B5EF4-FFF2-40B4-BE49-F238E27FC236}">
                <a16:creationId xmlns:a16="http://schemas.microsoft.com/office/drawing/2014/main" xmlns="" id="{6A0DA15C-39FA-41E3-9E64-ABD55D35B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256" y="385258"/>
            <a:ext cx="5164183" cy="328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de dibujo tubos de oleos">
            <a:extLst>
              <a:ext uri="{FF2B5EF4-FFF2-40B4-BE49-F238E27FC236}">
                <a16:creationId xmlns:a16="http://schemas.microsoft.com/office/drawing/2014/main" xmlns="" id="{6A0DA15C-39FA-41E3-9E64-ABD55D35B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8" y="3179259"/>
            <a:ext cx="5164183" cy="328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40570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Personalizado</PresentationFormat>
  <Paragraphs>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 oñoro</dc:creator>
  <cp:lastModifiedBy>elena</cp:lastModifiedBy>
  <cp:revision>25</cp:revision>
  <dcterms:created xsi:type="dcterms:W3CDTF">2018-04-02T14:55:47Z</dcterms:created>
  <dcterms:modified xsi:type="dcterms:W3CDTF">2018-04-12T18:15:25Z</dcterms:modified>
</cp:coreProperties>
</file>