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3BFCB-6626-465D-9C1A-A9F7865582D9}" v="367" dt="2023-05-28T09:51:12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8" autoAdjust="0"/>
    <p:restoredTop sz="94660"/>
  </p:normalViewPr>
  <p:slideViewPr>
    <p:cSldViewPr snapToGrid="0">
      <p:cViewPr varScale="1">
        <p:scale>
          <a:sx n="45" d="100"/>
          <a:sy n="45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May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5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May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2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May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May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May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9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May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May 28,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6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May 28,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9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May 28,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3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May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6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May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4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May 28,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5929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006B7FC8-9C5A-4B07-99F6-3FF4F0500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20D096B9-E2A9-4907-8AA6-44183A98A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4">
                  <a:alpha val="52000"/>
                </a:schemeClr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48DC8FFA-551D-4179-8098-F7020A6B3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9639" y="153692"/>
            <a:ext cx="4337877" cy="4038600"/>
          </a:xfrm>
          <a:prstGeom prst="rect">
            <a:avLst/>
          </a:prstGeom>
          <a:gradFill>
            <a:gsLst>
              <a:gs pos="8000">
                <a:schemeClr val="accent5">
                  <a:alpha val="56000"/>
                </a:schemeClr>
              </a:gs>
              <a:gs pos="100000">
                <a:schemeClr val="accent4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704F97-5616-4BF4-973D-20EA0D7DB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61266" y="3580665"/>
            <a:ext cx="2516071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83D16B0-C2A0-40BB-B4B6-F629839EA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637644" y="1795692"/>
            <a:ext cx="4178958" cy="4178958"/>
          </a:xfrm>
          <a:prstGeom prst="ellipse">
            <a:avLst/>
          </a:prstGeom>
          <a:gradFill>
            <a:gsLst>
              <a:gs pos="37000">
                <a:schemeClr val="bg1">
                  <a:alpha val="0"/>
                </a:schemeClr>
              </a:gs>
              <a:gs pos="100000">
                <a:schemeClr val="accent6">
                  <a:alpha val="28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C77FB3-9849-DE57-394F-7A36BBE763A1}"/>
              </a:ext>
            </a:extLst>
          </p:cNvPr>
          <p:cNvSpPr txBox="1"/>
          <p:nvPr/>
        </p:nvSpPr>
        <p:spPr>
          <a:xfrm>
            <a:off x="499971" y="838537"/>
            <a:ext cx="3119718" cy="3150607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INSTRUCCIONES PARA REALIZAR TU ESPACIO DE ACTIVIDADES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2D563B-553F-ABF5-10F5-F447DEB2375E}"/>
              </a:ext>
            </a:extLst>
          </p:cNvPr>
          <p:cNvSpPr txBox="1"/>
          <p:nvPr/>
        </p:nvSpPr>
        <p:spPr>
          <a:xfrm>
            <a:off x="4638040" y="692473"/>
            <a:ext cx="3133491" cy="5556861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1º- Debes </a:t>
            </a:r>
            <a:r>
              <a:rPr lang="en-US" sz="1600" dirty="0" err="1"/>
              <a:t>entender</a:t>
            </a:r>
            <a:r>
              <a:rPr lang="en-US" sz="1600" dirty="0"/>
              <a:t> </a:t>
            </a:r>
            <a:r>
              <a:rPr lang="en-US" sz="1600" dirty="0" err="1"/>
              <a:t>correctamente</a:t>
            </a:r>
            <a:r>
              <a:rPr lang="en-US" sz="1600" dirty="0"/>
              <a:t> lo que se </a:t>
            </a:r>
            <a:r>
              <a:rPr lang="en-US" sz="1600" dirty="0" err="1"/>
              <a:t>pide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actividad</a:t>
            </a:r>
            <a:r>
              <a:rPr lang="en-US" sz="1600" dirty="0"/>
              <a:t>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2º- Hasta la </a:t>
            </a:r>
            <a:r>
              <a:rPr lang="en-US" sz="1600" dirty="0" err="1"/>
              <a:t>actividad</a:t>
            </a:r>
            <a:r>
              <a:rPr lang="en-US" sz="1600" dirty="0"/>
              <a:t> nº 3 es </a:t>
            </a:r>
            <a:r>
              <a:rPr lang="en-US" sz="1600" dirty="0" err="1"/>
              <a:t>obligatorio</a:t>
            </a:r>
            <a:r>
              <a:rPr lang="en-US" sz="1600" dirty="0"/>
              <a:t>. Si al </a:t>
            </a:r>
            <a:r>
              <a:rPr lang="en-US" sz="1600" dirty="0" err="1"/>
              <a:t>llegar</a:t>
            </a:r>
            <a:r>
              <a:rPr lang="en-US" sz="1600" dirty="0"/>
              <a:t> a </a:t>
            </a:r>
            <a:r>
              <a:rPr lang="en-US" sz="1600" dirty="0" err="1"/>
              <a:t>esta</a:t>
            </a:r>
            <a:r>
              <a:rPr lang="en-US" sz="1600" dirty="0"/>
              <a:t> </a:t>
            </a:r>
            <a:r>
              <a:rPr lang="en-US" sz="1600" dirty="0" err="1"/>
              <a:t>actividad</a:t>
            </a:r>
            <a:r>
              <a:rPr lang="en-US" sz="1600" dirty="0"/>
              <a:t> has </a:t>
            </a:r>
            <a:r>
              <a:rPr lang="en-US" sz="1600" dirty="0" err="1"/>
              <a:t>encontrado</a:t>
            </a:r>
            <a:r>
              <a:rPr lang="en-US" sz="1600" dirty="0"/>
              <a:t> </a:t>
            </a:r>
            <a:r>
              <a:rPr lang="en-US" sz="1600" dirty="0" err="1"/>
              <a:t>alguna</a:t>
            </a:r>
            <a:r>
              <a:rPr lang="en-US" sz="1600" dirty="0"/>
              <a:t> </a:t>
            </a:r>
            <a:r>
              <a:rPr lang="en-US" sz="1600" dirty="0" err="1"/>
              <a:t>dificultad</a:t>
            </a:r>
            <a:r>
              <a:rPr lang="en-US" sz="1600" dirty="0"/>
              <a:t>, </a:t>
            </a:r>
            <a:r>
              <a:rPr lang="en-US" sz="1600" dirty="0" err="1"/>
              <a:t>pasa</a:t>
            </a:r>
            <a:r>
              <a:rPr lang="en-US" sz="1600" dirty="0"/>
              <a:t> </a:t>
            </a:r>
            <a:r>
              <a:rPr lang="en-US" sz="1600" dirty="0" err="1"/>
              <a:t>directamente</a:t>
            </a:r>
            <a:r>
              <a:rPr lang="en-US" sz="1600" dirty="0"/>
              <a:t> a REPOSTAJE, </a:t>
            </a:r>
            <a:r>
              <a:rPr lang="en-US" sz="1600" dirty="0" err="1"/>
              <a:t>después</a:t>
            </a:r>
            <a:r>
              <a:rPr lang="en-US" sz="1600" dirty="0"/>
              <a:t> </a:t>
            </a:r>
            <a:r>
              <a:rPr lang="en-US" sz="1600" dirty="0" err="1"/>
              <a:t>podrás</a:t>
            </a:r>
            <a:r>
              <a:rPr lang="en-US" sz="1600" dirty="0"/>
              <a:t> </a:t>
            </a:r>
            <a:r>
              <a:rPr lang="en-US" sz="1600" dirty="0" err="1"/>
              <a:t>continuar</a:t>
            </a:r>
            <a:r>
              <a:rPr lang="en-US" sz="1600" dirty="0"/>
              <a:t> a la meta o </a:t>
            </a:r>
            <a:r>
              <a:rPr lang="en-US" sz="1600" dirty="0" err="1"/>
              <a:t>podrás</a:t>
            </a:r>
            <a:r>
              <a:rPr lang="en-US" sz="1600" dirty="0"/>
              <a:t> </a:t>
            </a:r>
            <a:r>
              <a:rPr lang="en-US" sz="1600" dirty="0" err="1"/>
              <a:t>regresar</a:t>
            </a:r>
            <a:r>
              <a:rPr lang="en-US" sz="1600" dirty="0"/>
              <a:t> para </a:t>
            </a:r>
            <a:r>
              <a:rPr lang="en-US" sz="1600" dirty="0" err="1"/>
              <a:t>comprender</a:t>
            </a:r>
            <a:r>
              <a:rPr lang="en-US" sz="1600" dirty="0"/>
              <a:t> </a:t>
            </a:r>
            <a:r>
              <a:rPr lang="en-US" sz="1600" dirty="0" err="1"/>
              <a:t>mejor</a:t>
            </a:r>
            <a:r>
              <a:rPr lang="en-US" sz="1600" dirty="0"/>
              <a:t> las </a:t>
            </a:r>
            <a:r>
              <a:rPr lang="en-US" sz="1600" dirty="0" err="1"/>
              <a:t>actividades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las que has </a:t>
            </a:r>
            <a:r>
              <a:rPr lang="en-US" sz="1600" dirty="0" err="1"/>
              <a:t>tenido</a:t>
            </a:r>
            <a:r>
              <a:rPr lang="en-US" sz="1600" dirty="0"/>
              <a:t> </a:t>
            </a:r>
            <a:r>
              <a:rPr lang="en-US" sz="1600" dirty="0" err="1"/>
              <a:t>problemas</a:t>
            </a:r>
            <a:r>
              <a:rPr lang="en-US" sz="1600" dirty="0"/>
              <a:t>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3º- </a:t>
            </a:r>
            <a:r>
              <a:rPr lang="en-US" sz="1600" dirty="0" err="1"/>
              <a:t>Recuerda</a:t>
            </a:r>
            <a:r>
              <a:rPr lang="en-US" sz="1600" dirty="0"/>
              <a:t> </a:t>
            </a:r>
            <a:r>
              <a:rPr lang="en-US" sz="1600" dirty="0" err="1"/>
              <a:t>disfrutar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proceso</a:t>
            </a:r>
            <a:r>
              <a:rPr lang="en-US" sz="1600" dirty="0"/>
              <a:t>. No se </a:t>
            </a:r>
            <a:r>
              <a:rPr lang="en-US" sz="1600" dirty="0" err="1"/>
              <a:t>trata</a:t>
            </a:r>
            <a:r>
              <a:rPr lang="en-US" sz="1600" dirty="0"/>
              <a:t> de </a:t>
            </a:r>
            <a:r>
              <a:rPr lang="en-US" sz="1600" dirty="0" err="1"/>
              <a:t>llegar</a:t>
            </a:r>
            <a:r>
              <a:rPr lang="en-US" sz="1600" dirty="0"/>
              <a:t> lo antes </a:t>
            </a:r>
            <a:r>
              <a:rPr lang="en-US" sz="1600" dirty="0" err="1"/>
              <a:t>posible</a:t>
            </a:r>
            <a:r>
              <a:rPr lang="en-US" sz="1600" dirty="0"/>
              <a:t>, se </a:t>
            </a:r>
            <a:r>
              <a:rPr lang="en-US" sz="1600" dirty="0" err="1"/>
              <a:t>trata</a:t>
            </a:r>
            <a:r>
              <a:rPr lang="en-US" sz="1600" dirty="0"/>
              <a:t> de </a:t>
            </a:r>
            <a:r>
              <a:rPr lang="en-US" sz="1600" dirty="0" err="1"/>
              <a:t>hacerlo</a:t>
            </a:r>
            <a:r>
              <a:rPr lang="en-US" sz="1600" dirty="0"/>
              <a:t> bien, no de </a:t>
            </a:r>
            <a:r>
              <a:rPr lang="en-US" sz="1600" dirty="0" err="1"/>
              <a:t>llegar</a:t>
            </a:r>
            <a:r>
              <a:rPr lang="en-US" sz="1600" dirty="0"/>
              <a:t> antes que </a:t>
            </a:r>
            <a:r>
              <a:rPr lang="en-US" sz="1600" dirty="0" err="1"/>
              <a:t>nadie</a:t>
            </a:r>
            <a:r>
              <a:rPr lang="en-US" sz="1600" dirty="0"/>
              <a:t>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CONCHI M.S.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9994EA1-DD15-B85D-B3B3-4B7CBED1A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9" r="1280" b="2"/>
          <a:stretch/>
        </p:blipFill>
        <p:spPr>
          <a:xfrm>
            <a:off x="8317128" y="653204"/>
            <a:ext cx="3223436" cy="2577851"/>
          </a:xfrm>
          <a:prstGeom prst="rect">
            <a:avLst/>
          </a:prstGeom>
        </p:spPr>
      </p:pic>
      <p:pic>
        <p:nvPicPr>
          <p:cNvPr id="8" name="Imagen 9" descr="Portabolígrafos con taza floral y lápices">
            <a:extLst>
              <a:ext uri="{FF2B5EF4-FFF2-40B4-BE49-F238E27FC236}">
                <a16:creationId xmlns:a16="http://schemas.microsoft.com/office/drawing/2014/main" id="{9208A1B2-E23B-72CB-E684-17125E728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3" r="12674"/>
          <a:stretch/>
        </p:blipFill>
        <p:spPr>
          <a:xfrm>
            <a:off x="8317128" y="3559869"/>
            <a:ext cx="3223436" cy="26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7F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Macintosh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Tw Cen MT</vt:lpstr>
      <vt:lpstr>GradientRiseVTI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Microsoft Office User</cp:lastModifiedBy>
  <cp:revision>56</cp:revision>
  <dcterms:created xsi:type="dcterms:W3CDTF">2023-05-28T09:33:15Z</dcterms:created>
  <dcterms:modified xsi:type="dcterms:W3CDTF">2023-05-28T09:52:33Z</dcterms:modified>
</cp:coreProperties>
</file>