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55F9-11A3-4523-8F38-6BA37933791A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E757A-3EC2-4683-9080-1A460C37C843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23539" y="6324600"/>
            <a:ext cx="2560220" cy="365125"/>
          </a:xfrm>
        </p:spPr>
        <p:txBody>
          <a:bodyPr/>
          <a:lstStyle/>
          <a:p>
            <a:fld id="{5CC8096C-64ED-4153-A483-5C02E44AD5C3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67200" y="6319838"/>
            <a:ext cx="3982781" cy="365125"/>
          </a:xfrm>
        </p:spPr>
        <p:txBody>
          <a:bodyPr/>
          <a:lstStyle/>
          <a:p>
            <a:r>
              <a:rPr lang="en-US"/>
              <a:t>Sample 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/>
            </a:lvl1pPr>
            <a:lvl2pPr marL="228600" indent="-228600">
              <a:buFont typeface="Arial" panose="020B0604020202020204" pitchFamily="34" charset="0"/>
              <a:buChar char="•"/>
              <a:defRPr/>
            </a:lvl2pPr>
            <a:lvl3pPr marL="228600" indent="-228600">
              <a:buFont typeface="Arial" panose="020B0604020202020204" pitchFamily="34" charset="0"/>
              <a:buChar char="•"/>
              <a:defRPr/>
            </a:lvl3pPr>
            <a:lvl4pPr marL="228600" indent="-228600">
              <a:buFont typeface="Arial" panose="020B0604020202020204" pitchFamily="34" charset="0"/>
              <a:buChar char="•"/>
              <a:defRPr/>
            </a:lvl4pPr>
            <a:lvl5pPr marL="228600" indent="-2286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D56B-6EBE-4E5F-99D9-2A3DBDF37D0A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09738"/>
            <a:ext cx="1089025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1089025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3F3CA-C7E3-432D-9282-18F13836509A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5625"/>
            <a:ext cx="5562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E9C62-1337-40B8-BA50-E9F4861DB4BC}" type="datetime1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820863"/>
            <a:ext cx="5157787" cy="115093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3101975"/>
            <a:ext cx="5157787" cy="308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820863"/>
            <a:ext cx="5183188" cy="115093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01975"/>
            <a:ext cx="5183188" cy="308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195EB-2DA3-4B24-8725-19BC22A7BE50}" type="datetime1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237E6-0076-4915-A5A8-B7C11FA4F374}" type="datetime1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F58F-C0B5-422A-8E5A-6B99E5D80F0A}" type="datetime1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981200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5E655-9687-48DF-A33F-F8824CCCB5D1}" type="datetime1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2209799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D56A-AAB8-4544-A495-D0645413C9E3}" type="datetime1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ctangle 114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80" name="Group 79"/>
          <p:cNvGrpSpPr/>
          <p:nvPr/>
        </p:nvGrpSpPr>
        <p:grpSpPr>
          <a:xfrm>
            <a:off x="-11413" y="0"/>
            <a:ext cx="12214827" cy="6858000"/>
            <a:chOff x="-6214" y="-1"/>
            <a:chExt cx="12214827" cy="6858000"/>
          </a:xfrm>
        </p:grpSpPr>
        <p:cxnSp>
          <p:nvCxnSpPr>
            <p:cNvPr id="81" name="Straight Connector 80"/>
            <p:cNvCxnSpPr/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9" name="Freeform: Shape 148"/>
          <p:cNvSpPr/>
          <p:nvPr/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65125"/>
            <a:ext cx="107229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25625"/>
            <a:ext cx="1072293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24600"/>
            <a:ext cx="2560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193BAB95-8DA7-460B-B00A-7037C8394FB0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00861" y="6319838"/>
            <a:ext cx="3982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90806" y="6324600"/>
            <a:ext cx="7990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11A71338-8BA2-4C79-A6C5-5A8E30081D0C}" type="slidenum">
              <a:rPr lang="en-US" smtClean="0"/>
            </a:fld>
            <a:endParaRPr lang="en-US" dirty="0"/>
          </a:p>
        </p:txBody>
      </p:sp>
      <p:sp>
        <p:nvSpPr>
          <p:cNvPr id="77" name="Freeform: Shape 76"/>
          <p:cNvSpPr/>
          <p:nvPr/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800" kern="1200">
          <a:solidFill>
            <a:srgbClr val="FFFFFF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000" kern="1200">
          <a:solidFill>
            <a:srgbClr val="FFFFFF"/>
          </a:solidFill>
          <a:latin typeface="+mn-lt"/>
          <a:ea typeface="+mn-ea"/>
          <a:cs typeface="+mn-cs"/>
        </a:defRPr>
      </a:lvl3pPr>
      <a:lvl4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4pPr>
      <a:lvl5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Right Tri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3500000">
            <a:off x="-265271" y="2673521"/>
            <a:ext cx="568289" cy="568289"/>
          </a:xfrm>
          <a:prstGeom prst="rt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owchart: Document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7455724" y="2105114"/>
            <a:ext cx="6858000" cy="2647778"/>
          </a:xfrm>
          <a:prstGeom prst="flowChartDocument">
            <a:avLst/>
          </a:prstGeom>
          <a:solidFill>
            <a:schemeClr val="accent6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7" name="Group 16"/>
          <p:cNvGrpSpPr>
            <a:grpSpLocks noGrp="1" noRot="1" noChangeAspect="1" noMove="1" noResize="1" noUngrp="1"/>
          </p:cNvGrpSpPr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3709" y="-1014193"/>
            <a:ext cx="10791386" cy="2784496"/>
          </a:xfrm>
        </p:spPr>
        <p:txBody>
          <a:bodyPr>
            <a:normAutofit/>
          </a:bodyPr>
          <a:lstStyle/>
          <a:p>
            <a:pPr algn="l"/>
            <a:r>
              <a:rPr lang="es-ES" sz="4800" dirty="0">
                <a:solidFill>
                  <a:schemeClr val="tx2">
                    <a:alpha val="80000"/>
                  </a:schemeClr>
                </a:solidFill>
                <a:cs typeface="Posterama"/>
              </a:rPr>
              <a:t>INSTRUCCIONES PARA REALIZAR TU ESPACIO DE ACTIVIDADES</a:t>
            </a:r>
            <a:endParaRPr lang="es-ES" sz="4800" dirty="0">
              <a:solidFill>
                <a:schemeClr val="tx2">
                  <a:alpha val="80000"/>
                </a:schemeClr>
              </a:solidFill>
            </a:endParaRPr>
          </a:p>
        </p:txBody>
      </p:sp>
      <p:pic>
        <p:nvPicPr>
          <p:cNvPr id="4" name="Imagen 3" descr="Persona pinta al aire libre con acuarela"/>
          <p:cNvPicPr>
            <a:picLocks noChangeAspect="1"/>
          </p:cNvPicPr>
          <p:nvPr/>
        </p:nvPicPr>
        <p:blipFill rotWithShape="1">
          <a:blip r:embed="rId1"/>
          <a:srcRect l="23282" r="9968"/>
          <a:stretch>
            <a:fillRect/>
          </a:stretch>
        </p:blipFill>
        <p:spPr>
          <a:xfrm>
            <a:off x="8067480" y="989162"/>
            <a:ext cx="5879592" cy="5879592"/>
          </a:xfrm>
          <a:custGeom>
            <a:avLst/>
            <a:gdLst/>
            <a:ahLst/>
            <a:cxnLst/>
            <a:rect l="l" t="t" r="r" b="b"/>
            <a:pathLst>
              <a:path w="5777910" h="5777910">
                <a:moveTo>
                  <a:pt x="2888955" y="0"/>
                </a:moveTo>
                <a:cubicBezTo>
                  <a:pt x="4484481" y="0"/>
                  <a:pt x="5777910" y="1293429"/>
                  <a:pt x="5777910" y="2888955"/>
                </a:cubicBezTo>
                <a:cubicBezTo>
                  <a:pt x="5777910" y="4484481"/>
                  <a:pt x="4484481" y="5777910"/>
                  <a:pt x="2888955" y="5777910"/>
                </a:cubicBezTo>
                <a:cubicBezTo>
                  <a:pt x="1293429" y="5777910"/>
                  <a:pt x="0" y="4484481"/>
                  <a:pt x="0" y="2888955"/>
                </a:cubicBezTo>
                <a:cubicBezTo>
                  <a:pt x="0" y="1293429"/>
                  <a:pt x="1293429" y="0"/>
                  <a:pt x="2888955" y="0"/>
                </a:cubicBezTo>
                <a:close/>
              </a:path>
            </a:pathLst>
          </a:custGeom>
        </p:spPr>
      </p:pic>
      <p:sp>
        <p:nvSpPr>
          <p:cNvPr id="6" name="CuadroTexto 5"/>
          <p:cNvSpPr txBox="1"/>
          <p:nvPr/>
        </p:nvSpPr>
        <p:spPr>
          <a:xfrm>
            <a:off x="374435" y="2129724"/>
            <a:ext cx="7315200" cy="41549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marL="342900" indent="-342900" algn="just">
              <a:buAutoNum type="arabicPeriod"/>
            </a:pPr>
            <a:r>
              <a:rPr lang="es-ES" sz="2400" dirty="0">
                <a:solidFill>
                  <a:srgbClr val="002060"/>
                </a:solidFill>
              </a:rPr>
              <a:t>Recuerda que tu espacio de aprendizaje es solo tuyo.</a:t>
            </a:r>
            <a:endParaRPr lang="es-ES" sz="2400" dirty="0">
              <a:solidFill>
                <a:srgbClr val="002060"/>
              </a:solidFill>
            </a:endParaRPr>
          </a:p>
          <a:p>
            <a:pPr marL="342900" indent="-342900" algn="just">
              <a:buAutoNum type="arabicPeriod"/>
            </a:pPr>
            <a:r>
              <a:rPr lang="es-ES" sz="2400" dirty="0">
                <a:solidFill>
                  <a:srgbClr val="002060"/>
                </a:solidFill>
              </a:rPr>
              <a:t>Nada es un error, el objetivo es ser un poco mejor que ayer.</a:t>
            </a:r>
            <a:endParaRPr lang="es-ES" sz="2400" dirty="0">
              <a:solidFill>
                <a:srgbClr val="002060"/>
              </a:solidFill>
            </a:endParaRPr>
          </a:p>
          <a:p>
            <a:pPr marL="342900" indent="-342900" algn="just">
              <a:buAutoNum type="arabicPeriod"/>
            </a:pPr>
            <a:r>
              <a:rPr lang="es-ES" sz="2400" dirty="0">
                <a:solidFill>
                  <a:srgbClr val="002060"/>
                </a:solidFill>
              </a:rPr>
              <a:t>Ve a tu ritmo, sin fijarte en lo que hacen los demás. </a:t>
            </a:r>
            <a:endParaRPr lang="es-ES" sz="2400" dirty="0">
              <a:solidFill>
                <a:srgbClr val="002060"/>
              </a:solidFill>
            </a:endParaRPr>
          </a:p>
          <a:p>
            <a:pPr marL="342900" indent="-342900" algn="just">
              <a:buAutoNum type="arabicPeriod"/>
            </a:pPr>
            <a:r>
              <a:rPr lang="es-ES" sz="2400" dirty="0">
                <a:solidFill>
                  <a:srgbClr val="002060"/>
                </a:solidFill>
              </a:rPr>
              <a:t>Recuerda eres valiente, fuerte, increíble y capaz.</a:t>
            </a:r>
            <a:endParaRPr lang="es-ES" sz="2400" dirty="0">
              <a:solidFill>
                <a:srgbClr val="002060"/>
              </a:solidFill>
            </a:endParaRPr>
          </a:p>
          <a:p>
            <a:pPr marL="342900" indent="-342900" algn="just">
              <a:buAutoNum type="arabicPeriod"/>
            </a:pPr>
            <a:r>
              <a:rPr lang="es-ES" sz="2400" dirty="0">
                <a:solidFill>
                  <a:srgbClr val="002060"/>
                </a:solidFill>
              </a:rPr>
              <a:t>Piensa que puedes y podrás.</a:t>
            </a:r>
            <a:endParaRPr lang="es-ES" sz="2400" dirty="0">
              <a:solidFill>
                <a:srgbClr val="002060"/>
              </a:solidFill>
            </a:endParaRPr>
          </a:p>
          <a:p>
            <a:pPr marL="342900" indent="-342900" algn="just">
              <a:buAutoNum type="arabicPeriod"/>
            </a:pPr>
            <a:r>
              <a:rPr lang="es-ES" sz="2400" dirty="0">
                <a:solidFill>
                  <a:srgbClr val="002060"/>
                </a:solidFill>
              </a:rPr>
              <a:t>Confía en ti.</a:t>
            </a:r>
            <a:endParaRPr lang="es-ES" sz="2400" dirty="0">
              <a:solidFill>
                <a:srgbClr val="002060"/>
              </a:solidFill>
            </a:endParaRPr>
          </a:p>
          <a:p>
            <a:pPr marL="342900" indent="-342900" algn="just">
              <a:buAutoNum type="arabicPeriod"/>
            </a:pPr>
            <a:r>
              <a:rPr lang="es-ES" sz="2400" dirty="0">
                <a:solidFill>
                  <a:srgbClr val="002060"/>
                </a:solidFill>
              </a:rPr>
              <a:t>En esta clase somos pequeños, pero aprendemos a lo grande.</a:t>
            </a:r>
            <a:endParaRPr lang="es-ES" sz="2400" dirty="0">
              <a:solidFill>
                <a:srgbClr val="002060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727189" y="6118815"/>
            <a:ext cx="655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es-ES" b="1" dirty="0"/>
              <a:t>Vanessa Orgaz Fernández.</a:t>
            </a:r>
            <a:endParaRPr lang="es-ES" b="1" dirty="0"/>
          </a:p>
          <a:p>
            <a:r>
              <a:rPr lang="es-ES" b="1" dirty="0"/>
              <a:t>2º de Primaria</a:t>
            </a:r>
            <a:endParaRPr lang="es-ES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neVTI">
  <a:themeElements>
    <a:clrScheme name="Custom 51">
      <a:dk1>
        <a:sysClr val="windowText" lastClr="000000"/>
      </a:dk1>
      <a:lt1>
        <a:sysClr val="window" lastClr="FFFFFF"/>
      </a:lt1>
      <a:dk2>
        <a:srgbClr val="12154E"/>
      </a:dk2>
      <a:lt2>
        <a:srgbClr val="EEEEEE"/>
      </a:lt2>
      <a:accent1>
        <a:srgbClr val="FD8686"/>
      </a:accent1>
      <a:accent2>
        <a:srgbClr val="B495C2"/>
      </a:accent2>
      <a:accent3>
        <a:srgbClr val="8F99BB"/>
      </a:accent3>
      <a:accent4>
        <a:srgbClr val="A3A3C1"/>
      </a:accent4>
      <a:accent5>
        <a:srgbClr val="7162FE"/>
      </a:accent5>
      <a:accent6>
        <a:srgbClr val="1EBE9B"/>
      </a:accent6>
      <a:hlink>
        <a:srgbClr val="EF08F7"/>
      </a:hlink>
      <a:folHlink>
        <a:srgbClr val="8477FE"/>
      </a:folHlink>
    </a:clrScheme>
    <a:fontScheme name="Custom 49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405</Words>
  <Application>WPS Presentation</Application>
  <PresentationFormat>Panorámica</PresentationFormat>
  <Paragraphs>13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SimSun</vt:lpstr>
      <vt:lpstr>Wingdings</vt:lpstr>
      <vt:lpstr>Posterama</vt:lpstr>
      <vt:lpstr>Segoe Print</vt:lpstr>
      <vt:lpstr>Avenir Next LT Pro</vt:lpstr>
      <vt:lpstr>Microsoft YaHei</vt:lpstr>
      <vt:lpstr>Arial Unicode MS</vt:lpstr>
      <vt:lpstr>Calibri</vt:lpstr>
      <vt:lpstr>SineVTI</vt:lpstr>
      <vt:lpstr>INSTRUCCIONES PARA REALIZAR TU ESPACIO DE ACTIVIDADES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>Ruben</cp:lastModifiedBy>
  <cp:revision>88</cp:revision>
  <dcterms:created xsi:type="dcterms:W3CDTF">2023-11-05T13:35:00Z</dcterms:created>
  <dcterms:modified xsi:type="dcterms:W3CDTF">2023-11-05T14:01:51Z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8B8614D92A9449B49369B79890142817_13</vt:lpwstr>
  </property>
  <property fmtid="{D5CDD505-2E9C-101B-9397-08002B2CF9AE}" pid="3" name="KSOProductBuildVer">
    <vt:lpwstr>3082-12.2.0.13266</vt:lpwstr>
  </property>
</Properties>
</file>