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/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</a:fld>
            <a:endParaRPr lang="en-US" dirty="0"/>
          </a:p>
        </p:txBody>
      </p:sp>
      <p:sp>
        <p:nvSpPr>
          <p:cNvPr id="77" name="Freeform: Shape 76"/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ight Tri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3500000">
            <a:off x="-265271" y="2673521"/>
            <a:ext cx="568289" cy="568289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Document 1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7455724" y="2105114"/>
            <a:ext cx="6858000" cy="2647778"/>
          </a:xfrm>
          <a:prstGeom prst="flowChartDocument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>
            <a:grpSpLocks noGrp="1" noRot="1" noChangeAspect="1" noMove="1" noResize="1" noUngrp="1"/>
          </p:cNvGrpSpPr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709" y="-1014193"/>
            <a:ext cx="10791386" cy="2784496"/>
          </a:xfrm>
        </p:spPr>
        <p:txBody>
          <a:bodyPr>
            <a:normAutofit/>
          </a:bodyPr>
          <a:lstStyle/>
          <a:p>
            <a:pPr algn="l"/>
            <a:r>
              <a:rPr lang="es-ES" sz="4800" dirty="0">
                <a:solidFill>
                  <a:schemeClr val="tx2">
                    <a:alpha val="80000"/>
                  </a:schemeClr>
                </a:solidFill>
                <a:cs typeface="Posterama"/>
              </a:rPr>
              <a:t>INSTRUCCIONES PARA REALIZAR TU ESPACIO DE ACTIVIDADES</a:t>
            </a:r>
            <a:endParaRPr lang="es-ES" sz="4800" dirty="0">
              <a:solidFill>
                <a:schemeClr val="tx2">
                  <a:alpha val="80000"/>
                </a:schemeClr>
              </a:solidFill>
            </a:endParaRPr>
          </a:p>
        </p:txBody>
      </p:sp>
      <p:pic>
        <p:nvPicPr>
          <p:cNvPr id="4" name="Imagen 3" descr="Persona pinta al aire libre con acuarela"/>
          <p:cNvPicPr>
            <a:picLocks noChangeAspect="1"/>
          </p:cNvPicPr>
          <p:nvPr/>
        </p:nvPicPr>
        <p:blipFill rotWithShape="1">
          <a:blip r:embed="rId1"/>
          <a:srcRect l="23282" r="9968"/>
          <a:stretch>
            <a:fillRect/>
          </a:stretch>
        </p:blipFill>
        <p:spPr>
          <a:xfrm>
            <a:off x="8067480" y="989162"/>
            <a:ext cx="5879592" cy="5879592"/>
          </a:xfrm>
          <a:custGeom>
            <a:avLst/>
            <a:gdLst/>
            <a:ahLst/>
            <a:cxnLst/>
            <a:rect l="l" t="t" r="r" b="b"/>
            <a:pathLst>
              <a:path w="5777910" h="5777910">
                <a:moveTo>
                  <a:pt x="2888955" y="0"/>
                </a:moveTo>
                <a:cubicBezTo>
                  <a:pt x="4484481" y="0"/>
                  <a:pt x="5777910" y="1293429"/>
                  <a:pt x="5777910" y="2888955"/>
                </a:cubicBezTo>
                <a:cubicBezTo>
                  <a:pt x="5777910" y="4484481"/>
                  <a:pt x="4484481" y="5777910"/>
                  <a:pt x="2888955" y="5777910"/>
                </a:cubicBezTo>
                <a:cubicBezTo>
                  <a:pt x="1293429" y="5777910"/>
                  <a:pt x="0" y="4484481"/>
                  <a:pt x="0" y="2888955"/>
                </a:cubicBezTo>
                <a:cubicBezTo>
                  <a:pt x="0" y="1293429"/>
                  <a:pt x="1293429" y="0"/>
                  <a:pt x="2888955" y="0"/>
                </a:cubicBezTo>
                <a:close/>
              </a:path>
            </a:pathLst>
          </a:custGeom>
        </p:spPr>
      </p:pic>
      <p:sp>
        <p:nvSpPr>
          <p:cNvPr id="6" name="CuadroTexto 5"/>
          <p:cNvSpPr txBox="1"/>
          <p:nvPr/>
        </p:nvSpPr>
        <p:spPr>
          <a:xfrm>
            <a:off x="374435" y="2129724"/>
            <a:ext cx="7315200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Recuerda que tu espacio de aprendizaje es solo tuyo.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Nada es un error, el objetivo es ser un poco mejor que ayer.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Ve a tu ritmo, sin fijarte en lo que hacen los demás. 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Recuerda eres valiente, fuerte, increíble y capaz.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Piensa que puedes y podrás.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Confía en ti.</a:t>
            </a:r>
            <a:endParaRPr lang="es-ES" sz="2400" dirty="0">
              <a:solidFill>
                <a:srgbClr val="002060"/>
              </a:solidFill>
            </a:endParaRP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rgbClr val="002060"/>
                </a:solidFill>
              </a:rPr>
              <a:t>En esta clase somos pequeños, pero aprendemos a lo grande.</a:t>
            </a:r>
            <a:endParaRPr lang="es-ES" sz="2400" dirty="0">
              <a:solidFill>
                <a:srgbClr val="002060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727189" y="6118815"/>
            <a:ext cx="655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es-ES" b="1" dirty="0"/>
              <a:t>Vanessa Orgaz Fernández.</a:t>
            </a:r>
            <a:endParaRPr lang="es-ES" b="1" dirty="0"/>
          </a:p>
          <a:p>
            <a:r>
              <a:rPr lang="es-ES" b="1" dirty="0"/>
              <a:t>2º de Primaria</a:t>
            </a:r>
            <a:endParaRPr lang="es-E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Custom 51">
      <a:dk1>
        <a:sysClr val="windowText" lastClr="000000"/>
      </a:dk1>
      <a:lt1>
        <a:sysClr val="window" lastClr="FFFFFF"/>
      </a:lt1>
      <a:dk2>
        <a:srgbClr val="12154E"/>
      </a:dk2>
      <a:lt2>
        <a:srgbClr val="EEEEEE"/>
      </a:lt2>
      <a:accent1>
        <a:srgbClr val="FD8686"/>
      </a:accent1>
      <a:accent2>
        <a:srgbClr val="B495C2"/>
      </a:accent2>
      <a:accent3>
        <a:srgbClr val="8F99BB"/>
      </a:accent3>
      <a:accent4>
        <a:srgbClr val="A3A3C1"/>
      </a:accent4>
      <a:accent5>
        <a:srgbClr val="7162FE"/>
      </a:accent5>
      <a:accent6>
        <a:srgbClr val="1EBE9B"/>
      </a:accent6>
      <a:hlink>
        <a:srgbClr val="EF08F7"/>
      </a:hlink>
      <a:folHlink>
        <a:srgbClr val="8477FE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WPS Presentation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Posterama</vt:lpstr>
      <vt:lpstr>Segoe Print</vt:lpstr>
      <vt:lpstr>Avenir Next LT Pro</vt:lpstr>
      <vt:lpstr>Microsoft YaHei</vt:lpstr>
      <vt:lpstr>Arial Unicode MS</vt:lpstr>
      <vt:lpstr>Calibri</vt:lpstr>
      <vt:lpstr>SineVTI</vt:lpstr>
      <vt:lpstr>INSTRUCCIONES PARA REALIZAR TU ESPACIO DE ACTIVIDADES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Ruben</cp:lastModifiedBy>
  <cp:revision>88</cp:revision>
  <dcterms:created xsi:type="dcterms:W3CDTF">2023-11-05T13:35:00Z</dcterms:created>
  <dcterms:modified xsi:type="dcterms:W3CDTF">2023-11-05T14:01:51Z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8B8614D92A9449B49369B79890142817_13</vt:lpwstr>
  </property>
  <property fmtid="{D5CDD505-2E9C-101B-9397-08002B2CF9AE}" pid="3" name="KSOProductBuildVer">
    <vt:lpwstr>3082-12.2.0.13266</vt:lpwstr>
  </property>
</Properties>
</file>