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9" r:id="rId2"/>
    <p:sldId id="256" r:id="rId3"/>
    <p:sldId id="257" r:id="rId4"/>
    <p:sldId id="270" r:id="rId5"/>
    <p:sldId id="271" r:id="rId6"/>
    <p:sldId id="272" r:id="rId7"/>
    <p:sldId id="280" r:id="rId8"/>
    <p:sldId id="273" r:id="rId9"/>
    <p:sldId id="281" r:id="rId10"/>
    <p:sldId id="275" r:id="rId11"/>
    <p:sldId id="282" r:id="rId12"/>
    <p:sldId id="274" r:id="rId13"/>
    <p:sldId id="284" r:id="rId14"/>
    <p:sldId id="276" r:id="rId15"/>
    <p:sldId id="283" r:id="rId1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4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ED32A-CB0B-4529-A112-0A69F1C54D09}" type="datetimeFigureOut">
              <a:rPr lang="es-ES" smtClean="0"/>
              <a:t>20/04/2020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11E5-B8A7-4B83-AB94-CE47C55EC7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79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A0C0-579A-48C7-9FBA-9AC605043958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3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91CE-8505-48AA-9C20-109C5D1D484A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0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8C811-E25E-4D4C-A06D-15A5085ECFD8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31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5B0E-125C-4852-8680-7BC07402DAEA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35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E443-EEB6-4F1C-82F2-8407E00A3A9F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22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3BDF7-3841-47FC-B8E6-F0029C7C5D18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01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0BCA-DF93-41D4-97C1-959BA6F2FB3F}" type="datetime1">
              <a:rPr lang="es-ES" smtClean="0"/>
              <a:t>20/04/2020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432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566E-0AB4-431B-A715-1AA9E0B8FA40}" type="datetime1">
              <a:rPr lang="es-ES" smtClean="0"/>
              <a:t>20/04/2020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943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E1AF-D3CE-4B2C-9479-49CD4E48CC6F}" type="datetime1">
              <a:rPr lang="es-ES" smtClean="0"/>
              <a:t>20/04/2020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47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8278-35F6-4EE1-B560-DD51A6E9B88D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38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B5-C310-4B73-8C4C-1ADCE4C4ABE7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9C8F0-5C58-44AB-8AE9-690A3A72C35F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30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F9E0E3-30F6-4514-9480-B4899B35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959" y="6356352"/>
            <a:ext cx="9545217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5383F09-0ECF-4D34-A336-F588A6E03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2606" y="1932368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CB0F93-FCCF-49CC-9C7B-2F8EDCB20BBD}"/>
              </a:ext>
            </a:extLst>
          </p:cNvPr>
          <p:cNvSpPr txBox="1"/>
          <p:nvPr/>
        </p:nvSpPr>
        <p:spPr>
          <a:xfrm>
            <a:off x="1928364" y="2690336"/>
            <a:ext cx="2939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CANTIDAD</a:t>
            </a:r>
          </a:p>
          <a:p>
            <a:r>
              <a:rPr lang="es-ES" sz="1400" b="1" dirty="0"/>
              <a:t>CUANTIFICADORES: MUCHO O NADA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316969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75995C3-6202-43A6-8CC1-99AB83BE34C6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DONDE HAY NADA</a:t>
            </a:r>
            <a:endParaRPr lang="es-ES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69B0CF9-5840-4923-AB26-0B2ED2D7D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1" y="1441081"/>
            <a:ext cx="4164457" cy="4164457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8251485C-DB97-4F1E-A1D2-3402AB250096}"/>
              </a:ext>
            </a:extLst>
          </p:cNvPr>
          <p:cNvGrpSpPr/>
          <p:nvPr/>
        </p:nvGrpSpPr>
        <p:grpSpPr>
          <a:xfrm>
            <a:off x="5447302" y="1441082"/>
            <a:ext cx="4164457" cy="4164457"/>
            <a:chOff x="5447302" y="1441082"/>
            <a:chExt cx="4164457" cy="416445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A15C413-E799-4867-83EF-529720C84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7302" y="1441082"/>
              <a:ext cx="4164457" cy="4164457"/>
            </a:xfrm>
            <a:prstGeom prst="rect">
              <a:avLst/>
            </a:prstGeom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E790578-6FE0-46B4-BBF3-ED740B3914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6258" y="3429000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F186D2B5-2906-4B76-8168-251BF5F555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7573" y="2681211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45789913-45C1-45EA-90D0-D3127D6F4B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6529" y="383630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521375D4-2D72-450D-93A9-3260F236EF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1756" y="3110617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4">
            <a:extLst>
              <a:ext uri="{FF2B5EF4-FFF2-40B4-BE49-F238E27FC236}">
                <a16:creationId xmlns:a16="http://schemas.microsoft.com/office/drawing/2014/main" id="{0F83716E-EECA-43AF-9C71-80E28135E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188" y="256401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39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98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15C413-E799-4867-83EF-529720C84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02" y="1441082"/>
            <a:ext cx="4164457" cy="4164457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75995C3-6202-43A6-8CC1-99AB83BE34C6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DONDE HAY MUCHOS PECES</a:t>
            </a:r>
            <a:endParaRPr lang="es-ES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CD5B636-551E-45CE-BDC3-B3138F79FC2E}"/>
              </a:ext>
            </a:extLst>
          </p:cNvPr>
          <p:cNvGrpSpPr/>
          <p:nvPr/>
        </p:nvGrpSpPr>
        <p:grpSpPr>
          <a:xfrm>
            <a:off x="294241" y="1441081"/>
            <a:ext cx="4164457" cy="4164457"/>
            <a:chOff x="294241" y="1441081"/>
            <a:chExt cx="4164457" cy="4164457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69B0CF9-5840-4923-AB26-0B2ED2D7D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241" y="1441081"/>
              <a:ext cx="4164457" cy="4164457"/>
            </a:xfrm>
            <a:prstGeom prst="rect">
              <a:avLst/>
            </a:prstGeom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2A112C3A-C0F2-4BB0-B449-0E27BCCD99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1763" y="2636324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04B4B8F5-48E8-41A4-BA48-7DCAA9F98A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327" y="3857701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CD48E66E-EA74-4882-A081-58003B159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287" y="2638425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F7187ABF-FAE0-48C3-AD55-C4EE623367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817" y="3429000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A163ADA9-E130-4AAC-97A9-46C872E5C7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8000" r="92333">
                          <a14:foregroundMark x1="24667" y1="55667" x2="28000" y2="55667"/>
                          <a14:foregroundMark x1="26333" y1="54667" x2="61000" y2="54667"/>
                          <a14:foregroundMark x1="61000" y1="54667" x2="78333" y2="54667"/>
                          <a14:foregroundMark x1="78333" y1="53000" x2="81000" y2="45000"/>
                          <a14:foregroundMark x1="79333" y1="45333" x2="64333" y2="58333"/>
                          <a14:foregroundMark x1="64333" y1="58333" x2="62333" y2="62667"/>
                          <a14:foregroundMark x1="54333" y1="45667" x2="53000" y2="53667"/>
                          <a14:foregroundMark x1="52667" y1="52333" x2="61667" y2="45333"/>
                          <a14:foregroundMark x1="52000" y1="40667" x2="51667" y2="53667"/>
                          <a14:foregroundMark x1="54000" y1="57667" x2="53333" y2="65000"/>
                          <a14:foregroundMark x1="51333" y1="61333" x2="31000" y2="62000"/>
                          <a14:foregroundMark x1="31000" y1="62000" x2="30000" y2="60333"/>
                          <a14:foregroundMark x1="24333" y1="56667" x2="8000" y2="53667"/>
                          <a14:foregroundMark x1="9333" y1="50333" x2="22000" y2="58000"/>
                          <a14:foregroundMark x1="30667" y1="52333" x2="52000" y2="50000"/>
                          <a14:foregroundMark x1="52000" y1="50000" x2="54333" y2="48333"/>
                          <a14:foregroundMark x1="65333" y1="47333" x2="82667" y2="50333"/>
                          <a14:foregroundMark x1="90333" y1="51000" x2="89667" y2="57000"/>
                          <a14:foregroundMark x1="83667" y1="52667" x2="56000" y2="56333"/>
                          <a14:foregroundMark x1="83333" y1="52000" x2="64333" y2="55333"/>
                          <a14:foregroundMark x1="68000" y1="57000" x2="85333" y2="52667"/>
                          <a14:foregroundMark x1="85333" y1="52667" x2="85667" y2="52333"/>
                          <a14:foregroundMark x1="92333" y1="52000" x2="91000" y2="5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2042" y="3239742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5239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3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75995C3-6202-43A6-8CC1-99AB83BE34C6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DONDE HAY MUCHAS RANAS</a:t>
            </a:r>
            <a:endParaRPr lang="es-ES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69B0CF9-5840-4923-AB26-0B2ED2D7D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1" y="1441081"/>
            <a:ext cx="4164457" cy="4164457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9744D9B-CD26-4EA9-B5A1-84FE533CFB76}"/>
              </a:ext>
            </a:extLst>
          </p:cNvPr>
          <p:cNvGrpSpPr/>
          <p:nvPr/>
        </p:nvGrpSpPr>
        <p:grpSpPr>
          <a:xfrm>
            <a:off x="5447302" y="1441082"/>
            <a:ext cx="4164457" cy="4164457"/>
            <a:chOff x="5447302" y="1441082"/>
            <a:chExt cx="4164457" cy="416445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A15C413-E799-4867-83EF-529720C84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7302" y="1441082"/>
              <a:ext cx="4164457" cy="4164457"/>
            </a:xfrm>
            <a:prstGeom prst="rect">
              <a:avLst/>
            </a:prstGeom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F8906A3A-5C84-4C33-98BC-CC88BCD89D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961" y="2616415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76A5F533-D923-4FE2-AA26-31893BB2E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961" y="3791748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C074A8E0-E130-4E7A-BC65-1DE720D1D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3421" y="3789402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>
              <a:extLst>
                <a:ext uri="{FF2B5EF4-FFF2-40B4-BE49-F238E27FC236}">
                  <a16:creationId xmlns:a16="http://schemas.microsoft.com/office/drawing/2014/main" id="{2954E65C-95F6-4DC2-B9F7-445B491C40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4817" y="2638206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>
              <a:extLst>
                <a:ext uri="{FF2B5EF4-FFF2-40B4-BE49-F238E27FC236}">
                  <a16:creationId xmlns:a16="http://schemas.microsoft.com/office/drawing/2014/main" id="{0229D2CC-8F88-483E-9DE9-10256B54B5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0792" y="3572005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id="{35AA1BC3-520B-44A0-B72F-E4631D368F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4667" y1="16333" x2="37000" y2="16333"/>
                          <a14:foregroundMark x1="34333" y1="15000" x2="50333" y2="24000"/>
                          <a14:foregroundMark x1="50333" y1="24000" x2="55333" y2="32000"/>
                          <a14:foregroundMark x1="55000" y1="34000" x2="70000" y2="44333"/>
                          <a14:foregroundMark x1="70000" y1="44333" x2="72333" y2="48333"/>
                          <a14:foregroundMark x1="53667" y1="48333" x2="44667" y2="50000"/>
                          <a14:foregroundMark x1="44333" y1="50000" x2="41000" y2="51333"/>
                          <a14:foregroundMark x1="60667" y1="54667" x2="62667" y2="59000"/>
                          <a14:foregroundMark x1="78000" y1="68000" x2="74333" y2="73667"/>
                          <a14:foregroundMark x1="58333" y1="80000" x2="56667" y2="81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1877" y="2886664"/>
              <a:ext cx="1214462" cy="1214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4626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BD087D3-C810-466D-8FE9-789815E2594A}"/>
              </a:ext>
            </a:extLst>
          </p:cNvPr>
          <p:cNvSpPr txBox="1"/>
          <p:nvPr/>
        </p:nvSpPr>
        <p:spPr>
          <a:xfrm>
            <a:off x="135802" y="162962"/>
            <a:ext cx="3285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ATENCIÓN Y PERCEPCIÓN VISUAL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670F1F-FECC-48FE-8BFA-44C935701C25}"/>
              </a:ext>
            </a:extLst>
          </p:cNvPr>
          <p:cNvSpPr txBox="1"/>
          <p:nvPr/>
        </p:nvSpPr>
        <p:spPr>
          <a:xfrm>
            <a:off x="425512" y="2713453"/>
            <a:ext cx="8845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objetivo es identificar el concepto de mucho o nada a través de un grupo de objetos o de ninguno.</a:t>
            </a:r>
          </a:p>
          <a:p>
            <a:r>
              <a:rPr lang="es-ES" dirty="0"/>
              <a:t>Primero enseñamos la diapositiva y leemos en voz alta la instrucción de arriba. Después el alumno tiene que seleccionar la respuesta correcta.</a:t>
            </a:r>
          </a:p>
          <a:p>
            <a:endParaRPr lang="es-ES" dirty="0"/>
          </a:p>
          <a:p>
            <a:r>
              <a:rPr lang="es-ES" dirty="0"/>
              <a:t>Podéis usar la Tablet o el ordenador. También podéis hacerlo con objetos de casa. Agrupáis en una caja o similar varios objetos y otra la dejáis vacía. Después preguntáis donde hay muchos o donde hay nada. Ir variando de objetos y de recipiente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F736DC-14A8-43BC-8227-2CA4B0606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9754" y="532294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443A99-9449-482A-A78C-5A8BF195B407}"/>
              </a:ext>
            </a:extLst>
          </p:cNvPr>
          <p:cNvSpPr txBox="1"/>
          <p:nvPr/>
        </p:nvSpPr>
        <p:spPr>
          <a:xfrm>
            <a:off x="425512" y="1290262"/>
            <a:ext cx="2939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ES" sz="2800" b="1" dirty="0">
                <a:solidFill>
                  <a:prstClr val="black"/>
                </a:solidFill>
              </a:rPr>
              <a:t>CANTIDAD</a:t>
            </a:r>
          </a:p>
          <a:p>
            <a:pPr lvl="0"/>
            <a:r>
              <a:rPr lang="es-ES" sz="1400" b="1" dirty="0">
                <a:solidFill>
                  <a:prstClr val="black"/>
                </a:solidFill>
              </a:rPr>
              <a:t>CUANTIFICADORES: MUCHO O NADA</a:t>
            </a:r>
            <a:endParaRPr lang="es-ES" sz="2800" b="1" dirty="0">
              <a:solidFill>
                <a:prstClr val="black"/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DE0033-71AE-4309-AE11-72B8B5B69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683" y="6356352"/>
            <a:ext cx="8229600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</p:spTree>
    <p:extLst>
      <p:ext uri="{BB962C8B-B14F-4D97-AF65-F5344CB8AC3E}">
        <p14:creationId xmlns:p14="http://schemas.microsoft.com/office/powerpoint/2010/main" val="59328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79535E-9775-47D5-AD75-FAD837CA5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56" y="407110"/>
            <a:ext cx="6183087" cy="61830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025F8B6-95D3-4719-BB8A-F13A2588CF29}"/>
              </a:ext>
            </a:extLst>
          </p:cNvPr>
          <p:cNvSpPr txBox="1"/>
          <p:nvPr/>
        </p:nvSpPr>
        <p:spPr>
          <a:xfrm>
            <a:off x="0" y="77096"/>
            <a:ext cx="990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AQUÍ HAY </a:t>
            </a:r>
            <a:r>
              <a:rPr lang="es-ES" b="1" dirty="0"/>
              <a:t>MUCHOS</a:t>
            </a:r>
            <a:r>
              <a:rPr lang="es-ES" dirty="0"/>
              <a:t> ANIMALES </a:t>
            </a:r>
            <a:endParaRPr lang="es-ES" b="1" dirty="0"/>
          </a:p>
          <a:p>
            <a:pPr algn="ctr"/>
            <a:r>
              <a:rPr lang="es-ES" dirty="0"/>
              <a:t>Puedes tocar los animales, ¡hay muchos!</a:t>
            </a:r>
          </a:p>
        </p:txBody>
      </p:sp>
      <p:pic>
        <p:nvPicPr>
          <p:cNvPr id="1028" name="10">
            <a:extLst>
              <a:ext uri="{FF2B5EF4-FFF2-40B4-BE49-F238E27FC236}">
                <a16:creationId xmlns:a16="http://schemas.microsoft.com/office/drawing/2014/main" id="{B58F47C4-EFE0-4600-B577-A69D482D1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43" y="377404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9">
            <a:extLst>
              <a:ext uri="{FF2B5EF4-FFF2-40B4-BE49-F238E27FC236}">
                <a16:creationId xmlns:a16="http://schemas.microsoft.com/office/drawing/2014/main" id="{113E2429-9F95-4214-B850-B3D282944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286" y="3949208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8">
            <a:extLst>
              <a:ext uri="{FF2B5EF4-FFF2-40B4-BE49-F238E27FC236}">
                <a16:creationId xmlns:a16="http://schemas.microsoft.com/office/drawing/2014/main" id="{65306865-C6B3-42BF-97BE-F45DA2522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437" y="3072183"/>
            <a:ext cx="1214462" cy="12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7">
            <a:extLst>
              <a:ext uri="{FF2B5EF4-FFF2-40B4-BE49-F238E27FC236}">
                <a16:creationId xmlns:a16="http://schemas.microsoft.com/office/drawing/2014/main" id="{B6DB6FC2-E799-4A47-A23F-566A17938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563" y="4640138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6">
            <a:extLst>
              <a:ext uri="{FF2B5EF4-FFF2-40B4-BE49-F238E27FC236}">
                <a16:creationId xmlns:a16="http://schemas.microsoft.com/office/drawing/2014/main" id="{78F52491-58A2-4D6B-ADEE-2A5B2D6BB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2873" y="367385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5">
            <a:extLst>
              <a:ext uri="{FF2B5EF4-FFF2-40B4-BE49-F238E27FC236}">
                <a16:creationId xmlns:a16="http://schemas.microsoft.com/office/drawing/2014/main" id="{E6A1DC61-EFEC-4089-8C27-BB929EA82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63" y="2480613"/>
            <a:ext cx="1214462" cy="12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4">
            <a:extLst>
              <a:ext uri="{FF2B5EF4-FFF2-40B4-BE49-F238E27FC236}">
                <a16:creationId xmlns:a16="http://schemas.microsoft.com/office/drawing/2014/main" id="{8E600496-B93D-4EDC-BEC4-F2AB7E618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53" y="2765663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3">
            <a:extLst>
              <a:ext uri="{FF2B5EF4-FFF2-40B4-BE49-F238E27FC236}">
                <a16:creationId xmlns:a16="http://schemas.microsoft.com/office/drawing/2014/main" id="{D76C0907-C0D2-4F9B-9A23-9275B16E7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525" y="2718690"/>
            <a:ext cx="1169102" cy="116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2">
            <a:extLst>
              <a:ext uri="{FF2B5EF4-FFF2-40B4-BE49-F238E27FC236}">
                <a16:creationId xmlns:a16="http://schemas.microsoft.com/office/drawing/2014/main" id="{D1FFA4B7-E2FF-4E77-BCF6-115C9A561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63" y="4230708"/>
            <a:ext cx="1027791" cy="102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1">
            <a:extLst>
              <a:ext uri="{FF2B5EF4-FFF2-40B4-BE49-F238E27FC236}">
                <a16:creationId xmlns:a16="http://schemas.microsoft.com/office/drawing/2014/main" id="{F3D29A1B-479D-4647-B525-097102D0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55" y="4834749"/>
            <a:ext cx="834947" cy="83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68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79535E-9775-47D5-AD75-FAD837CA5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56" y="407110"/>
            <a:ext cx="6183087" cy="61830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025F8B6-95D3-4719-BB8A-F13A2588CF29}"/>
              </a:ext>
            </a:extLst>
          </p:cNvPr>
          <p:cNvSpPr txBox="1"/>
          <p:nvPr/>
        </p:nvSpPr>
        <p:spPr>
          <a:xfrm>
            <a:off x="0" y="77096"/>
            <a:ext cx="990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AQUÍ NO HAY ANIMALES, AQUÍ HAY </a:t>
            </a:r>
            <a:r>
              <a:rPr lang="es-ES" b="1" dirty="0"/>
              <a:t>NADA</a:t>
            </a:r>
          </a:p>
          <a:p>
            <a:pPr algn="ctr"/>
            <a:r>
              <a:rPr lang="es-ES" b="1" dirty="0"/>
              <a:t>No puedes tocar, aquí hay nada</a:t>
            </a:r>
          </a:p>
        </p:txBody>
      </p:sp>
    </p:spTree>
    <p:extLst>
      <p:ext uri="{BB962C8B-B14F-4D97-AF65-F5344CB8AC3E}">
        <p14:creationId xmlns:p14="http://schemas.microsoft.com/office/powerpoint/2010/main" val="20200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025F8B6-95D3-4719-BB8A-F13A2588CF29}"/>
              </a:ext>
            </a:extLst>
          </p:cNvPr>
          <p:cNvSpPr txBox="1"/>
          <p:nvPr/>
        </p:nvSpPr>
        <p:spPr>
          <a:xfrm>
            <a:off x="0" y="575234"/>
            <a:ext cx="459999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AQUÍ HAY MUCHOS</a:t>
            </a:r>
          </a:p>
          <a:p>
            <a:pPr algn="ctr"/>
            <a:r>
              <a:rPr lang="es-ES" b="1" dirty="0"/>
              <a:t>Puedes tocar muchos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A2DD881-0CE6-475C-88E0-5960BB17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29" y="1441082"/>
            <a:ext cx="4168564" cy="41644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15C413-E799-4867-83EF-529720C84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02" y="1441082"/>
            <a:ext cx="4164457" cy="4164457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43F5C49-384D-49F8-B6BD-97D79C27C32C}"/>
              </a:ext>
            </a:extLst>
          </p:cNvPr>
          <p:cNvSpPr txBox="1"/>
          <p:nvPr/>
        </p:nvSpPr>
        <p:spPr>
          <a:xfrm>
            <a:off x="5306009" y="575234"/>
            <a:ext cx="459999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AQUÍ HAY NADA</a:t>
            </a:r>
          </a:p>
          <a:p>
            <a:pPr algn="ctr"/>
            <a:r>
              <a:rPr lang="es-ES" b="1" dirty="0"/>
              <a:t>No puedes tocar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A2791DD4-8956-4BB5-8D26-8EFF9C244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309" y="2831363"/>
            <a:ext cx="824042" cy="8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709656CA-66F5-4D6A-B0FA-AED1522F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976" y="3013815"/>
            <a:ext cx="662254" cy="66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CC9E2C2A-B630-4CAE-B022-D7DC9D74C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93" y="3668698"/>
            <a:ext cx="1007774" cy="10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62199201-B5BE-47D9-97CA-AEE5F9DFB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06" y="3810677"/>
            <a:ext cx="662254" cy="66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5089EE9A-BE93-4890-9FA4-654C82174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55" y="4286645"/>
            <a:ext cx="662254" cy="66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938AE3A9-8479-452E-B1D7-CE2B155A3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58" y="3230684"/>
            <a:ext cx="824042" cy="8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3C1A721E-D50B-467E-9FAB-EBB4A5970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667" y1="16333" x2="37000" y2="16333"/>
                        <a14:foregroundMark x1="34333" y1="15000" x2="50333" y2="24000"/>
                        <a14:foregroundMark x1="50333" y1="24000" x2="55333" y2="32000"/>
                        <a14:foregroundMark x1="55000" y1="34000" x2="70000" y2="44333"/>
                        <a14:foregroundMark x1="70000" y1="44333" x2="72333" y2="48333"/>
                        <a14:foregroundMark x1="53667" y1="48333" x2="44667" y2="50000"/>
                        <a14:foregroundMark x1="44333" y1="50000" x2="41000" y2="51333"/>
                        <a14:foregroundMark x1="60667" y1="54667" x2="62667" y2="59000"/>
                        <a14:foregroundMark x1="78000" y1="68000" x2="74333" y2="73667"/>
                        <a14:foregroundMark x1="58333" y1="80000" x2="56667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237" y="4422806"/>
            <a:ext cx="568923" cy="56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C69C873F-62B7-4B33-92B6-8DD85B2E7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909" y="3006945"/>
            <a:ext cx="783184" cy="78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591A221D-F46C-4044-B4C8-1317A4B5D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04" y="4013316"/>
            <a:ext cx="694169" cy="69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C47C1662-3D39-498D-A487-D31C05BFA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8000" r="92333">
                        <a14:foregroundMark x1="24667" y1="55667" x2="28000" y2="55667"/>
                        <a14:foregroundMark x1="26333" y1="54667" x2="61000" y2="54667"/>
                        <a14:foregroundMark x1="61000" y1="54667" x2="78333" y2="54667"/>
                        <a14:foregroundMark x1="78333" y1="53000" x2="81000" y2="45000"/>
                        <a14:foregroundMark x1="79333" y1="45333" x2="64333" y2="58333"/>
                        <a14:foregroundMark x1="64333" y1="58333" x2="62333" y2="62667"/>
                        <a14:foregroundMark x1="54333" y1="45667" x2="53000" y2="53667"/>
                        <a14:foregroundMark x1="52667" y1="52333" x2="61667" y2="45333"/>
                        <a14:foregroundMark x1="52000" y1="40667" x2="51667" y2="53667"/>
                        <a14:foregroundMark x1="54000" y1="57667" x2="53333" y2="65000"/>
                        <a14:foregroundMark x1="51333" y1="61333" x2="31000" y2="62000"/>
                        <a14:foregroundMark x1="31000" y1="62000" x2="30000" y2="60333"/>
                        <a14:foregroundMark x1="24333" y1="56667" x2="8000" y2="53667"/>
                        <a14:foregroundMark x1="9333" y1="50333" x2="22000" y2="58000"/>
                        <a14:foregroundMark x1="30667" y1="52333" x2="52000" y2="50000"/>
                        <a14:foregroundMark x1="52000" y1="50000" x2="54333" y2="48333"/>
                        <a14:foregroundMark x1="65333" y1="47333" x2="82667" y2="50333"/>
                        <a14:foregroundMark x1="90333" y1="51000" x2="89667" y2="57000"/>
                        <a14:foregroundMark x1="83667" y1="52667" x2="56000" y2="56333"/>
                        <a14:foregroundMark x1="83333" y1="52000" x2="64333" y2="55333"/>
                        <a14:foregroundMark x1="68000" y1="57000" x2="85333" y2="52667"/>
                        <a14:foregroundMark x1="85333" y1="52667" x2="85667" y2="52333"/>
                        <a14:foregroundMark x1="92333" y1="52000" x2="910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40701" y="3621775"/>
            <a:ext cx="1007774" cy="10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6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15C413-E799-4867-83EF-529720C84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02" y="1441082"/>
            <a:ext cx="4164457" cy="4164457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75995C3-6202-43A6-8CC1-99AB83BE34C6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DONDE HAY MUCHOS PATOS</a:t>
            </a:r>
            <a:endParaRPr lang="es-ES" b="1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38FBDEF-9325-4B6C-9534-282B6C7F99B5}"/>
              </a:ext>
            </a:extLst>
          </p:cNvPr>
          <p:cNvGrpSpPr/>
          <p:nvPr/>
        </p:nvGrpSpPr>
        <p:grpSpPr>
          <a:xfrm>
            <a:off x="294241" y="1441081"/>
            <a:ext cx="4164457" cy="4164457"/>
            <a:chOff x="294241" y="1441081"/>
            <a:chExt cx="4164457" cy="4164457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69B0CF9-5840-4923-AB26-0B2ED2D7D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241" y="1441081"/>
              <a:ext cx="4164457" cy="4164457"/>
            </a:xfrm>
            <a:prstGeom prst="rect">
              <a:avLst/>
            </a:prstGeom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74ECA247-6544-4FAF-A9C8-D4407011D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924" y="3908724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9046B098-89D8-4E11-8AF0-A2EF297E9B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502" y="3160204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4F6BD9D7-3032-4F33-979F-881B232F5F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461" y="3938219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C92CDF0C-07EB-496F-B754-B847BBAF5A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0143" y="2908749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362F885A-BDB7-460F-B819-E52C14917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589" y="3692417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2834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524309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15C413-E799-4867-83EF-529720C84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02" y="1441082"/>
            <a:ext cx="4164457" cy="4164457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F96F1EA-2A45-4908-842A-1CB010C8B7BF}"/>
              </a:ext>
            </a:extLst>
          </p:cNvPr>
          <p:cNvCxnSpPr>
            <a:cxnSpLocks/>
          </p:cNvCxnSpPr>
          <p:nvPr/>
        </p:nvCxnSpPr>
        <p:spPr>
          <a:xfrm>
            <a:off x="5042779" y="1240325"/>
            <a:ext cx="0" cy="46896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75995C3-6202-43A6-8CC1-99AB83BE34C6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DONDE HAY NADA</a:t>
            </a:r>
            <a:endParaRPr lang="es-ES" b="1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38FBDEF-9325-4B6C-9534-282B6C7F99B5}"/>
              </a:ext>
            </a:extLst>
          </p:cNvPr>
          <p:cNvGrpSpPr/>
          <p:nvPr/>
        </p:nvGrpSpPr>
        <p:grpSpPr>
          <a:xfrm>
            <a:off x="294241" y="1441081"/>
            <a:ext cx="4164457" cy="4164457"/>
            <a:chOff x="294241" y="1441081"/>
            <a:chExt cx="4164457" cy="4164457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69B0CF9-5840-4923-AB26-0B2ED2D7D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241" y="1441081"/>
              <a:ext cx="4164457" cy="4164457"/>
            </a:xfrm>
            <a:prstGeom prst="rect">
              <a:avLst/>
            </a:prstGeom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74ECA247-6544-4FAF-A9C8-D4407011D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924" y="3908724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9046B098-89D8-4E11-8AF0-A2EF297E9B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5502" y="3160204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4F6BD9D7-3032-4F33-979F-881B232F5F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461" y="3938219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C92CDF0C-07EB-496F-B754-B847BBAF5A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0143" y="2908749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362F885A-BDB7-460F-B819-E52C14917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6000" y1="50667" x2="42333" y2="60333"/>
                          <a14:foregroundMark x1="42333" y1="60333" x2="40333" y2="61000"/>
                          <a14:foregroundMark x1="40000" y1="56333" x2="32333" y2="6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589" y="3692417"/>
              <a:ext cx="939108" cy="939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001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00" y1="50667" x2="42333" y2="60333"/>
                        <a14:foregroundMark x1="42333" y1="60333" x2="40333" y2="61000"/>
                        <a14:foregroundMark x1="40000" y1="56333" x2="32333" y2="6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8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486</Words>
  <Application>Microsoft Office PowerPoint</Application>
  <PresentationFormat>A4 (210 x 297 mm)</PresentationFormat>
  <Paragraphs>37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mesa</dc:creator>
  <cp:lastModifiedBy>sergio mesa</cp:lastModifiedBy>
  <cp:revision>17</cp:revision>
  <dcterms:created xsi:type="dcterms:W3CDTF">2020-04-15T15:38:19Z</dcterms:created>
  <dcterms:modified xsi:type="dcterms:W3CDTF">2020-04-20T12:23:16Z</dcterms:modified>
</cp:coreProperties>
</file>