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69" r:id="rId2"/>
    <p:sldId id="256" r:id="rId3"/>
    <p:sldId id="257" r:id="rId4"/>
    <p:sldId id="270" r:id="rId5"/>
    <p:sldId id="271" r:id="rId6"/>
    <p:sldId id="272" r:id="rId7"/>
    <p:sldId id="280" r:id="rId8"/>
    <p:sldId id="273" r:id="rId9"/>
    <p:sldId id="281" r:id="rId10"/>
    <p:sldId id="275" r:id="rId11"/>
    <p:sldId id="282" r:id="rId12"/>
    <p:sldId id="274" r:id="rId13"/>
    <p:sldId id="284" r:id="rId14"/>
    <p:sldId id="276" r:id="rId15"/>
    <p:sldId id="283" r:id="rId16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24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ED32A-CB0B-4529-A112-0A69F1C54D09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711E5-B8A7-4B83-AB94-CE47C55EC7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1797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A0C0-579A-48C7-9FBA-9AC605043958}" type="datetime1">
              <a:rPr lang="es-ES" smtClean="0"/>
              <a:t>20/04/2020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4436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91CE-8505-48AA-9C20-109C5D1D484A}" type="datetime1">
              <a:rPr lang="es-ES" smtClean="0"/>
              <a:t>20/04/2020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070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8C811-E25E-4D4C-A06D-15A5085ECFD8}" type="datetime1">
              <a:rPr lang="es-ES" smtClean="0"/>
              <a:t>20/04/2020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0310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55B0E-125C-4852-8680-7BC07402DAEA}" type="datetime1">
              <a:rPr lang="es-ES" smtClean="0"/>
              <a:t>20/04/2020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9352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E443-EEB6-4F1C-82F2-8407E00A3A9F}" type="datetime1">
              <a:rPr lang="es-ES" smtClean="0"/>
              <a:t>20/04/2020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2223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BDF7-3841-47FC-B8E6-F0029C7C5D18}" type="datetime1">
              <a:rPr lang="es-ES" smtClean="0"/>
              <a:t>20/04/2020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7018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90BCA-DF93-41D4-97C1-959BA6F2FB3F}" type="datetime1">
              <a:rPr lang="es-ES" smtClean="0"/>
              <a:t>20/04/2020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4329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9566E-0AB4-431B-A715-1AA9E0B8FA40}" type="datetime1">
              <a:rPr lang="es-ES" smtClean="0"/>
              <a:t>20/04/2020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9431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E1AF-D3CE-4B2C-9479-49CD4E48CC6F}" type="datetime1">
              <a:rPr lang="es-ES" smtClean="0"/>
              <a:t>20/04/2020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3475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8278-35F6-4EE1-B560-DD51A6E9B88D}" type="datetime1">
              <a:rPr lang="es-ES" smtClean="0"/>
              <a:t>20/04/2020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5385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5BB5-C310-4B73-8C4C-1ADCE4C4ABE7}" type="datetime1">
              <a:rPr lang="es-ES" smtClean="0"/>
              <a:t>20/04/2020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3135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9C8F0-5C58-44AB-8AE9-690A3A72C35F}" type="datetime1">
              <a:rPr lang="es-ES" smtClean="0"/>
              <a:t>20/04/2020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930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microsoft.com/office/2007/relationships/hdphoto" Target="../media/hdphoto3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3.png"/><Relationship Id="rId7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07/relationships/hdphoto" Target="../media/hdphoto3.wdp"/><Relationship Id="rId4" Type="http://schemas.openxmlformats.org/officeDocument/2006/relationships/image" Target="../media/image6.png"/><Relationship Id="rId9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8F9E0E3-30F6-4514-9480-B4899B353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9959" y="6356352"/>
            <a:ext cx="9545217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5383F09-0ECF-4D34-A336-F588A6E034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782606" y="1932368"/>
            <a:ext cx="2039156" cy="2039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82CB0F93-FCCF-49CC-9C7B-2F8EDCB20BBD}"/>
              </a:ext>
            </a:extLst>
          </p:cNvPr>
          <p:cNvSpPr txBox="1"/>
          <p:nvPr/>
        </p:nvSpPr>
        <p:spPr>
          <a:xfrm>
            <a:off x="1928364" y="2690336"/>
            <a:ext cx="293907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/>
              <a:t>CANTIDAD</a:t>
            </a:r>
          </a:p>
          <a:p>
            <a:r>
              <a:rPr lang="es-ES" sz="1400" b="1" dirty="0"/>
              <a:t>CUANTIFICADORES: MUCHO O NADA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3316969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658185-834A-4821-A08B-2C72431E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2016" y="6524309"/>
            <a:ext cx="952424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DF96F1EA-2A45-4908-842A-1CB010C8B7BF}"/>
              </a:ext>
            </a:extLst>
          </p:cNvPr>
          <p:cNvCxnSpPr>
            <a:cxnSpLocks/>
          </p:cNvCxnSpPr>
          <p:nvPr/>
        </p:nvCxnSpPr>
        <p:spPr>
          <a:xfrm>
            <a:off x="5042779" y="1240325"/>
            <a:ext cx="0" cy="468969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675995C3-6202-43A6-8CC1-99AB83BE34C6}"/>
              </a:ext>
            </a:extLst>
          </p:cNvPr>
          <p:cNvSpPr txBox="1"/>
          <p:nvPr/>
        </p:nvSpPr>
        <p:spPr>
          <a:xfrm>
            <a:off x="0" y="77096"/>
            <a:ext cx="990600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TOCA DONDE HAY NADA</a:t>
            </a:r>
            <a:endParaRPr lang="es-ES" b="1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69B0CF9-5840-4923-AB26-0B2ED2D7D6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41" y="1441081"/>
            <a:ext cx="4164457" cy="4164457"/>
          </a:xfrm>
          <a:prstGeom prst="rect">
            <a:avLst/>
          </a:prstGeom>
        </p:spPr>
      </p:pic>
      <p:grpSp>
        <p:nvGrpSpPr>
          <p:cNvPr id="5" name="Grupo 4">
            <a:extLst>
              <a:ext uri="{FF2B5EF4-FFF2-40B4-BE49-F238E27FC236}">
                <a16:creationId xmlns:a16="http://schemas.microsoft.com/office/drawing/2014/main" id="{8251485C-DB97-4F1E-A1D2-3402AB250096}"/>
              </a:ext>
            </a:extLst>
          </p:cNvPr>
          <p:cNvGrpSpPr/>
          <p:nvPr/>
        </p:nvGrpSpPr>
        <p:grpSpPr>
          <a:xfrm>
            <a:off x="5447302" y="1441082"/>
            <a:ext cx="4164457" cy="4164457"/>
            <a:chOff x="5447302" y="1441082"/>
            <a:chExt cx="4164457" cy="4164457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3A15C413-E799-4867-83EF-529720C8489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47302" y="1441082"/>
              <a:ext cx="4164457" cy="4164457"/>
            </a:xfrm>
            <a:prstGeom prst="rect">
              <a:avLst/>
            </a:prstGeom>
          </p:spPr>
        </p:pic>
        <p:pic>
          <p:nvPicPr>
            <p:cNvPr id="17" name="Picture 4">
              <a:extLst>
                <a:ext uri="{FF2B5EF4-FFF2-40B4-BE49-F238E27FC236}">
                  <a16:creationId xmlns:a16="http://schemas.microsoft.com/office/drawing/2014/main" id="{3E790578-6FE0-46B4-BBF3-ED740B39149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8000" r="92333">
                          <a14:foregroundMark x1="24667" y1="55667" x2="28000" y2="55667"/>
                          <a14:foregroundMark x1="26333" y1="54667" x2="61000" y2="54667"/>
                          <a14:foregroundMark x1="61000" y1="54667" x2="78333" y2="54667"/>
                          <a14:foregroundMark x1="78333" y1="53000" x2="81000" y2="45000"/>
                          <a14:foregroundMark x1="79333" y1="45333" x2="64333" y2="58333"/>
                          <a14:foregroundMark x1="64333" y1="58333" x2="62333" y2="62667"/>
                          <a14:foregroundMark x1="54333" y1="45667" x2="53000" y2="53667"/>
                          <a14:foregroundMark x1="52667" y1="52333" x2="61667" y2="45333"/>
                          <a14:foregroundMark x1="52000" y1="40667" x2="51667" y2="53667"/>
                          <a14:foregroundMark x1="54000" y1="57667" x2="53333" y2="65000"/>
                          <a14:foregroundMark x1="51333" y1="61333" x2="31000" y2="62000"/>
                          <a14:foregroundMark x1="31000" y1="62000" x2="30000" y2="60333"/>
                          <a14:foregroundMark x1="24333" y1="56667" x2="8000" y2="53667"/>
                          <a14:foregroundMark x1="9333" y1="50333" x2="22000" y2="58000"/>
                          <a14:foregroundMark x1="30667" y1="52333" x2="52000" y2="50000"/>
                          <a14:foregroundMark x1="52000" y1="50000" x2="54333" y2="48333"/>
                          <a14:foregroundMark x1="65333" y1="47333" x2="82667" y2="50333"/>
                          <a14:foregroundMark x1="90333" y1="51000" x2="89667" y2="57000"/>
                          <a14:foregroundMark x1="83667" y1="52667" x2="56000" y2="56333"/>
                          <a14:foregroundMark x1="83333" y1="52000" x2="64333" y2="55333"/>
                          <a14:foregroundMark x1="68000" y1="57000" x2="85333" y2="52667"/>
                          <a14:foregroundMark x1="85333" y1="52667" x2="85667" y2="52333"/>
                          <a14:foregroundMark x1="92333" y1="52000" x2="91000" y2="55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96258" y="3429000"/>
              <a:ext cx="142875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4">
              <a:extLst>
                <a:ext uri="{FF2B5EF4-FFF2-40B4-BE49-F238E27FC236}">
                  <a16:creationId xmlns:a16="http://schemas.microsoft.com/office/drawing/2014/main" id="{F186D2B5-2906-4B76-8168-251BF5F555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8000" r="92333">
                          <a14:foregroundMark x1="24667" y1="55667" x2="28000" y2="55667"/>
                          <a14:foregroundMark x1="26333" y1="54667" x2="61000" y2="54667"/>
                          <a14:foregroundMark x1="61000" y1="54667" x2="78333" y2="54667"/>
                          <a14:foregroundMark x1="78333" y1="53000" x2="81000" y2="45000"/>
                          <a14:foregroundMark x1="79333" y1="45333" x2="64333" y2="58333"/>
                          <a14:foregroundMark x1="64333" y1="58333" x2="62333" y2="62667"/>
                          <a14:foregroundMark x1="54333" y1="45667" x2="53000" y2="53667"/>
                          <a14:foregroundMark x1="52667" y1="52333" x2="61667" y2="45333"/>
                          <a14:foregroundMark x1="52000" y1="40667" x2="51667" y2="53667"/>
                          <a14:foregroundMark x1="54000" y1="57667" x2="53333" y2="65000"/>
                          <a14:foregroundMark x1="51333" y1="61333" x2="31000" y2="62000"/>
                          <a14:foregroundMark x1="31000" y1="62000" x2="30000" y2="60333"/>
                          <a14:foregroundMark x1="24333" y1="56667" x2="8000" y2="53667"/>
                          <a14:foregroundMark x1="9333" y1="50333" x2="22000" y2="58000"/>
                          <a14:foregroundMark x1="30667" y1="52333" x2="52000" y2="50000"/>
                          <a14:foregroundMark x1="52000" y1="50000" x2="54333" y2="48333"/>
                          <a14:foregroundMark x1="65333" y1="47333" x2="82667" y2="50333"/>
                          <a14:foregroundMark x1="90333" y1="51000" x2="89667" y2="57000"/>
                          <a14:foregroundMark x1="83667" y1="52667" x2="56000" y2="56333"/>
                          <a14:foregroundMark x1="83333" y1="52000" x2="64333" y2="55333"/>
                          <a14:foregroundMark x1="68000" y1="57000" x2="85333" y2="52667"/>
                          <a14:foregroundMark x1="85333" y1="52667" x2="85667" y2="52333"/>
                          <a14:foregroundMark x1="92333" y1="52000" x2="91000" y2="55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7573" y="2681211"/>
              <a:ext cx="142875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4">
              <a:extLst>
                <a:ext uri="{FF2B5EF4-FFF2-40B4-BE49-F238E27FC236}">
                  <a16:creationId xmlns:a16="http://schemas.microsoft.com/office/drawing/2014/main" id="{45789913-45C1-45EA-90D0-D3127D6F4B4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8000" r="92333">
                          <a14:foregroundMark x1="24667" y1="55667" x2="28000" y2="55667"/>
                          <a14:foregroundMark x1="26333" y1="54667" x2="61000" y2="54667"/>
                          <a14:foregroundMark x1="61000" y1="54667" x2="78333" y2="54667"/>
                          <a14:foregroundMark x1="78333" y1="53000" x2="81000" y2="45000"/>
                          <a14:foregroundMark x1="79333" y1="45333" x2="64333" y2="58333"/>
                          <a14:foregroundMark x1="64333" y1="58333" x2="62333" y2="62667"/>
                          <a14:foregroundMark x1="54333" y1="45667" x2="53000" y2="53667"/>
                          <a14:foregroundMark x1="52667" y1="52333" x2="61667" y2="45333"/>
                          <a14:foregroundMark x1="52000" y1="40667" x2="51667" y2="53667"/>
                          <a14:foregroundMark x1="54000" y1="57667" x2="53333" y2="65000"/>
                          <a14:foregroundMark x1="51333" y1="61333" x2="31000" y2="62000"/>
                          <a14:foregroundMark x1="31000" y1="62000" x2="30000" y2="60333"/>
                          <a14:foregroundMark x1="24333" y1="56667" x2="8000" y2="53667"/>
                          <a14:foregroundMark x1="9333" y1="50333" x2="22000" y2="58000"/>
                          <a14:foregroundMark x1="30667" y1="52333" x2="52000" y2="50000"/>
                          <a14:foregroundMark x1="52000" y1="50000" x2="54333" y2="48333"/>
                          <a14:foregroundMark x1="65333" y1="47333" x2="82667" y2="50333"/>
                          <a14:foregroundMark x1="90333" y1="51000" x2="89667" y2="57000"/>
                          <a14:foregroundMark x1="83667" y1="52667" x2="56000" y2="56333"/>
                          <a14:foregroundMark x1="83333" y1="52000" x2="64333" y2="55333"/>
                          <a14:foregroundMark x1="68000" y1="57000" x2="85333" y2="52667"/>
                          <a14:foregroundMark x1="85333" y1="52667" x2="85667" y2="52333"/>
                          <a14:foregroundMark x1="92333" y1="52000" x2="91000" y2="55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06529" y="3836309"/>
              <a:ext cx="142875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4">
              <a:extLst>
                <a:ext uri="{FF2B5EF4-FFF2-40B4-BE49-F238E27FC236}">
                  <a16:creationId xmlns:a16="http://schemas.microsoft.com/office/drawing/2014/main" id="{521375D4-2D72-450D-93A9-3260F236EF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8000" r="92333">
                          <a14:foregroundMark x1="24667" y1="55667" x2="28000" y2="55667"/>
                          <a14:foregroundMark x1="26333" y1="54667" x2="61000" y2="54667"/>
                          <a14:foregroundMark x1="61000" y1="54667" x2="78333" y2="54667"/>
                          <a14:foregroundMark x1="78333" y1="53000" x2="81000" y2="45000"/>
                          <a14:foregroundMark x1="79333" y1="45333" x2="64333" y2="58333"/>
                          <a14:foregroundMark x1="64333" y1="58333" x2="62333" y2="62667"/>
                          <a14:foregroundMark x1="54333" y1="45667" x2="53000" y2="53667"/>
                          <a14:foregroundMark x1="52667" y1="52333" x2="61667" y2="45333"/>
                          <a14:foregroundMark x1="52000" y1="40667" x2="51667" y2="53667"/>
                          <a14:foregroundMark x1="54000" y1="57667" x2="53333" y2="65000"/>
                          <a14:foregroundMark x1="51333" y1="61333" x2="31000" y2="62000"/>
                          <a14:foregroundMark x1="31000" y1="62000" x2="30000" y2="60333"/>
                          <a14:foregroundMark x1="24333" y1="56667" x2="8000" y2="53667"/>
                          <a14:foregroundMark x1="9333" y1="50333" x2="22000" y2="58000"/>
                          <a14:foregroundMark x1="30667" y1="52333" x2="52000" y2="50000"/>
                          <a14:foregroundMark x1="52000" y1="50000" x2="54333" y2="48333"/>
                          <a14:foregroundMark x1="65333" y1="47333" x2="82667" y2="50333"/>
                          <a14:foregroundMark x1="90333" y1="51000" x2="89667" y2="57000"/>
                          <a14:foregroundMark x1="83667" y1="52667" x2="56000" y2="56333"/>
                          <a14:foregroundMark x1="83333" y1="52000" x2="64333" y2="55333"/>
                          <a14:foregroundMark x1="68000" y1="57000" x2="85333" y2="52667"/>
                          <a14:foregroundMark x1="85333" y1="52667" x2="85667" y2="52333"/>
                          <a14:foregroundMark x1="92333" y1="52000" x2="91000" y2="55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81756" y="3110617"/>
              <a:ext cx="142875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1" name="Picture 4">
            <a:extLst>
              <a:ext uri="{FF2B5EF4-FFF2-40B4-BE49-F238E27FC236}">
                <a16:creationId xmlns:a16="http://schemas.microsoft.com/office/drawing/2014/main" id="{0F83716E-EECA-43AF-9C71-80E28135E4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8000" r="92333">
                        <a14:foregroundMark x1="24667" y1="55667" x2="28000" y2="55667"/>
                        <a14:foregroundMark x1="26333" y1="54667" x2="61000" y2="54667"/>
                        <a14:foregroundMark x1="61000" y1="54667" x2="78333" y2="54667"/>
                        <a14:foregroundMark x1="78333" y1="53000" x2="81000" y2="45000"/>
                        <a14:foregroundMark x1="79333" y1="45333" x2="64333" y2="58333"/>
                        <a14:foregroundMark x1="64333" y1="58333" x2="62333" y2="62667"/>
                        <a14:foregroundMark x1="54333" y1="45667" x2="53000" y2="53667"/>
                        <a14:foregroundMark x1="52667" y1="52333" x2="61667" y2="45333"/>
                        <a14:foregroundMark x1="52000" y1="40667" x2="51667" y2="53667"/>
                        <a14:foregroundMark x1="54000" y1="57667" x2="53333" y2="65000"/>
                        <a14:foregroundMark x1="51333" y1="61333" x2="31000" y2="62000"/>
                        <a14:foregroundMark x1="31000" y1="62000" x2="30000" y2="60333"/>
                        <a14:foregroundMark x1="24333" y1="56667" x2="8000" y2="53667"/>
                        <a14:foregroundMark x1="9333" y1="50333" x2="22000" y2="58000"/>
                        <a14:foregroundMark x1="30667" y1="52333" x2="52000" y2="50000"/>
                        <a14:foregroundMark x1="52000" y1="50000" x2="54333" y2="48333"/>
                        <a14:foregroundMark x1="65333" y1="47333" x2="82667" y2="50333"/>
                        <a14:foregroundMark x1="90333" y1="51000" x2="89667" y2="57000"/>
                        <a14:foregroundMark x1="83667" y1="52667" x2="56000" y2="56333"/>
                        <a14:foregroundMark x1="83333" y1="52000" x2="64333" y2="55333"/>
                        <a14:foregroundMark x1="68000" y1="57000" x2="85333" y2="52667"/>
                        <a14:foregroundMark x1="85333" y1="52667" x2="85667" y2="52333"/>
                        <a14:foregroundMark x1="92333" y1="52000" x2="91000" y2="55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188" y="2564014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8390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C1D8BB8-EBAE-4BD9-9B80-F3EA0EFAA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771" y="6356352"/>
            <a:ext cx="936171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7AF609C-C842-4C75-AB75-36FF34F9A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200025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>
            <a:extLst>
              <a:ext uri="{FF2B5EF4-FFF2-40B4-BE49-F238E27FC236}">
                <a16:creationId xmlns:a16="http://schemas.microsoft.com/office/drawing/2014/main" id="{B351F00C-C655-47BF-B783-42FA6A95B2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83082" y="341595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>
            <a:extLst>
              <a:ext uri="{FF2B5EF4-FFF2-40B4-BE49-F238E27FC236}">
                <a16:creationId xmlns:a16="http://schemas.microsoft.com/office/drawing/2014/main" id="{550614CB-1775-4650-996A-6C17585051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10828" y="3429000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>
            <a:extLst>
              <a:ext uri="{FF2B5EF4-FFF2-40B4-BE49-F238E27FC236}">
                <a16:creationId xmlns:a16="http://schemas.microsoft.com/office/drawing/2014/main" id="{FAF67B52-1EC4-4AAA-A65C-D4B4C73406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713710" y="346040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00F5C214-DD0E-484C-9D56-85670342CC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115671" y="346040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>
            <a:extLst>
              <a:ext uri="{FF2B5EF4-FFF2-40B4-BE49-F238E27FC236}">
                <a16:creationId xmlns:a16="http://schemas.microsoft.com/office/drawing/2014/main" id="{6EB16356-CA16-4B8F-AEED-36B20097E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14691" y="280000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>
            <a:extLst>
              <a:ext uri="{FF2B5EF4-FFF2-40B4-BE49-F238E27FC236}">
                <a16:creationId xmlns:a16="http://schemas.microsoft.com/office/drawing/2014/main" id="{1C214654-77B8-4436-B7F5-E5B5B5235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61243" y="280000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2982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2 0.00763 C -0.03093 0.01574 -0.03991 0.02361 -0.04391 0.03356 C -0.04792 0.04467 -0.04984 0.05763 -0.05193 0.0706 C -0.05385 0.08356 -0.05193 0.09467 -0.04984 0.10671 C -0.04792 0.11759 -0.04487 0.12962 -0.03798 0.13958 C -0.03189 0.14953 -0.02196 0.15763 -0.0109 0.16365 C -0.00096 0.16967 0.01106 0.17361 0.02307 0.17569 C 0.03509 0.17754 0.04711 0.17754 0.05801 0.17569 C 0.07003 0.17361 0.08109 0.16875 0.09006 0.16064 C 0.09904 0.1537 0.10705 0.14467 0.11106 0.13356 C 0.11602 0.12361 0.11811 0.10972 0.11811 0.09861 C 0.11907 0.08773 0.11811 0.07453 0.11314 0.06365 C 0.10801 0.0537 0.09904 0.0456 0.08702 0.04166 C 0.07516 0.03865 0.06314 0.04259 0.05513 0.04953 C 0.04807 0.05671 0.04311 0.06759 0.04215 0.08055 C 0.04215 0.09375 0.04311 0.10555 0.04807 0.11574 C 0.05304 0.12569 0.05208 0.12754 0.07211 0.14074 C 0.09006 0.15462 0.10801 0.15069 0.11907 0.15162 C 0.13013 0.15162 0.1391 0.14768 0.15016 0.14375 C 0.16202 0.13865 0.17211 0.12962 0.179 0.12152 C 0.18606 0.11365 0.1891 0.1037 0.19311 0.08773 C 0.19615 0.07152 0.19615 0.06365 0.19615 0.05162 C 0.19615 0.03958 0.19615 0.02754 0.19615 0.01574 " pathEditMode="relative" rAng="0" ptsTypes="AAAAAAAAAAAAAAAAAAAAA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2 0.00764 C -0.03093 0.01574 -0.03991 0.02361 -0.04391 0.03356 C -0.04792 0.04467 -0.04984 0.05764 -0.05193 0.0706 C -0.05385 0.08356 -0.05193 0.09467 -0.04984 0.10671 C -0.04792 0.11759 -0.04488 0.12963 -0.03798 0.13958 C -0.03189 0.14954 -0.02196 0.15764 -0.0109 0.16366 C -0.00096 0.16967 0.01105 0.17361 0.02307 0.17569 C 0.03509 0.17754 0.04711 0.17754 0.05801 0.17569 C 0.07003 0.17361 0.08109 0.16875 0.09006 0.16065 C 0.09904 0.1537 0.10705 0.14467 0.11105 0.13356 C 0.11602 0.12361 0.11811 0.10972 0.11811 0.09861 C 0.11907 0.08773 0.11811 0.07454 0.11314 0.06366 C 0.10801 0.0537 0.09904 0.0456 0.08702 0.04167 C 0.07516 0.03866 0.06314 0.04259 0.05512 0.04954 C 0.04807 0.05671 0.04311 0.06759 0.04214 0.08055 C 0.04214 0.09375 0.04311 0.10555 0.04807 0.11574 C 0.05304 0.12569 0.05208 0.12754 0.07211 0.14074 C 0.09006 0.15463 0.10801 0.15069 0.11907 0.15162 C 0.13012 0.15162 0.1391 0.14768 0.15016 0.14375 C 0.16202 0.13866 0.17211 0.12963 0.179 0.12153 C 0.18605 0.11366 0.1891 0.1037 0.19311 0.08773 C 0.19615 0.07153 0.19615 0.06366 0.19615 0.05162 C 0.19615 0.03958 0.19615 0.02754 0.19615 0.01574 " pathEditMode="relative" rAng="0" ptsTypes="AAAAAAAAAAAAAAAAAAAAAAA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2 0.00764 C -0.03093 0.01574 -0.03991 0.02361 -0.04391 0.03356 C -0.04792 0.04467 -0.04984 0.05764 -0.05192 0.0706 C -0.05385 0.08356 -0.05192 0.09467 -0.04984 0.10671 C -0.04792 0.11759 -0.04487 0.12963 -0.03798 0.13958 C -0.03189 0.14953 -0.02196 0.15764 -0.0109 0.16365 C -0.00096 0.16967 0.01106 0.17361 0.02308 0.17569 C 0.03509 0.17754 0.04711 0.17754 0.05801 0.17569 C 0.07003 0.17361 0.08109 0.16875 0.09006 0.16064 C 0.09904 0.1537 0.10705 0.14467 0.11106 0.13356 C 0.11602 0.12361 0.11811 0.10972 0.11811 0.09861 C 0.11907 0.08773 0.11811 0.07453 0.11314 0.06365 C 0.10801 0.0537 0.09904 0.0456 0.08702 0.04166 C 0.07516 0.03865 0.06314 0.04259 0.05513 0.04953 C 0.04808 0.05671 0.04311 0.06759 0.04215 0.08055 C 0.04215 0.09375 0.04311 0.10555 0.04808 0.11574 C 0.05304 0.12569 0.05208 0.12754 0.07211 0.14074 C 0.09006 0.15463 0.10801 0.15069 0.11907 0.15162 C 0.13013 0.15162 0.1391 0.14768 0.15016 0.14375 C 0.16202 0.13865 0.17211 0.12963 0.17901 0.12152 C 0.18606 0.11365 0.1891 0.1037 0.19311 0.08773 C 0.19615 0.07152 0.19615 0.06365 0.19615 0.05162 C 0.19615 0.03958 0.19615 0.02754 0.19615 0.01574 " pathEditMode="relative" rAng="0" ptsTypes="AAAAAAAAAAAAAAAAAAAAAAA">
                                      <p:cBhvr>
                                        <p:cTn id="10" dur="2000" spd="-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2 0.00764 C -0.03093 0.01574 -0.03991 0.02361 -0.04392 0.03356 C -0.04792 0.04467 -0.04984 0.05764 -0.05193 0.0706 C -0.05385 0.08356 -0.05193 0.09467 -0.04984 0.10671 C -0.04792 0.11759 -0.04488 0.12963 -0.03799 0.13958 C -0.0319 0.14953 -0.02196 0.15764 -0.0109 0.16365 C -0.00097 0.16967 0.01105 0.17361 0.02307 0.17569 C 0.03509 0.17754 0.04711 0.17754 0.05801 0.17569 C 0.07003 0.17361 0.08108 0.16875 0.09006 0.16064 C 0.09903 0.1537 0.10705 0.14467 0.11105 0.13356 C 0.11602 0.12361 0.1181 0.10972 0.1181 0.09861 C 0.11907 0.08773 0.1181 0.07453 0.11314 0.06365 C 0.10801 0.0537 0.09903 0.0456 0.08701 0.04166 C 0.07516 0.03865 0.06314 0.04259 0.05512 0.04953 C 0.04807 0.05671 0.0431 0.06759 0.04214 0.08055 C 0.04214 0.09375 0.0431 0.10555 0.04807 0.11574 C 0.05304 0.12569 0.05208 0.12754 0.07211 0.14074 C 0.09006 0.15463 0.10801 0.15069 0.11907 0.15162 C 0.13012 0.15162 0.1391 0.14768 0.15016 0.14375 C 0.16201 0.13865 0.17211 0.12963 0.179 0.12152 C 0.18605 0.11365 0.1891 0.1037 0.1931 0.08773 C 0.19615 0.07152 0.19615 0.06365 0.19615 0.05162 C 0.19615 0.03958 0.19615 0.02754 0.19615 0.01574 " pathEditMode="relative" rAng="0" ptsTypes="AAAAAAAAAAAAAAAAAAAAAAA">
                                      <p:cBhvr>
                                        <p:cTn id="12" dur="20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8 0.008 -0.017 0.016 -0.021 0.026 C -0.025 0.037 -0.027 0.05 -0.029 0.063 C -0.031 0.076 -0.029 0.087 -0.027 0.099 C -0.025 0.11 -0.022 0.122 -0.015 0.132 C -0.009 0.142 0.001 0.15 0.012 0.156 C 0.022 0.162 0.034 0.166 0.046 0.168 C 0.058 0.17 0.07 0.17 0.081 0.168 C 0.093 0.166 0.104 0.161 0.113 0.153 C 0.122 0.146 0.13 0.137 0.134 0.126 C 0.139 0.116 0.141 0.102 0.141 0.091 C 0.142 0.08 0.141 0.067 0.136 0.056 C 0.131 0.046 0.122 0.038 0.11 0.034 C 0.098 0.031 0.086 0.035 0.078 0.042 C 0.071 0.049 0.066 0.06 0.065 0.073 C 0.065 0.086 0.066 0.098 0.071 0.108 C 0.076 0.118 0.075 0.12 0.095 0.133 C 0.113 0.147 0.131 0.143 0.142 0.144 C 0.153 0.144 0.162 0.14 0.173 0.136 C 0.185 0.131 0.195 0.122 0.202 0.114 C 0.209 0.106 0.212 0.096 0.216 0.08 C 0.219 0.064 0.219 0.056 0.219 0.044 C 0.219 0.032 0.219 0.02 0.219 0.008 E" pathEditMode="relative" ptsTypes="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487E-6 -3.7037E-7 C -0.00801 0.0081 -0.01699 0.01597 -0.02099 0.02593 C -0.025 0.03704 -0.02692 0.05 -0.029 0.06296 C -0.03093 0.07593 -0.029 0.08704 -0.02692 0.09907 C -0.025 0.10995 -0.02195 0.12199 -0.01506 0.13194 C -0.00897 0.1419 0.00096 0.15 0.01202 0.15602 C 0.02196 0.16204 0.03398 0.16597 0.046 0.16806 C 0.05801 0.16991 0.07003 0.16991 0.08093 0.16806 C 0.09295 0.16597 0.10401 0.16111 0.11298 0.15301 C 0.12196 0.14607 0.12997 0.13704 0.13398 0.12593 C 0.13894 0.11597 0.14103 0.10208 0.14103 0.09097 C 0.14199 0.08009 0.14103 0.0669 0.13606 0.05602 C 0.13093 0.04607 0.12196 0.03796 0.10994 0.03403 C 0.09808 0.03102 0.08606 0.03495 0.07805 0.0419 C 0.071 0.04907 0.06603 0.05995 0.06507 0.07292 C 0.06507 0.08611 0.06603 0.09792 0.071 0.1081 C 0.07596 0.11806 0.075 0.11991 0.09503 0.1331 C 0.11298 0.14699 0.13093 0.14306 0.14199 0.14398 C 0.15305 0.14398 0.16202 0.14005 0.17308 0.13611 C 0.18494 0.13102 0.19503 0.12199 0.20192 0.11389 C 0.20898 0.10602 0.21202 0.09607 0.21603 0.08009 C 0.21907 0.06389 0.21907 0.05602 0.21907 0.04398 C 0.21907 0.03194 0.21907 0.01991 0.21907 0.0081 " pathEditMode="relative" rAng="0" ptsTypes="AAAAAAAAAAAAAAAAAAAAAAA">
                                      <p:cBhvr>
                                        <p:cTn id="16" dur="20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658185-834A-4821-A08B-2C72431E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2016" y="6524309"/>
            <a:ext cx="952424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A15C413-E799-4867-83EF-529720C848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7302" y="1441082"/>
            <a:ext cx="4164457" cy="4164457"/>
          </a:xfrm>
          <a:prstGeom prst="rect">
            <a:avLst/>
          </a:prstGeom>
        </p:spPr>
      </p:pic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DF96F1EA-2A45-4908-842A-1CB010C8B7BF}"/>
              </a:ext>
            </a:extLst>
          </p:cNvPr>
          <p:cNvCxnSpPr>
            <a:cxnSpLocks/>
          </p:cNvCxnSpPr>
          <p:nvPr/>
        </p:nvCxnSpPr>
        <p:spPr>
          <a:xfrm>
            <a:off x="5042779" y="1240325"/>
            <a:ext cx="0" cy="468969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675995C3-6202-43A6-8CC1-99AB83BE34C6}"/>
              </a:ext>
            </a:extLst>
          </p:cNvPr>
          <p:cNvSpPr txBox="1"/>
          <p:nvPr/>
        </p:nvSpPr>
        <p:spPr>
          <a:xfrm>
            <a:off x="0" y="77096"/>
            <a:ext cx="990600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TOCA DONDE HAY MUCHOS PECES</a:t>
            </a:r>
            <a:endParaRPr lang="es-ES" b="1" dirty="0"/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6CD5B636-551E-45CE-BDC3-B3138F79FC2E}"/>
              </a:ext>
            </a:extLst>
          </p:cNvPr>
          <p:cNvGrpSpPr/>
          <p:nvPr/>
        </p:nvGrpSpPr>
        <p:grpSpPr>
          <a:xfrm>
            <a:off x="294241" y="1441081"/>
            <a:ext cx="4164457" cy="4164457"/>
            <a:chOff x="294241" y="1441081"/>
            <a:chExt cx="4164457" cy="4164457"/>
          </a:xfrm>
        </p:grpSpPr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669B0CF9-5840-4923-AB26-0B2ED2D7D6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4241" y="1441081"/>
              <a:ext cx="4164457" cy="4164457"/>
            </a:xfrm>
            <a:prstGeom prst="rect">
              <a:avLst/>
            </a:prstGeom>
          </p:spPr>
        </p:pic>
        <p:pic>
          <p:nvPicPr>
            <p:cNvPr id="17" name="Picture 4">
              <a:extLst>
                <a:ext uri="{FF2B5EF4-FFF2-40B4-BE49-F238E27FC236}">
                  <a16:creationId xmlns:a16="http://schemas.microsoft.com/office/drawing/2014/main" id="{2A112C3A-C0F2-4BB0-B449-0E27BCCD994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8000" r="92333">
                          <a14:foregroundMark x1="24667" y1="55667" x2="28000" y2="55667"/>
                          <a14:foregroundMark x1="26333" y1="54667" x2="61000" y2="54667"/>
                          <a14:foregroundMark x1="61000" y1="54667" x2="78333" y2="54667"/>
                          <a14:foregroundMark x1="78333" y1="53000" x2="81000" y2="45000"/>
                          <a14:foregroundMark x1="79333" y1="45333" x2="64333" y2="58333"/>
                          <a14:foregroundMark x1="64333" y1="58333" x2="62333" y2="62667"/>
                          <a14:foregroundMark x1="54333" y1="45667" x2="53000" y2="53667"/>
                          <a14:foregroundMark x1="52667" y1="52333" x2="61667" y2="45333"/>
                          <a14:foregroundMark x1="52000" y1="40667" x2="51667" y2="53667"/>
                          <a14:foregroundMark x1="54000" y1="57667" x2="53333" y2="65000"/>
                          <a14:foregroundMark x1="51333" y1="61333" x2="31000" y2="62000"/>
                          <a14:foregroundMark x1="31000" y1="62000" x2="30000" y2="60333"/>
                          <a14:foregroundMark x1="24333" y1="56667" x2="8000" y2="53667"/>
                          <a14:foregroundMark x1="9333" y1="50333" x2="22000" y2="58000"/>
                          <a14:foregroundMark x1="30667" y1="52333" x2="52000" y2="50000"/>
                          <a14:foregroundMark x1="52000" y1="50000" x2="54333" y2="48333"/>
                          <a14:foregroundMark x1="65333" y1="47333" x2="82667" y2="50333"/>
                          <a14:foregroundMark x1="90333" y1="51000" x2="89667" y2="57000"/>
                          <a14:foregroundMark x1="83667" y1="52667" x2="56000" y2="56333"/>
                          <a14:foregroundMark x1="83333" y1="52000" x2="64333" y2="55333"/>
                          <a14:foregroundMark x1="68000" y1="57000" x2="85333" y2="52667"/>
                          <a14:foregroundMark x1="85333" y1="52667" x2="85667" y2="52333"/>
                          <a14:foregroundMark x1="92333" y1="52000" x2="91000" y2="55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1763" y="2636324"/>
              <a:ext cx="142875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4">
              <a:extLst>
                <a:ext uri="{FF2B5EF4-FFF2-40B4-BE49-F238E27FC236}">
                  <a16:creationId xmlns:a16="http://schemas.microsoft.com/office/drawing/2014/main" id="{04B4B8F5-48E8-41A4-BA48-7DCAA9F98A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8000" r="92333">
                          <a14:foregroundMark x1="24667" y1="55667" x2="28000" y2="55667"/>
                          <a14:foregroundMark x1="26333" y1="54667" x2="61000" y2="54667"/>
                          <a14:foregroundMark x1="61000" y1="54667" x2="78333" y2="54667"/>
                          <a14:foregroundMark x1="78333" y1="53000" x2="81000" y2="45000"/>
                          <a14:foregroundMark x1="79333" y1="45333" x2="64333" y2="58333"/>
                          <a14:foregroundMark x1="64333" y1="58333" x2="62333" y2="62667"/>
                          <a14:foregroundMark x1="54333" y1="45667" x2="53000" y2="53667"/>
                          <a14:foregroundMark x1="52667" y1="52333" x2="61667" y2="45333"/>
                          <a14:foregroundMark x1="52000" y1="40667" x2="51667" y2="53667"/>
                          <a14:foregroundMark x1="54000" y1="57667" x2="53333" y2="65000"/>
                          <a14:foregroundMark x1="51333" y1="61333" x2="31000" y2="62000"/>
                          <a14:foregroundMark x1="31000" y1="62000" x2="30000" y2="60333"/>
                          <a14:foregroundMark x1="24333" y1="56667" x2="8000" y2="53667"/>
                          <a14:foregroundMark x1="9333" y1="50333" x2="22000" y2="58000"/>
                          <a14:foregroundMark x1="30667" y1="52333" x2="52000" y2="50000"/>
                          <a14:foregroundMark x1="52000" y1="50000" x2="54333" y2="48333"/>
                          <a14:foregroundMark x1="65333" y1="47333" x2="82667" y2="50333"/>
                          <a14:foregroundMark x1="90333" y1="51000" x2="89667" y2="57000"/>
                          <a14:foregroundMark x1="83667" y1="52667" x2="56000" y2="56333"/>
                          <a14:foregroundMark x1="83333" y1="52000" x2="64333" y2="55333"/>
                          <a14:foregroundMark x1="68000" y1="57000" x2="85333" y2="52667"/>
                          <a14:foregroundMark x1="85333" y1="52667" x2="85667" y2="52333"/>
                          <a14:foregroundMark x1="92333" y1="52000" x2="91000" y2="55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1327" y="3857701"/>
              <a:ext cx="142875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4">
              <a:extLst>
                <a:ext uri="{FF2B5EF4-FFF2-40B4-BE49-F238E27FC236}">
                  <a16:creationId xmlns:a16="http://schemas.microsoft.com/office/drawing/2014/main" id="{CD48E66E-EA74-4882-A081-58003B159BD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8000" r="92333">
                          <a14:foregroundMark x1="24667" y1="55667" x2="28000" y2="55667"/>
                          <a14:foregroundMark x1="26333" y1="54667" x2="61000" y2="54667"/>
                          <a14:foregroundMark x1="61000" y1="54667" x2="78333" y2="54667"/>
                          <a14:foregroundMark x1="78333" y1="53000" x2="81000" y2="45000"/>
                          <a14:foregroundMark x1="79333" y1="45333" x2="64333" y2="58333"/>
                          <a14:foregroundMark x1="64333" y1="58333" x2="62333" y2="62667"/>
                          <a14:foregroundMark x1="54333" y1="45667" x2="53000" y2="53667"/>
                          <a14:foregroundMark x1="52667" y1="52333" x2="61667" y2="45333"/>
                          <a14:foregroundMark x1="52000" y1="40667" x2="51667" y2="53667"/>
                          <a14:foregroundMark x1="54000" y1="57667" x2="53333" y2="65000"/>
                          <a14:foregroundMark x1="51333" y1="61333" x2="31000" y2="62000"/>
                          <a14:foregroundMark x1="31000" y1="62000" x2="30000" y2="60333"/>
                          <a14:foregroundMark x1="24333" y1="56667" x2="8000" y2="53667"/>
                          <a14:foregroundMark x1="9333" y1="50333" x2="22000" y2="58000"/>
                          <a14:foregroundMark x1="30667" y1="52333" x2="52000" y2="50000"/>
                          <a14:foregroundMark x1="52000" y1="50000" x2="54333" y2="48333"/>
                          <a14:foregroundMark x1="65333" y1="47333" x2="82667" y2="50333"/>
                          <a14:foregroundMark x1="90333" y1="51000" x2="89667" y2="57000"/>
                          <a14:foregroundMark x1="83667" y1="52667" x2="56000" y2="56333"/>
                          <a14:foregroundMark x1="83333" y1="52000" x2="64333" y2="55333"/>
                          <a14:foregroundMark x1="68000" y1="57000" x2="85333" y2="52667"/>
                          <a14:foregroundMark x1="85333" y1="52667" x2="85667" y2="52333"/>
                          <a14:foregroundMark x1="92333" y1="52000" x2="91000" y2="55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3287" y="2638425"/>
              <a:ext cx="142875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4">
              <a:extLst>
                <a:ext uri="{FF2B5EF4-FFF2-40B4-BE49-F238E27FC236}">
                  <a16:creationId xmlns:a16="http://schemas.microsoft.com/office/drawing/2014/main" id="{F7187ABF-FAE0-48C3-AD55-C4EE623367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8000" r="92333">
                          <a14:foregroundMark x1="24667" y1="55667" x2="28000" y2="55667"/>
                          <a14:foregroundMark x1="26333" y1="54667" x2="61000" y2="54667"/>
                          <a14:foregroundMark x1="61000" y1="54667" x2="78333" y2="54667"/>
                          <a14:foregroundMark x1="78333" y1="53000" x2="81000" y2="45000"/>
                          <a14:foregroundMark x1="79333" y1="45333" x2="64333" y2="58333"/>
                          <a14:foregroundMark x1="64333" y1="58333" x2="62333" y2="62667"/>
                          <a14:foregroundMark x1="54333" y1="45667" x2="53000" y2="53667"/>
                          <a14:foregroundMark x1="52667" y1="52333" x2="61667" y2="45333"/>
                          <a14:foregroundMark x1="52000" y1="40667" x2="51667" y2="53667"/>
                          <a14:foregroundMark x1="54000" y1="57667" x2="53333" y2="65000"/>
                          <a14:foregroundMark x1="51333" y1="61333" x2="31000" y2="62000"/>
                          <a14:foregroundMark x1="31000" y1="62000" x2="30000" y2="60333"/>
                          <a14:foregroundMark x1="24333" y1="56667" x2="8000" y2="53667"/>
                          <a14:foregroundMark x1="9333" y1="50333" x2="22000" y2="58000"/>
                          <a14:foregroundMark x1="30667" y1="52333" x2="52000" y2="50000"/>
                          <a14:foregroundMark x1="52000" y1="50000" x2="54333" y2="48333"/>
                          <a14:foregroundMark x1="65333" y1="47333" x2="82667" y2="50333"/>
                          <a14:foregroundMark x1="90333" y1="51000" x2="89667" y2="57000"/>
                          <a14:foregroundMark x1="83667" y1="52667" x2="56000" y2="56333"/>
                          <a14:foregroundMark x1="83333" y1="52000" x2="64333" y2="55333"/>
                          <a14:foregroundMark x1="68000" y1="57000" x2="85333" y2="52667"/>
                          <a14:foregroundMark x1="85333" y1="52667" x2="85667" y2="52333"/>
                          <a14:foregroundMark x1="92333" y1="52000" x2="91000" y2="55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4817" y="3429000"/>
              <a:ext cx="142875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4">
              <a:extLst>
                <a:ext uri="{FF2B5EF4-FFF2-40B4-BE49-F238E27FC236}">
                  <a16:creationId xmlns:a16="http://schemas.microsoft.com/office/drawing/2014/main" id="{A163ADA9-E130-4AAC-97A9-46C872E5C7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8000" r="92333">
                          <a14:foregroundMark x1="24667" y1="55667" x2="28000" y2="55667"/>
                          <a14:foregroundMark x1="26333" y1="54667" x2="61000" y2="54667"/>
                          <a14:foregroundMark x1="61000" y1="54667" x2="78333" y2="54667"/>
                          <a14:foregroundMark x1="78333" y1="53000" x2="81000" y2="45000"/>
                          <a14:foregroundMark x1="79333" y1="45333" x2="64333" y2="58333"/>
                          <a14:foregroundMark x1="64333" y1="58333" x2="62333" y2="62667"/>
                          <a14:foregroundMark x1="54333" y1="45667" x2="53000" y2="53667"/>
                          <a14:foregroundMark x1="52667" y1="52333" x2="61667" y2="45333"/>
                          <a14:foregroundMark x1="52000" y1="40667" x2="51667" y2="53667"/>
                          <a14:foregroundMark x1="54000" y1="57667" x2="53333" y2="65000"/>
                          <a14:foregroundMark x1="51333" y1="61333" x2="31000" y2="62000"/>
                          <a14:foregroundMark x1="31000" y1="62000" x2="30000" y2="60333"/>
                          <a14:foregroundMark x1="24333" y1="56667" x2="8000" y2="53667"/>
                          <a14:foregroundMark x1="9333" y1="50333" x2="22000" y2="58000"/>
                          <a14:foregroundMark x1="30667" y1="52333" x2="52000" y2="50000"/>
                          <a14:foregroundMark x1="52000" y1="50000" x2="54333" y2="48333"/>
                          <a14:foregroundMark x1="65333" y1="47333" x2="82667" y2="50333"/>
                          <a14:foregroundMark x1="90333" y1="51000" x2="89667" y2="57000"/>
                          <a14:foregroundMark x1="83667" y1="52667" x2="56000" y2="56333"/>
                          <a14:foregroundMark x1="83333" y1="52000" x2="64333" y2="55333"/>
                          <a14:foregroundMark x1="68000" y1="57000" x2="85333" y2="52667"/>
                          <a14:foregroundMark x1="85333" y1="52667" x2="85667" y2="52333"/>
                          <a14:foregroundMark x1="92333" y1="52000" x2="91000" y2="55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52042" y="3239742"/>
              <a:ext cx="142875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5239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C1D8BB8-EBAE-4BD9-9B80-F3EA0EFAA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771" y="6356352"/>
            <a:ext cx="936171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7AF609C-C842-4C75-AB75-36FF34F9A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200025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>
            <a:extLst>
              <a:ext uri="{FF2B5EF4-FFF2-40B4-BE49-F238E27FC236}">
                <a16:creationId xmlns:a16="http://schemas.microsoft.com/office/drawing/2014/main" id="{B351F00C-C655-47BF-B783-42FA6A95B2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83082" y="341595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>
            <a:extLst>
              <a:ext uri="{FF2B5EF4-FFF2-40B4-BE49-F238E27FC236}">
                <a16:creationId xmlns:a16="http://schemas.microsoft.com/office/drawing/2014/main" id="{550614CB-1775-4650-996A-6C17585051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10828" y="3429000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>
            <a:extLst>
              <a:ext uri="{FF2B5EF4-FFF2-40B4-BE49-F238E27FC236}">
                <a16:creationId xmlns:a16="http://schemas.microsoft.com/office/drawing/2014/main" id="{FAF67B52-1EC4-4AAA-A65C-D4B4C73406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713710" y="346040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00F5C214-DD0E-484C-9D56-85670342CC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115671" y="346040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>
            <a:extLst>
              <a:ext uri="{FF2B5EF4-FFF2-40B4-BE49-F238E27FC236}">
                <a16:creationId xmlns:a16="http://schemas.microsoft.com/office/drawing/2014/main" id="{6EB16356-CA16-4B8F-AEED-36B20097E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14691" y="280000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>
            <a:extLst>
              <a:ext uri="{FF2B5EF4-FFF2-40B4-BE49-F238E27FC236}">
                <a16:creationId xmlns:a16="http://schemas.microsoft.com/office/drawing/2014/main" id="{1C214654-77B8-4436-B7F5-E5B5B5235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61243" y="280000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739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2 0.00763 C -0.03093 0.01574 -0.03991 0.02361 -0.04391 0.03356 C -0.04792 0.04467 -0.04984 0.05763 -0.05193 0.0706 C -0.05385 0.08356 -0.05193 0.09467 -0.04984 0.10671 C -0.04792 0.11759 -0.04487 0.12962 -0.03798 0.13958 C -0.03189 0.14953 -0.02196 0.15763 -0.0109 0.16365 C -0.00096 0.16967 0.01106 0.17361 0.02307 0.17569 C 0.03509 0.17754 0.04711 0.17754 0.05801 0.17569 C 0.07003 0.17361 0.08109 0.16875 0.09006 0.16064 C 0.09904 0.1537 0.10705 0.14467 0.11106 0.13356 C 0.11602 0.12361 0.11811 0.10972 0.11811 0.09861 C 0.11907 0.08773 0.11811 0.07453 0.11314 0.06365 C 0.10801 0.0537 0.09904 0.0456 0.08702 0.04166 C 0.07516 0.03865 0.06314 0.04259 0.05513 0.04953 C 0.04807 0.05671 0.04311 0.06759 0.04215 0.08055 C 0.04215 0.09375 0.04311 0.10555 0.04807 0.11574 C 0.05304 0.12569 0.05208 0.12754 0.07211 0.14074 C 0.09006 0.15462 0.10801 0.15069 0.11907 0.15162 C 0.13013 0.15162 0.1391 0.14768 0.15016 0.14375 C 0.16202 0.13865 0.17211 0.12962 0.179 0.12152 C 0.18606 0.11365 0.1891 0.1037 0.19311 0.08773 C 0.19615 0.07152 0.19615 0.06365 0.19615 0.05162 C 0.19615 0.03958 0.19615 0.02754 0.19615 0.01574 " pathEditMode="relative" rAng="0" ptsTypes="AAAAAAAAAAAAAAAAAAAAA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2 0.00764 C -0.03093 0.01574 -0.03991 0.02361 -0.04391 0.03356 C -0.04792 0.04467 -0.04984 0.05764 -0.05193 0.0706 C -0.05385 0.08356 -0.05193 0.09467 -0.04984 0.10671 C -0.04792 0.11759 -0.04488 0.12963 -0.03798 0.13958 C -0.03189 0.14954 -0.02196 0.15764 -0.0109 0.16366 C -0.00096 0.16967 0.01105 0.17361 0.02307 0.17569 C 0.03509 0.17754 0.04711 0.17754 0.05801 0.17569 C 0.07003 0.17361 0.08109 0.16875 0.09006 0.16065 C 0.09904 0.1537 0.10705 0.14467 0.11105 0.13356 C 0.11602 0.12361 0.11811 0.10972 0.11811 0.09861 C 0.11907 0.08773 0.11811 0.07454 0.11314 0.06366 C 0.10801 0.0537 0.09904 0.0456 0.08702 0.04167 C 0.07516 0.03866 0.06314 0.04259 0.05512 0.04954 C 0.04807 0.05671 0.04311 0.06759 0.04214 0.08055 C 0.04214 0.09375 0.04311 0.10555 0.04807 0.11574 C 0.05304 0.12569 0.05208 0.12754 0.07211 0.14074 C 0.09006 0.15463 0.10801 0.15069 0.11907 0.15162 C 0.13012 0.15162 0.1391 0.14768 0.15016 0.14375 C 0.16202 0.13866 0.17211 0.12963 0.179 0.12153 C 0.18605 0.11366 0.1891 0.1037 0.19311 0.08773 C 0.19615 0.07153 0.19615 0.06366 0.19615 0.05162 C 0.19615 0.03958 0.19615 0.02754 0.19615 0.01574 " pathEditMode="relative" rAng="0" ptsTypes="AAAAAAAAAAAAAAAAAAAAAAA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2 0.00764 C -0.03093 0.01574 -0.03991 0.02361 -0.04391 0.03356 C -0.04792 0.04467 -0.04984 0.05764 -0.05192 0.0706 C -0.05385 0.08356 -0.05192 0.09467 -0.04984 0.10671 C -0.04792 0.11759 -0.04487 0.12963 -0.03798 0.13958 C -0.03189 0.14953 -0.02196 0.15764 -0.0109 0.16365 C -0.00096 0.16967 0.01106 0.17361 0.02308 0.17569 C 0.03509 0.17754 0.04711 0.17754 0.05801 0.17569 C 0.07003 0.17361 0.08109 0.16875 0.09006 0.16064 C 0.09904 0.1537 0.10705 0.14467 0.11106 0.13356 C 0.11602 0.12361 0.11811 0.10972 0.11811 0.09861 C 0.11907 0.08773 0.11811 0.07453 0.11314 0.06365 C 0.10801 0.0537 0.09904 0.0456 0.08702 0.04166 C 0.07516 0.03865 0.06314 0.04259 0.05513 0.04953 C 0.04808 0.05671 0.04311 0.06759 0.04215 0.08055 C 0.04215 0.09375 0.04311 0.10555 0.04808 0.11574 C 0.05304 0.12569 0.05208 0.12754 0.07211 0.14074 C 0.09006 0.15463 0.10801 0.15069 0.11907 0.15162 C 0.13013 0.15162 0.1391 0.14768 0.15016 0.14375 C 0.16202 0.13865 0.17211 0.12963 0.17901 0.12152 C 0.18606 0.11365 0.1891 0.1037 0.19311 0.08773 C 0.19615 0.07152 0.19615 0.06365 0.19615 0.05162 C 0.19615 0.03958 0.19615 0.02754 0.19615 0.01574 " pathEditMode="relative" rAng="0" ptsTypes="AAAAAAAAAAAAAAAAAAAAAAA">
                                      <p:cBhvr>
                                        <p:cTn id="10" dur="2000" spd="-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2 0.00764 C -0.03093 0.01574 -0.03991 0.02361 -0.04392 0.03356 C -0.04792 0.04467 -0.04984 0.05764 -0.05193 0.0706 C -0.05385 0.08356 -0.05193 0.09467 -0.04984 0.10671 C -0.04792 0.11759 -0.04488 0.12963 -0.03799 0.13958 C -0.0319 0.14953 -0.02196 0.15764 -0.0109 0.16365 C -0.00097 0.16967 0.01105 0.17361 0.02307 0.17569 C 0.03509 0.17754 0.04711 0.17754 0.05801 0.17569 C 0.07003 0.17361 0.08108 0.16875 0.09006 0.16064 C 0.09903 0.1537 0.10705 0.14467 0.11105 0.13356 C 0.11602 0.12361 0.1181 0.10972 0.1181 0.09861 C 0.11907 0.08773 0.1181 0.07453 0.11314 0.06365 C 0.10801 0.0537 0.09903 0.0456 0.08701 0.04166 C 0.07516 0.03865 0.06314 0.04259 0.05512 0.04953 C 0.04807 0.05671 0.0431 0.06759 0.04214 0.08055 C 0.04214 0.09375 0.0431 0.10555 0.04807 0.11574 C 0.05304 0.12569 0.05208 0.12754 0.07211 0.14074 C 0.09006 0.15463 0.10801 0.15069 0.11907 0.15162 C 0.13012 0.15162 0.1391 0.14768 0.15016 0.14375 C 0.16201 0.13865 0.17211 0.12963 0.179 0.12152 C 0.18605 0.11365 0.1891 0.1037 0.1931 0.08773 C 0.19615 0.07152 0.19615 0.06365 0.19615 0.05162 C 0.19615 0.03958 0.19615 0.02754 0.19615 0.01574 " pathEditMode="relative" rAng="0" ptsTypes="AAAAAAAAAAAAAAAAAAAAAAA">
                                      <p:cBhvr>
                                        <p:cTn id="12" dur="20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8 0.008 -0.017 0.016 -0.021 0.026 C -0.025 0.037 -0.027 0.05 -0.029 0.063 C -0.031 0.076 -0.029 0.087 -0.027 0.099 C -0.025 0.11 -0.022 0.122 -0.015 0.132 C -0.009 0.142 0.001 0.15 0.012 0.156 C 0.022 0.162 0.034 0.166 0.046 0.168 C 0.058 0.17 0.07 0.17 0.081 0.168 C 0.093 0.166 0.104 0.161 0.113 0.153 C 0.122 0.146 0.13 0.137 0.134 0.126 C 0.139 0.116 0.141 0.102 0.141 0.091 C 0.142 0.08 0.141 0.067 0.136 0.056 C 0.131 0.046 0.122 0.038 0.11 0.034 C 0.098 0.031 0.086 0.035 0.078 0.042 C 0.071 0.049 0.066 0.06 0.065 0.073 C 0.065 0.086 0.066 0.098 0.071 0.108 C 0.076 0.118 0.075 0.12 0.095 0.133 C 0.113 0.147 0.131 0.143 0.142 0.144 C 0.153 0.144 0.162 0.14 0.173 0.136 C 0.185 0.131 0.195 0.122 0.202 0.114 C 0.209 0.106 0.212 0.096 0.216 0.08 C 0.219 0.064 0.219 0.056 0.219 0.044 C 0.219 0.032 0.219 0.02 0.219 0.008 E" pathEditMode="relative" ptsTypes="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487E-6 -3.7037E-7 C -0.00801 0.0081 -0.01699 0.01597 -0.02099 0.02593 C -0.025 0.03704 -0.02692 0.05 -0.029 0.06296 C -0.03093 0.07593 -0.029 0.08704 -0.02692 0.09907 C -0.025 0.10995 -0.02195 0.12199 -0.01506 0.13194 C -0.00897 0.1419 0.00096 0.15 0.01202 0.15602 C 0.02196 0.16204 0.03398 0.16597 0.046 0.16806 C 0.05801 0.16991 0.07003 0.16991 0.08093 0.16806 C 0.09295 0.16597 0.10401 0.16111 0.11298 0.15301 C 0.12196 0.14607 0.12997 0.13704 0.13398 0.12593 C 0.13894 0.11597 0.14103 0.10208 0.14103 0.09097 C 0.14199 0.08009 0.14103 0.0669 0.13606 0.05602 C 0.13093 0.04607 0.12196 0.03796 0.10994 0.03403 C 0.09808 0.03102 0.08606 0.03495 0.07805 0.0419 C 0.071 0.04907 0.06603 0.05995 0.06507 0.07292 C 0.06507 0.08611 0.06603 0.09792 0.071 0.1081 C 0.07596 0.11806 0.075 0.11991 0.09503 0.1331 C 0.11298 0.14699 0.13093 0.14306 0.14199 0.14398 C 0.15305 0.14398 0.16202 0.14005 0.17308 0.13611 C 0.18494 0.13102 0.19503 0.12199 0.20192 0.11389 C 0.20898 0.10602 0.21202 0.09607 0.21603 0.08009 C 0.21907 0.06389 0.21907 0.05602 0.21907 0.04398 C 0.21907 0.03194 0.21907 0.01991 0.21907 0.0081 " pathEditMode="relative" rAng="0" ptsTypes="AAAAAAAAAAAAAAAAAAAAAAA">
                                      <p:cBhvr>
                                        <p:cTn id="16" dur="20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658185-834A-4821-A08B-2C72431E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2016" y="6524309"/>
            <a:ext cx="952424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DF96F1EA-2A45-4908-842A-1CB010C8B7BF}"/>
              </a:ext>
            </a:extLst>
          </p:cNvPr>
          <p:cNvCxnSpPr>
            <a:cxnSpLocks/>
          </p:cNvCxnSpPr>
          <p:nvPr/>
        </p:nvCxnSpPr>
        <p:spPr>
          <a:xfrm>
            <a:off x="5042779" y="1240325"/>
            <a:ext cx="0" cy="468969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675995C3-6202-43A6-8CC1-99AB83BE34C6}"/>
              </a:ext>
            </a:extLst>
          </p:cNvPr>
          <p:cNvSpPr txBox="1"/>
          <p:nvPr/>
        </p:nvSpPr>
        <p:spPr>
          <a:xfrm>
            <a:off x="0" y="77096"/>
            <a:ext cx="990600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TOCA DONDE HAY MUCHAS RANAS</a:t>
            </a:r>
            <a:endParaRPr lang="es-ES" b="1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69B0CF9-5840-4923-AB26-0B2ED2D7D6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41" y="1441081"/>
            <a:ext cx="4164457" cy="4164457"/>
          </a:xfrm>
          <a:prstGeom prst="rect">
            <a:avLst/>
          </a:prstGeom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E9744D9B-CD26-4EA9-B5A1-84FE533CFB76}"/>
              </a:ext>
            </a:extLst>
          </p:cNvPr>
          <p:cNvGrpSpPr/>
          <p:nvPr/>
        </p:nvGrpSpPr>
        <p:grpSpPr>
          <a:xfrm>
            <a:off x="5447302" y="1441082"/>
            <a:ext cx="4164457" cy="4164457"/>
            <a:chOff x="5447302" y="1441082"/>
            <a:chExt cx="4164457" cy="4164457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3A15C413-E799-4867-83EF-529720C8489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47302" y="1441082"/>
              <a:ext cx="4164457" cy="4164457"/>
            </a:xfrm>
            <a:prstGeom prst="rect">
              <a:avLst/>
            </a:prstGeom>
          </p:spPr>
        </p:pic>
        <p:pic>
          <p:nvPicPr>
            <p:cNvPr id="13" name="Picture 8">
              <a:extLst>
                <a:ext uri="{FF2B5EF4-FFF2-40B4-BE49-F238E27FC236}">
                  <a16:creationId xmlns:a16="http://schemas.microsoft.com/office/drawing/2014/main" id="{F8906A3A-5C84-4C33-98BC-CC88BCD89D3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>
                          <a14:foregroundMark x1="34667" y1="16333" x2="37000" y2="16333"/>
                          <a14:foregroundMark x1="34333" y1="15000" x2="50333" y2="24000"/>
                          <a14:foregroundMark x1="50333" y1="24000" x2="55333" y2="32000"/>
                          <a14:foregroundMark x1="55000" y1="34000" x2="70000" y2="44333"/>
                          <a14:foregroundMark x1="70000" y1="44333" x2="72333" y2="48333"/>
                          <a14:foregroundMark x1="53667" y1="48333" x2="44667" y2="50000"/>
                          <a14:foregroundMark x1="44333" y1="50000" x2="41000" y2="51333"/>
                          <a14:foregroundMark x1="60667" y1="54667" x2="62667" y2="59000"/>
                          <a14:foregroundMark x1="78000" y1="68000" x2="74333" y2="73667"/>
                          <a14:foregroundMark x1="58333" y1="80000" x2="56667" y2="81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72961" y="2616415"/>
              <a:ext cx="1214462" cy="12144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8">
              <a:extLst>
                <a:ext uri="{FF2B5EF4-FFF2-40B4-BE49-F238E27FC236}">
                  <a16:creationId xmlns:a16="http://schemas.microsoft.com/office/drawing/2014/main" id="{76A5F533-D923-4FE2-AA26-31893BB2E2F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>
                          <a14:foregroundMark x1="34667" y1="16333" x2="37000" y2="16333"/>
                          <a14:foregroundMark x1="34333" y1="15000" x2="50333" y2="24000"/>
                          <a14:foregroundMark x1="50333" y1="24000" x2="55333" y2="32000"/>
                          <a14:foregroundMark x1="55000" y1="34000" x2="70000" y2="44333"/>
                          <a14:foregroundMark x1="70000" y1="44333" x2="72333" y2="48333"/>
                          <a14:foregroundMark x1="53667" y1="48333" x2="44667" y2="50000"/>
                          <a14:foregroundMark x1="44333" y1="50000" x2="41000" y2="51333"/>
                          <a14:foregroundMark x1="60667" y1="54667" x2="62667" y2="59000"/>
                          <a14:foregroundMark x1="78000" y1="68000" x2="74333" y2="73667"/>
                          <a14:foregroundMark x1="58333" y1="80000" x2="56667" y2="81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72961" y="3791748"/>
              <a:ext cx="1214462" cy="12144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8">
              <a:extLst>
                <a:ext uri="{FF2B5EF4-FFF2-40B4-BE49-F238E27FC236}">
                  <a16:creationId xmlns:a16="http://schemas.microsoft.com/office/drawing/2014/main" id="{C074A8E0-E130-4E7A-BC65-1DE720D1DA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>
                          <a14:foregroundMark x1="34667" y1="16333" x2="37000" y2="16333"/>
                          <a14:foregroundMark x1="34333" y1="15000" x2="50333" y2="24000"/>
                          <a14:foregroundMark x1="50333" y1="24000" x2="55333" y2="32000"/>
                          <a14:foregroundMark x1="55000" y1="34000" x2="70000" y2="44333"/>
                          <a14:foregroundMark x1="70000" y1="44333" x2="72333" y2="48333"/>
                          <a14:foregroundMark x1="53667" y1="48333" x2="44667" y2="50000"/>
                          <a14:foregroundMark x1="44333" y1="50000" x2="41000" y2="51333"/>
                          <a14:foregroundMark x1="60667" y1="54667" x2="62667" y2="59000"/>
                          <a14:foregroundMark x1="78000" y1="68000" x2="74333" y2="73667"/>
                          <a14:foregroundMark x1="58333" y1="80000" x2="56667" y2="81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3421" y="3789402"/>
              <a:ext cx="1214462" cy="12144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8">
              <a:extLst>
                <a:ext uri="{FF2B5EF4-FFF2-40B4-BE49-F238E27FC236}">
                  <a16:creationId xmlns:a16="http://schemas.microsoft.com/office/drawing/2014/main" id="{2954E65C-95F6-4DC2-B9F7-445B491C40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>
                          <a14:foregroundMark x1="34667" y1="16333" x2="37000" y2="16333"/>
                          <a14:foregroundMark x1="34333" y1="15000" x2="50333" y2="24000"/>
                          <a14:foregroundMark x1="50333" y1="24000" x2="55333" y2="32000"/>
                          <a14:foregroundMark x1="55000" y1="34000" x2="70000" y2="44333"/>
                          <a14:foregroundMark x1="70000" y1="44333" x2="72333" y2="48333"/>
                          <a14:foregroundMark x1="53667" y1="48333" x2="44667" y2="50000"/>
                          <a14:foregroundMark x1="44333" y1="50000" x2="41000" y2="51333"/>
                          <a14:foregroundMark x1="60667" y1="54667" x2="62667" y2="59000"/>
                          <a14:foregroundMark x1="78000" y1="68000" x2="74333" y2="73667"/>
                          <a14:foregroundMark x1="58333" y1="80000" x2="56667" y2="81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4817" y="2638206"/>
              <a:ext cx="1214462" cy="12144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8">
              <a:extLst>
                <a:ext uri="{FF2B5EF4-FFF2-40B4-BE49-F238E27FC236}">
                  <a16:creationId xmlns:a16="http://schemas.microsoft.com/office/drawing/2014/main" id="{0229D2CC-8F88-483E-9DE9-10256B54B55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>
                          <a14:foregroundMark x1="34667" y1="16333" x2="37000" y2="16333"/>
                          <a14:foregroundMark x1="34333" y1="15000" x2="50333" y2="24000"/>
                          <a14:foregroundMark x1="50333" y1="24000" x2="55333" y2="32000"/>
                          <a14:foregroundMark x1="55000" y1="34000" x2="70000" y2="44333"/>
                          <a14:foregroundMark x1="70000" y1="44333" x2="72333" y2="48333"/>
                          <a14:foregroundMark x1="53667" y1="48333" x2="44667" y2="50000"/>
                          <a14:foregroundMark x1="44333" y1="50000" x2="41000" y2="51333"/>
                          <a14:foregroundMark x1="60667" y1="54667" x2="62667" y2="59000"/>
                          <a14:foregroundMark x1="78000" y1="68000" x2="74333" y2="73667"/>
                          <a14:foregroundMark x1="58333" y1="80000" x2="56667" y2="81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70792" y="3572005"/>
              <a:ext cx="1214462" cy="12144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8">
              <a:extLst>
                <a:ext uri="{FF2B5EF4-FFF2-40B4-BE49-F238E27FC236}">
                  <a16:creationId xmlns:a16="http://schemas.microsoft.com/office/drawing/2014/main" id="{35AA1BC3-520B-44A0-B72F-E4631D368F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>
                          <a14:foregroundMark x1="34667" y1="16333" x2="37000" y2="16333"/>
                          <a14:foregroundMark x1="34333" y1="15000" x2="50333" y2="24000"/>
                          <a14:foregroundMark x1="50333" y1="24000" x2="55333" y2="32000"/>
                          <a14:foregroundMark x1="55000" y1="34000" x2="70000" y2="44333"/>
                          <a14:foregroundMark x1="70000" y1="44333" x2="72333" y2="48333"/>
                          <a14:foregroundMark x1="53667" y1="48333" x2="44667" y2="50000"/>
                          <a14:foregroundMark x1="44333" y1="50000" x2="41000" y2="51333"/>
                          <a14:foregroundMark x1="60667" y1="54667" x2="62667" y2="59000"/>
                          <a14:foregroundMark x1="78000" y1="68000" x2="74333" y2="73667"/>
                          <a14:foregroundMark x1="58333" y1="80000" x2="56667" y2="81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1877" y="2886664"/>
              <a:ext cx="1214462" cy="12144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4626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C1D8BB8-EBAE-4BD9-9B80-F3EA0EFAA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771" y="6356352"/>
            <a:ext cx="936171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7AF609C-C842-4C75-AB75-36FF34F9A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200025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>
            <a:extLst>
              <a:ext uri="{FF2B5EF4-FFF2-40B4-BE49-F238E27FC236}">
                <a16:creationId xmlns:a16="http://schemas.microsoft.com/office/drawing/2014/main" id="{B351F00C-C655-47BF-B783-42FA6A95B2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83082" y="341595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>
            <a:extLst>
              <a:ext uri="{FF2B5EF4-FFF2-40B4-BE49-F238E27FC236}">
                <a16:creationId xmlns:a16="http://schemas.microsoft.com/office/drawing/2014/main" id="{550614CB-1775-4650-996A-6C17585051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10828" y="3429000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>
            <a:extLst>
              <a:ext uri="{FF2B5EF4-FFF2-40B4-BE49-F238E27FC236}">
                <a16:creationId xmlns:a16="http://schemas.microsoft.com/office/drawing/2014/main" id="{FAF67B52-1EC4-4AAA-A65C-D4B4C73406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713710" y="346040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00F5C214-DD0E-484C-9D56-85670342CC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115671" y="346040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>
            <a:extLst>
              <a:ext uri="{FF2B5EF4-FFF2-40B4-BE49-F238E27FC236}">
                <a16:creationId xmlns:a16="http://schemas.microsoft.com/office/drawing/2014/main" id="{6EB16356-CA16-4B8F-AEED-36B20097E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14691" y="280000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>
            <a:extLst>
              <a:ext uri="{FF2B5EF4-FFF2-40B4-BE49-F238E27FC236}">
                <a16:creationId xmlns:a16="http://schemas.microsoft.com/office/drawing/2014/main" id="{1C214654-77B8-4436-B7F5-E5B5B5235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61243" y="280000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0062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2 0.00763 C -0.03093 0.01574 -0.03991 0.02361 -0.04391 0.03356 C -0.04792 0.04467 -0.04984 0.05763 -0.05193 0.0706 C -0.05385 0.08356 -0.05193 0.09467 -0.04984 0.10671 C -0.04792 0.11759 -0.04487 0.12962 -0.03798 0.13958 C -0.03189 0.14953 -0.02196 0.15763 -0.0109 0.16365 C -0.00096 0.16967 0.01106 0.17361 0.02307 0.17569 C 0.03509 0.17754 0.04711 0.17754 0.05801 0.17569 C 0.07003 0.17361 0.08109 0.16875 0.09006 0.16064 C 0.09904 0.1537 0.10705 0.14467 0.11106 0.13356 C 0.11602 0.12361 0.11811 0.10972 0.11811 0.09861 C 0.11907 0.08773 0.11811 0.07453 0.11314 0.06365 C 0.10801 0.0537 0.09904 0.0456 0.08702 0.04166 C 0.07516 0.03865 0.06314 0.04259 0.05513 0.04953 C 0.04807 0.05671 0.04311 0.06759 0.04215 0.08055 C 0.04215 0.09375 0.04311 0.10555 0.04807 0.11574 C 0.05304 0.12569 0.05208 0.12754 0.07211 0.14074 C 0.09006 0.15462 0.10801 0.15069 0.11907 0.15162 C 0.13013 0.15162 0.1391 0.14768 0.15016 0.14375 C 0.16202 0.13865 0.17211 0.12962 0.179 0.12152 C 0.18606 0.11365 0.1891 0.1037 0.19311 0.08773 C 0.19615 0.07152 0.19615 0.06365 0.19615 0.05162 C 0.19615 0.03958 0.19615 0.02754 0.19615 0.01574 " pathEditMode="relative" rAng="0" ptsTypes="AAAAAAAAAAAAAAAAAAAAA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2 0.00764 C -0.03093 0.01574 -0.03991 0.02361 -0.04391 0.03356 C -0.04792 0.04467 -0.04984 0.05764 -0.05193 0.0706 C -0.05385 0.08356 -0.05193 0.09467 -0.04984 0.10671 C -0.04792 0.11759 -0.04488 0.12963 -0.03798 0.13958 C -0.03189 0.14954 -0.02196 0.15764 -0.0109 0.16366 C -0.00096 0.16967 0.01105 0.17361 0.02307 0.17569 C 0.03509 0.17754 0.04711 0.17754 0.05801 0.17569 C 0.07003 0.17361 0.08109 0.16875 0.09006 0.16065 C 0.09904 0.1537 0.10705 0.14467 0.11105 0.13356 C 0.11602 0.12361 0.11811 0.10972 0.11811 0.09861 C 0.11907 0.08773 0.11811 0.07454 0.11314 0.06366 C 0.10801 0.0537 0.09904 0.0456 0.08702 0.04167 C 0.07516 0.03866 0.06314 0.04259 0.05512 0.04954 C 0.04807 0.05671 0.04311 0.06759 0.04214 0.08055 C 0.04214 0.09375 0.04311 0.10555 0.04807 0.11574 C 0.05304 0.12569 0.05208 0.12754 0.07211 0.14074 C 0.09006 0.15463 0.10801 0.15069 0.11907 0.15162 C 0.13012 0.15162 0.1391 0.14768 0.15016 0.14375 C 0.16202 0.13866 0.17211 0.12963 0.179 0.12153 C 0.18605 0.11366 0.1891 0.1037 0.19311 0.08773 C 0.19615 0.07153 0.19615 0.06366 0.19615 0.05162 C 0.19615 0.03958 0.19615 0.02754 0.19615 0.01574 " pathEditMode="relative" rAng="0" ptsTypes="AAAAAAAAAAAAAAAAAAAAAAA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2 0.00764 C -0.03093 0.01574 -0.03991 0.02361 -0.04391 0.03356 C -0.04792 0.04467 -0.04984 0.05764 -0.05192 0.0706 C -0.05385 0.08356 -0.05192 0.09467 -0.04984 0.10671 C -0.04792 0.11759 -0.04487 0.12963 -0.03798 0.13958 C -0.03189 0.14953 -0.02196 0.15764 -0.0109 0.16365 C -0.00096 0.16967 0.01106 0.17361 0.02308 0.17569 C 0.03509 0.17754 0.04711 0.17754 0.05801 0.17569 C 0.07003 0.17361 0.08109 0.16875 0.09006 0.16064 C 0.09904 0.1537 0.10705 0.14467 0.11106 0.13356 C 0.11602 0.12361 0.11811 0.10972 0.11811 0.09861 C 0.11907 0.08773 0.11811 0.07453 0.11314 0.06365 C 0.10801 0.0537 0.09904 0.0456 0.08702 0.04166 C 0.07516 0.03865 0.06314 0.04259 0.05513 0.04953 C 0.04808 0.05671 0.04311 0.06759 0.04215 0.08055 C 0.04215 0.09375 0.04311 0.10555 0.04808 0.11574 C 0.05304 0.12569 0.05208 0.12754 0.07211 0.14074 C 0.09006 0.15463 0.10801 0.15069 0.11907 0.15162 C 0.13013 0.15162 0.1391 0.14768 0.15016 0.14375 C 0.16202 0.13865 0.17211 0.12963 0.17901 0.12152 C 0.18606 0.11365 0.1891 0.1037 0.19311 0.08773 C 0.19615 0.07152 0.19615 0.06365 0.19615 0.05162 C 0.19615 0.03958 0.19615 0.02754 0.19615 0.01574 " pathEditMode="relative" rAng="0" ptsTypes="AAAAAAAAAAAAAAAAAAAAAAA">
                                      <p:cBhvr>
                                        <p:cTn id="10" dur="2000" spd="-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2 0.00764 C -0.03093 0.01574 -0.03991 0.02361 -0.04392 0.03356 C -0.04792 0.04467 -0.04984 0.05764 -0.05193 0.0706 C -0.05385 0.08356 -0.05193 0.09467 -0.04984 0.10671 C -0.04792 0.11759 -0.04488 0.12963 -0.03799 0.13958 C -0.0319 0.14953 -0.02196 0.15764 -0.0109 0.16365 C -0.00097 0.16967 0.01105 0.17361 0.02307 0.17569 C 0.03509 0.17754 0.04711 0.17754 0.05801 0.17569 C 0.07003 0.17361 0.08108 0.16875 0.09006 0.16064 C 0.09903 0.1537 0.10705 0.14467 0.11105 0.13356 C 0.11602 0.12361 0.1181 0.10972 0.1181 0.09861 C 0.11907 0.08773 0.1181 0.07453 0.11314 0.06365 C 0.10801 0.0537 0.09903 0.0456 0.08701 0.04166 C 0.07516 0.03865 0.06314 0.04259 0.05512 0.04953 C 0.04807 0.05671 0.0431 0.06759 0.04214 0.08055 C 0.04214 0.09375 0.0431 0.10555 0.04807 0.11574 C 0.05304 0.12569 0.05208 0.12754 0.07211 0.14074 C 0.09006 0.15463 0.10801 0.15069 0.11907 0.15162 C 0.13012 0.15162 0.1391 0.14768 0.15016 0.14375 C 0.16201 0.13865 0.17211 0.12963 0.179 0.12152 C 0.18605 0.11365 0.1891 0.1037 0.1931 0.08773 C 0.19615 0.07152 0.19615 0.06365 0.19615 0.05162 C 0.19615 0.03958 0.19615 0.02754 0.19615 0.01574 " pathEditMode="relative" rAng="0" ptsTypes="AAAAAAAAAAAAAAAAAAAAAAA">
                                      <p:cBhvr>
                                        <p:cTn id="12" dur="20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8 0.008 -0.017 0.016 -0.021 0.026 C -0.025 0.037 -0.027 0.05 -0.029 0.063 C -0.031 0.076 -0.029 0.087 -0.027 0.099 C -0.025 0.11 -0.022 0.122 -0.015 0.132 C -0.009 0.142 0.001 0.15 0.012 0.156 C 0.022 0.162 0.034 0.166 0.046 0.168 C 0.058 0.17 0.07 0.17 0.081 0.168 C 0.093 0.166 0.104 0.161 0.113 0.153 C 0.122 0.146 0.13 0.137 0.134 0.126 C 0.139 0.116 0.141 0.102 0.141 0.091 C 0.142 0.08 0.141 0.067 0.136 0.056 C 0.131 0.046 0.122 0.038 0.11 0.034 C 0.098 0.031 0.086 0.035 0.078 0.042 C 0.071 0.049 0.066 0.06 0.065 0.073 C 0.065 0.086 0.066 0.098 0.071 0.108 C 0.076 0.118 0.075 0.12 0.095 0.133 C 0.113 0.147 0.131 0.143 0.142 0.144 C 0.153 0.144 0.162 0.14 0.173 0.136 C 0.185 0.131 0.195 0.122 0.202 0.114 C 0.209 0.106 0.212 0.096 0.216 0.08 C 0.219 0.064 0.219 0.056 0.219 0.044 C 0.219 0.032 0.219 0.02 0.219 0.008 E" pathEditMode="relative" ptsTypes="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487E-6 -3.7037E-7 C -0.00801 0.0081 -0.01699 0.01597 -0.02099 0.02593 C -0.025 0.03704 -0.02692 0.05 -0.029 0.06296 C -0.03093 0.07593 -0.029 0.08704 -0.02692 0.09907 C -0.025 0.10995 -0.02195 0.12199 -0.01506 0.13194 C -0.00897 0.1419 0.00096 0.15 0.01202 0.15602 C 0.02196 0.16204 0.03398 0.16597 0.046 0.16806 C 0.05801 0.16991 0.07003 0.16991 0.08093 0.16806 C 0.09295 0.16597 0.10401 0.16111 0.11298 0.15301 C 0.12196 0.14607 0.12997 0.13704 0.13398 0.12593 C 0.13894 0.11597 0.14103 0.10208 0.14103 0.09097 C 0.14199 0.08009 0.14103 0.0669 0.13606 0.05602 C 0.13093 0.04607 0.12196 0.03796 0.10994 0.03403 C 0.09808 0.03102 0.08606 0.03495 0.07805 0.0419 C 0.071 0.04907 0.06603 0.05995 0.06507 0.07292 C 0.06507 0.08611 0.06603 0.09792 0.071 0.1081 C 0.07596 0.11806 0.075 0.11991 0.09503 0.1331 C 0.11298 0.14699 0.13093 0.14306 0.14199 0.14398 C 0.15305 0.14398 0.16202 0.14005 0.17308 0.13611 C 0.18494 0.13102 0.19503 0.12199 0.20192 0.11389 C 0.20898 0.10602 0.21202 0.09607 0.21603 0.08009 C 0.21907 0.06389 0.21907 0.05602 0.21907 0.04398 C 0.21907 0.03194 0.21907 0.01991 0.21907 0.0081 " pathEditMode="relative" rAng="0" ptsTypes="AAAAAAAAAAAAAAAAAAAAAAA">
                                      <p:cBhvr>
                                        <p:cTn id="16" dur="20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BD087D3-C810-466D-8FE9-789815E2594A}"/>
              </a:ext>
            </a:extLst>
          </p:cNvPr>
          <p:cNvSpPr txBox="1"/>
          <p:nvPr/>
        </p:nvSpPr>
        <p:spPr>
          <a:xfrm>
            <a:off x="135802" y="162962"/>
            <a:ext cx="3285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ATENCIÓN Y PERCEPCIÓN VISUAL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9670F1F-FECC-48FE-8BFA-44C935701C25}"/>
              </a:ext>
            </a:extLst>
          </p:cNvPr>
          <p:cNvSpPr txBox="1"/>
          <p:nvPr/>
        </p:nvSpPr>
        <p:spPr>
          <a:xfrm>
            <a:off x="425512" y="2713453"/>
            <a:ext cx="88452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El objetivo es identificar el concepto de mucho o nada a través de un grupo de objetos o de ninguno.</a:t>
            </a:r>
          </a:p>
          <a:p>
            <a:r>
              <a:rPr lang="es-ES" dirty="0"/>
              <a:t>Primero enseñamos la diapositiva y leemos en voz alta la instrucción de arriba. Después el alumno tiene que seleccionar la respuesta correcta.</a:t>
            </a:r>
          </a:p>
          <a:p>
            <a:endParaRPr lang="es-ES" dirty="0"/>
          </a:p>
          <a:p>
            <a:r>
              <a:rPr lang="es-ES" dirty="0"/>
              <a:t>Podéis usar la Tablet o el ordenador. También podéis hacerlo con objetos de casa. Agrupáis en una caja o similar varios objetos y otra la dejáis vacía. Después preguntáis donde hay muchos o donde hay nada. Ir variando de objetos y de recipiente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AF736DC-14A8-43BC-8227-2CA4B06068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79754" y="532294"/>
            <a:ext cx="2039156" cy="2039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AB443A99-9449-482A-A78C-5A8BF195B407}"/>
              </a:ext>
            </a:extLst>
          </p:cNvPr>
          <p:cNvSpPr txBox="1"/>
          <p:nvPr/>
        </p:nvSpPr>
        <p:spPr>
          <a:xfrm>
            <a:off x="425512" y="1290262"/>
            <a:ext cx="293907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s-ES" sz="2800" b="1" dirty="0">
                <a:solidFill>
                  <a:prstClr val="black"/>
                </a:solidFill>
              </a:rPr>
              <a:t>CANTIDAD</a:t>
            </a:r>
          </a:p>
          <a:p>
            <a:pPr lvl="0"/>
            <a:r>
              <a:rPr lang="es-ES" sz="1400" b="1" dirty="0">
                <a:solidFill>
                  <a:prstClr val="black"/>
                </a:solidFill>
              </a:rPr>
              <a:t>CUANTIFICADORES: MUCHO O NADA</a:t>
            </a:r>
            <a:endParaRPr lang="es-ES" sz="2800" b="1" dirty="0">
              <a:solidFill>
                <a:prstClr val="black"/>
              </a:solidFill>
            </a:endParaRPr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6DE0033-71AE-4309-AE11-72B8B5B69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31683" y="6356352"/>
            <a:ext cx="8229600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</p:spTree>
    <p:extLst>
      <p:ext uri="{BB962C8B-B14F-4D97-AF65-F5344CB8AC3E}">
        <p14:creationId xmlns:p14="http://schemas.microsoft.com/office/powerpoint/2010/main" val="593288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658185-834A-4821-A08B-2C72431E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2016" y="6524309"/>
            <a:ext cx="952424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979535E-9775-47D5-AD75-FAD837CA5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1456" y="407110"/>
            <a:ext cx="6183087" cy="6183087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5025F8B6-95D3-4719-BB8A-F13A2588CF29}"/>
              </a:ext>
            </a:extLst>
          </p:cNvPr>
          <p:cNvSpPr txBox="1"/>
          <p:nvPr/>
        </p:nvSpPr>
        <p:spPr>
          <a:xfrm>
            <a:off x="0" y="77096"/>
            <a:ext cx="990600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AQUÍ HAY </a:t>
            </a:r>
            <a:r>
              <a:rPr lang="es-ES" b="1" dirty="0"/>
              <a:t>MUCHOS</a:t>
            </a:r>
            <a:r>
              <a:rPr lang="es-ES" dirty="0"/>
              <a:t> ANIMALES </a:t>
            </a:r>
            <a:endParaRPr lang="es-ES" b="1" dirty="0"/>
          </a:p>
          <a:p>
            <a:pPr algn="ctr"/>
            <a:r>
              <a:rPr lang="es-ES" dirty="0"/>
              <a:t>Puedes tocar los animales, ¡hay muchos!</a:t>
            </a:r>
          </a:p>
        </p:txBody>
      </p:sp>
      <p:pic>
        <p:nvPicPr>
          <p:cNvPr id="1028" name="10">
            <a:extLst>
              <a:ext uri="{FF2B5EF4-FFF2-40B4-BE49-F238E27FC236}">
                <a16:creationId xmlns:a16="http://schemas.microsoft.com/office/drawing/2014/main" id="{B58F47C4-EFE0-4600-B577-A69D482D15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8000" r="92333">
                        <a14:foregroundMark x1="24667" y1="55667" x2="28000" y2="55667"/>
                        <a14:foregroundMark x1="26333" y1="54667" x2="61000" y2="54667"/>
                        <a14:foregroundMark x1="61000" y1="54667" x2="78333" y2="54667"/>
                        <a14:foregroundMark x1="78333" y1="53000" x2="81000" y2="45000"/>
                        <a14:foregroundMark x1="79333" y1="45333" x2="64333" y2="58333"/>
                        <a14:foregroundMark x1="64333" y1="58333" x2="62333" y2="62667"/>
                        <a14:foregroundMark x1="54333" y1="45667" x2="53000" y2="53667"/>
                        <a14:foregroundMark x1="52667" y1="52333" x2="61667" y2="45333"/>
                        <a14:foregroundMark x1="52000" y1="40667" x2="51667" y2="53667"/>
                        <a14:foregroundMark x1="54000" y1="57667" x2="53333" y2="65000"/>
                        <a14:foregroundMark x1="51333" y1="61333" x2="31000" y2="62000"/>
                        <a14:foregroundMark x1="31000" y1="62000" x2="30000" y2="60333"/>
                        <a14:foregroundMark x1="24333" y1="56667" x2="8000" y2="53667"/>
                        <a14:foregroundMark x1="9333" y1="50333" x2="22000" y2="58000"/>
                        <a14:foregroundMark x1="30667" y1="52333" x2="52000" y2="50000"/>
                        <a14:foregroundMark x1="52000" y1="50000" x2="54333" y2="48333"/>
                        <a14:foregroundMark x1="65333" y1="47333" x2="82667" y2="50333"/>
                        <a14:foregroundMark x1="90333" y1="51000" x2="89667" y2="57000"/>
                        <a14:foregroundMark x1="83667" y1="52667" x2="56000" y2="56333"/>
                        <a14:foregroundMark x1="83333" y1="52000" x2="64333" y2="55333"/>
                        <a14:foregroundMark x1="68000" y1="57000" x2="85333" y2="52667"/>
                        <a14:foregroundMark x1="85333" y1="52667" x2="85667" y2="52333"/>
                        <a14:foregroundMark x1="92333" y1="52000" x2="91000" y2="55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1743" y="3774043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9">
            <a:extLst>
              <a:ext uri="{FF2B5EF4-FFF2-40B4-BE49-F238E27FC236}">
                <a16:creationId xmlns:a16="http://schemas.microsoft.com/office/drawing/2014/main" id="{113E2429-9F95-4214-B850-B3D282944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6000" y1="50667" x2="42333" y2="60333"/>
                        <a14:foregroundMark x1="42333" y1="60333" x2="40333" y2="61000"/>
                        <a14:foregroundMark x1="40000" y1="56333" x2="32333" y2="69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0286" y="3949208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8">
            <a:extLst>
              <a:ext uri="{FF2B5EF4-FFF2-40B4-BE49-F238E27FC236}">
                <a16:creationId xmlns:a16="http://schemas.microsoft.com/office/drawing/2014/main" id="{65306865-C6B3-42BF-97BE-F45DA2522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>
                        <a14:foregroundMark x1="34667" y1="16333" x2="37000" y2="16333"/>
                        <a14:foregroundMark x1="34333" y1="15000" x2="50333" y2="24000"/>
                        <a14:foregroundMark x1="50333" y1="24000" x2="55333" y2="32000"/>
                        <a14:foregroundMark x1="55000" y1="34000" x2="70000" y2="44333"/>
                        <a14:foregroundMark x1="70000" y1="44333" x2="72333" y2="48333"/>
                        <a14:foregroundMark x1="53667" y1="48333" x2="44667" y2="50000"/>
                        <a14:foregroundMark x1="44333" y1="50000" x2="41000" y2="51333"/>
                        <a14:foregroundMark x1="60667" y1="54667" x2="62667" y2="59000"/>
                        <a14:foregroundMark x1="78000" y1="68000" x2="74333" y2="73667"/>
                        <a14:foregroundMark x1="58333" y1="80000" x2="56667" y2="8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4437" y="3072183"/>
            <a:ext cx="1214462" cy="1214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7">
            <a:extLst>
              <a:ext uri="{FF2B5EF4-FFF2-40B4-BE49-F238E27FC236}">
                <a16:creationId xmlns:a16="http://schemas.microsoft.com/office/drawing/2014/main" id="{B6DB6FC2-E799-4A47-A23F-566A179389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6000" y1="50667" x2="42333" y2="60333"/>
                        <a14:foregroundMark x1="42333" y1="60333" x2="40333" y2="61000"/>
                        <a14:foregroundMark x1="40000" y1="56333" x2="32333" y2="69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0563" y="4640138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6">
            <a:extLst>
              <a:ext uri="{FF2B5EF4-FFF2-40B4-BE49-F238E27FC236}">
                <a16:creationId xmlns:a16="http://schemas.microsoft.com/office/drawing/2014/main" id="{78F52491-58A2-4D6B-ADEE-2A5B2D6BB0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8000" r="92333">
                        <a14:foregroundMark x1="24667" y1="55667" x2="28000" y2="55667"/>
                        <a14:foregroundMark x1="26333" y1="54667" x2="61000" y2="54667"/>
                        <a14:foregroundMark x1="61000" y1="54667" x2="78333" y2="54667"/>
                        <a14:foregroundMark x1="78333" y1="53000" x2="81000" y2="45000"/>
                        <a14:foregroundMark x1="79333" y1="45333" x2="64333" y2="58333"/>
                        <a14:foregroundMark x1="64333" y1="58333" x2="62333" y2="62667"/>
                        <a14:foregroundMark x1="54333" y1="45667" x2="53000" y2="53667"/>
                        <a14:foregroundMark x1="52667" y1="52333" x2="61667" y2="45333"/>
                        <a14:foregroundMark x1="52000" y1="40667" x2="51667" y2="53667"/>
                        <a14:foregroundMark x1="54000" y1="57667" x2="53333" y2="65000"/>
                        <a14:foregroundMark x1="51333" y1="61333" x2="31000" y2="62000"/>
                        <a14:foregroundMark x1="31000" y1="62000" x2="30000" y2="60333"/>
                        <a14:foregroundMark x1="24333" y1="56667" x2="8000" y2="53667"/>
                        <a14:foregroundMark x1="9333" y1="50333" x2="22000" y2="58000"/>
                        <a14:foregroundMark x1="30667" y1="52333" x2="52000" y2="50000"/>
                        <a14:foregroundMark x1="52000" y1="50000" x2="54333" y2="48333"/>
                        <a14:foregroundMark x1="65333" y1="47333" x2="82667" y2="50333"/>
                        <a14:foregroundMark x1="90333" y1="51000" x2="89667" y2="57000"/>
                        <a14:foregroundMark x1="83667" y1="52667" x2="56000" y2="56333"/>
                        <a14:foregroundMark x1="83333" y1="52000" x2="64333" y2="55333"/>
                        <a14:foregroundMark x1="68000" y1="57000" x2="85333" y2="52667"/>
                        <a14:foregroundMark x1="85333" y1="52667" x2="85667" y2="52333"/>
                        <a14:foregroundMark x1="92333" y1="52000" x2="91000" y2="55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142873" y="3673854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5">
            <a:extLst>
              <a:ext uri="{FF2B5EF4-FFF2-40B4-BE49-F238E27FC236}">
                <a16:creationId xmlns:a16="http://schemas.microsoft.com/office/drawing/2014/main" id="{E6A1DC61-EFEC-4089-8C27-BB929EA824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>
                        <a14:foregroundMark x1="34667" y1="16333" x2="37000" y2="16333"/>
                        <a14:foregroundMark x1="34333" y1="15000" x2="50333" y2="24000"/>
                        <a14:foregroundMark x1="50333" y1="24000" x2="55333" y2="32000"/>
                        <a14:foregroundMark x1="55000" y1="34000" x2="70000" y2="44333"/>
                        <a14:foregroundMark x1="70000" y1="44333" x2="72333" y2="48333"/>
                        <a14:foregroundMark x1="53667" y1="48333" x2="44667" y2="50000"/>
                        <a14:foregroundMark x1="44333" y1="50000" x2="41000" y2="51333"/>
                        <a14:foregroundMark x1="60667" y1="54667" x2="62667" y2="59000"/>
                        <a14:foregroundMark x1="78000" y1="68000" x2="74333" y2="73667"/>
                        <a14:foregroundMark x1="58333" y1="80000" x2="56667" y2="8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9963" y="2480613"/>
            <a:ext cx="1214462" cy="1214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4">
            <a:extLst>
              <a:ext uri="{FF2B5EF4-FFF2-40B4-BE49-F238E27FC236}">
                <a16:creationId xmlns:a16="http://schemas.microsoft.com/office/drawing/2014/main" id="{8E600496-B93D-4EDC-BEC4-F2AB7E6183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6000" y1="50667" x2="42333" y2="60333"/>
                        <a14:foregroundMark x1="42333" y1="60333" x2="40333" y2="61000"/>
                        <a14:foregroundMark x1="40000" y1="56333" x2="32333" y2="69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353" y="2765663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3">
            <a:extLst>
              <a:ext uri="{FF2B5EF4-FFF2-40B4-BE49-F238E27FC236}">
                <a16:creationId xmlns:a16="http://schemas.microsoft.com/office/drawing/2014/main" id="{D76C0907-C0D2-4F9B-9A23-9275B16E7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8000" r="92333">
                        <a14:foregroundMark x1="24667" y1="55667" x2="28000" y2="55667"/>
                        <a14:foregroundMark x1="26333" y1="54667" x2="61000" y2="54667"/>
                        <a14:foregroundMark x1="61000" y1="54667" x2="78333" y2="54667"/>
                        <a14:foregroundMark x1="78333" y1="53000" x2="81000" y2="45000"/>
                        <a14:foregroundMark x1="79333" y1="45333" x2="64333" y2="58333"/>
                        <a14:foregroundMark x1="64333" y1="58333" x2="62333" y2="62667"/>
                        <a14:foregroundMark x1="54333" y1="45667" x2="53000" y2="53667"/>
                        <a14:foregroundMark x1="52667" y1="52333" x2="61667" y2="45333"/>
                        <a14:foregroundMark x1="52000" y1="40667" x2="51667" y2="53667"/>
                        <a14:foregroundMark x1="54000" y1="57667" x2="53333" y2="65000"/>
                        <a14:foregroundMark x1="51333" y1="61333" x2="31000" y2="62000"/>
                        <a14:foregroundMark x1="31000" y1="62000" x2="30000" y2="60333"/>
                        <a14:foregroundMark x1="24333" y1="56667" x2="8000" y2="53667"/>
                        <a14:foregroundMark x1="9333" y1="50333" x2="22000" y2="58000"/>
                        <a14:foregroundMark x1="30667" y1="52333" x2="52000" y2="50000"/>
                        <a14:foregroundMark x1="52000" y1="50000" x2="54333" y2="48333"/>
                        <a14:foregroundMark x1="65333" y1="47333" x2="82667" y2="50333"/>
                        <a14:foregroundMark x1="90333" y1="51000" x2="89667" y2="57000"/>
                        <a14:foregroundMark x1="83667" y1="52667" x2="56000" y2="56333"/>
                        <a14:foregroundMark x1="83333" y1="52000" x2="64333" y2="55333"/>
                        <a14:foregroundMark x1="68000" y1="57000" x2="85333" y2="52667"/>
                        <a14:foregroundMark x1="85333" y1="52667" x2="85667" y2="52333"/>
                        <a14:foregroundMark x1="92333" y1="52000" x2="91000" y2="55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0525" y="2718690"/>
            <a:ext cx="1169102" cy="1169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2">
            <a:extLst>
              <a:ext uri="{FF2B5EF4-FFF2-40B4-BE49-F238E27FC236}">
                <a16:creationId xmlns:a16="http://schemas.microsoft.com/office/drawing/2014/main" id="{D1FFA4B7-E2FF-4E77-BCF6-115C9A561F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8000" r="92333">
                        <a14:foregroundMark x1="24667" y1="55667" x2="28000" y2="55667"/>
                        <a14:foregroundMark x1="26333" y1="54667" x2="61000" y2="54667"/>
                        <a14:foregroundMark x1="61000" y1="54667" x2="78333" y2="54667"/>
                        <a14:foregroundMark x1="78333" y1="53000" x2="81000" y2="45000"/>
                        <a14:foregroundMark x1="79333" y1="45333" x2="64333" y2="58333"/>
                        <a14:foregroundMark x1="64333" y1="58333" x2="62333" y2="62667"/>
                        <a14:foregroundMark x1="54333" y1="45667" x2="53000" y2="53667"/>
                        <a14:foregroundMark x1="52667" y1="52333" x2="61667" y2="45333"/>
                        <a14:foregroundMark x1="52000" y1="40667" x2="51667" y2="53667"/>
                        <a14:foregroundMark x1="54000" y1="57667" x2="53333" y2="65000"/>
                        <a14:foregroundMark x1="51333" y1="61333" x2="31000" y2="62000"/>
                        <a14:foregroundMark x1="31000" y1="62000" x2="30000" y2="60333"/>
                        <a14:foregroundMark x1="24333" y1="56667" x2="8000" y2="53667"/>
                        <a14:foregroundMark x1="9333" y1="50333" x2="22000" y2="58000"/>
                        <a14:foregroundMark x1="30667" y1="52333" x2="52000" y2="50000"/>
                        <a14:foregroundMark x1="52000" y1="50000" x2="54333" y2="48333"/>
                        <a14:foregroundMark x1="65333" y1="47333" x2="82667" y2="50333"/>
                        <a14:foregroundMark x1="90333" y1="51000" x2="89667" y2="57000"/>
                        <a14:foregroundMark x1="83667" y1="52667" x2="56000" y2="56333"/>
                        <a14:foregroundMark x1="83333" y1="52000" x2="64333" y2="55333"/>
                        <a14:foregroundMark x1="68000" y1="57000" x2="85333" y2="52667"/>
                        <a14:foregroundMark x1="85333" y1="52667" x2="85667" y2="52333"/>
                        <a14:foregroundMark x1="92333" y1="52000" x2="91000" y2="55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0263" y="4230708"/>
            <a:ext cx="1027791" cy="1027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1">
            <a:extLst>
              <a:ext uri="{FF2B5EF4-FFF2-40B4-BE49-F238E27FC236}">
                <a16:creationId xmlns:a16="http://schemas.microsoft.com/office/drawing/2014/main" id="{F3D29A1B-479D-4647-B525-097102D0D3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>
                        <a14:foregroundMark x1="34667" y1="16333" x2="37000" y2="16333"/>
                        <a14:foregroundMark x1="34333" y1="15000" x2="50333" y2="24000"/>
                        <a14:foregroundMark x1="50333" y1="24000" x2="55333" y2="32000"/>
                        <a14:foregroundMark x1="55000" y1="34000" x2="70000" y2="44333"/>
                        <a14:foregroundMark x1="70000" y1="44333" x2="72333" y2="48333"/>
                        <a14:foregroundMark x1="53667" y1="48333" x2="44667" y2="50000"/>
                        <a14:foregroundMark x1="44333" y1="50000" x2="41000" y2="51333"/>
                        <a14:foregroundMark x1="60667" y1="54667" x2="62667" y2="59000"/>
                        <a14:foregroundMark x1="78000" y1="68000" x2="74333" y2="73667"/>
                        <a14:foregroundMark x1="58333" y1="80000" x2="56667" y2="8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455" y="4834749"/>
            <a:ext cx="834947" cy="834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4683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25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1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1" dur="1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0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6" dur="125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0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1" dur="125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658185-834A-4821-A08B-2C72431E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2016" y="6524309"/>
            <a:ext cx="952424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979535E-9775-47D5-AD75-FAD837CA5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1456" y="407110"/>
            <a:ext cx="6183087" cy="6183087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5025F8B6-95D3-4719-BB8A-F13A2588CF29}"/>
              </a:ext>
            </a:extLst>
          </p:cNvPr>
          <p:cNvSpPr txBox="1"/>
          <p:nvPr/>
        </p:nvSpPr>
        <p:spPr>
          <a:xfrm>
            <a:off x="0" y="77096"/>
            <a:ext cx="990600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AQUÍ NO HAY ANIMALES, AQUÍ HAY </a:t>
            </a:r>
            <a:r>
              <a:rPr lang="es-ES" b="1" dirty="0"/>
              <a:t>NADA</a:t>
            </a:r>
          </a:p>
          <a:p>
            <a:pPr algn="ctr"/>
            <a:r>
              <a:rPr lang="es-ES" b="1" dirty="0"/>
              <a:t>No puedes tocar, aquí hay nada</a:t>
            </a:r>
          </a:p>
        </p:txBody>
      </p:sp>
    </p:spTree>
    <p:extLst>
      <p:ext uri="{BB962C8B-B14F-4D97-AF65-F5344CB8AC3E}">
        <p14:creationId xmlns:p14="http://schemas.microsoft.com/office/powerpoint/2010/main" val="20200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658185-834A-4821-A08B-2C72431E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2016" y="6524309"/>
            <a:ext cx="952424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025F8B6-95D3-4719-BB8A-F13A2588CF29}"/>
              </a:ext>
            </a:extLst>
          </p:cNvPr>
          <p:cNvSpPr txBox="1"/>
          <p:nvPr/>
        </p:nvSpPr>
        <p:spPr>
          <a:xfrm>
            <a:off x="0" y="575234"/>
            <a:ext cx="4599993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AQUÍ HAY MUCHOS</a:t>
            </a:r>
          </a:p>
          <a:p>
            <a:pPr algn="ctr"/>
            <a:r>
              <a:rPr lang="es-ES" b="1" dirty="0"/>
              <a:t>Puedes tocar muchos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A2DD881-0CE6-475C-88E0-5960BB1775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429" y="1441082"/>
            <a:ext cx="4168564" cy="4164457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3A15C413-E799-4867-83EF-529720C848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7302" y="1441082"/>
            <a:ext cx="4164457" cy="4164457"/>
          </a:xfrm>
          <a:prstGeom prst="rect">
            <a:avLst/>
          </a:prstGeom>
        </p:spPr>
      </p:pic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DF96F1EA-2A45-4908-842A-1CB010C8B7BF}"/>
              </a:ext>
            </a:extLst>
          </p:cNvPr>
          <p:cNvCxnSpPr>
            <a:cxnSpLocks/>
          </p:cNvCxnSpPr>
          <p:nvPr/>
        </p:nvCxnSpPr>
        <p:spPr>
          <a:xfrm>
            <a:off x="5042779" y="1240325"/>
            <a:ext cx="0" cy="468969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43F5C49-384D-49F8-B6BD-97D79C27C32C}"/>
              </a:ext>
            </a:extLst>
          </p:cNvPr>
          <p:cNvSpPr txBox="1"/>
          <p:nvPr/>
        </p:nvSpPr>
        <p:spPr>
          <a:xfrm>
            <a:off x="5306009" y="575234"/>
            <a:ext cx="4599993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AQUÍ HAY NADA</a:t>
            </a:r>
          </a:p>
          <a:p>
            <a:pPr algn="ctr"/>
            <a:r>
              <a:rPr lang="es-ES" b="1" dirty="0"/>
              <a:t>No puedes tocar</a:t>
            </a:r>
          </a:p>
        </p:txBody>
      </p:sp>
      <p:pic>
        <p:nvPicPr>
          <p:cNvPr id="13" name="Picture 8">
            <a:extLst>
              <a:ext uri="{FF2B5EF4-FFF2-40B4-BE49-F238E27FC236}">
                <a16:creationId xmlns:a16="http://schemas.microsoft.com/office/drawing/2014/main" id="{A2791DD4-8956-4BB5-8D26-8EFF9C244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4667" y1="16333" x2="37000" y2="16333"/>
                        <a14:foregroundMark x1="34333" y1="15000" x2="50333" y2="24000"/>
                        <a14:foregroundMark x1="50333" y1="24000" x2="55333" y2="32000"/>
                        <a14:foregroundMark x1="55000" y1="34000" x2="70000" y2="44333"/>
                        <a14:foregroundMark x1="70000" y1="44333" x2="72333" y2="48333"/>
                        <a14:foregroundMark x1="53667" y1="48333" x2="44667" y2="50000"/>
                        <a14:foregroundMark x1="44333" y1="50000" x2="41000" y2="51333"/>
                        <a14:foregroundMark x1="60667" y1="54667" x2="62667" y2="59000"/>
                        <a14:foregroundMark x1="78000" y1="68000" x2="74333" y2="73667"/>
                        <a14:foregroundMark x1="58333" y1="80000" x2="56667" y2="8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309" y="2831363"/>
            <a:ext cx="824042" cy="824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709656CA-66F5-4D6A-B0FA-AED1522F29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>
                        <a14:foregroundMark x1="56000" y1="50667" x2="42333" y2="60333"/>
                        <a14:foregroundMark x1="42333" y1="60333" x2="40333" y2="61000"/>
                        <a14:foregroundMark x1="40000" y1="56333" x2="32333" y2="69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8976" y="3013815"/>
            <a:ext cx="662254" cy="662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>
            <a:extLst>
              <a:ext uri="{FF2B5EF4-FFF2-40B4-BE49-F238E27FC236}">
                <a16:creationId xmlns:a16="http://schemas.microsoft.com/office/drawing/2014/main" id="{CC9E2C2A-B630-4CAE-B022-D7DC9D74C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8000" r="92333">
                        <a14:foregroundMark x1="24667" y1="55667" x2="28000" y2="55667"/>
                        <a14:foregroundMark x1="26333" y1="54667" x2="61000" y2="54667"/>
                        <a14:foregroundMark x1="61000" y1="54667" x2="78333" y2="54667"/>
                        <a14:foregroundMark x1="78333" y1="53000" x2="81000" y2="45000"/>
                        <a14:foregroundMark x1="79333" y1="45333" x2="64333" y2="58333"/>
                        <a14:foregroundMark x1="64333" y1="58333" x2="62333" y2="62667"/>
                        <a14:foregroundMark x1="54333" y1="45667" x2="53000" y2="53667"/>
                        <a14:foregroundMark x1="52667" y1="52333" x2="61667" y2="45333"/>
                        <a14:foregroundMark x1="52000" y1="40667" x2="51667" y2="53667"/>
                        <a14:foregroundMark x1="54000" y1="57667" x2="53333" y2="65000"/>
                        <a14:foregroundMark x1="51333" y1="61333" x2="31000" y2="62000"/>
                        <a14:foregroundMark x1="31000" y1="62000" x2="30000" y2="60333"/>
                        <a14:foregroundMark x1="24333" y1="56667" x2="8000" y2="53667"/>
                        <a14:foregroundMark x1="9333" y1="50333" x2="22000" y2="58000"/>
                        <a14:foregroundMark x1="30667" y1="52333" x2="52000" y2="50000"/>
                        <a14:foregroundMark x1="52000" y1="50000" x2="54333" y2="48333"/>
                        <a14:foregroundMark x1="65333" y1="47333" x2="82667" y2="50333"/>
                        <a14:foregroundMark x1="90333" y1="51000" x2="89667" y2="57000"/>
                        <a14:foregroundMark x1="83667" y1="52667" x2="56000" y2="56333"/>
                        <a14:foregroundMark x1="83333" y1="52000" x2="64333" y2="55333"/>
                        <a14:foregroundMark x1="68000" y1="57000" x2="85333" y2="52667"/>
                        <a14:foregroundMark x1="85333" y1="52667" x2="85667" y2="52333"/>
                        <a14:foregroundMark x1="92333" y1="52000" x2="91000" y2="55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893" y="3668698"/>
            <a:ext cx="1007774" cy="1007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>
            <a:extLst>
              <a:ext uri="{FF2B5EF4-FFF2-40B4-BE49-F238E27FC236}">
                <a16:creationId xmlns:a16="http://schemas.microsoft.com/office/drawing/2014/main" id="{62199201-B5BE-47D9-97CA-AEE5F9DFB8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>
                        <a14:foregroundMark x1="56000" y1="50667" x2="42333" y2="60333"/>
                        <a14:foregroundMark x1="42333" y1="60333" x2="40333" y2="61000"/>
                        <a14:foregroundMark x1="40000" y1="56333" x2="32333" y2="69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9506" y="3810677"/>
            <a:ext cx="662254" cy="662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>
            <a:extLst>
              <a:ext uri="{FF2B5EF4-FFF2-40B4-BE49-F238E27FC236}">
                <a16:creationId xmlns:a16="http://schemas.microsoft.com/office/drawing/2014/main" id="{5089EE9A-BE93-4890-9FA4-654C821740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>
                        <a14:foregroundMark x1="56000" y1="50667" x2="42333" y2="60333"/>
                        <a14:foregroundMark x1="42333" y1="60333" x2="40333" y2="61000"/>
                        <a14:foregroundMark x1="40000" y1="56333" x2="32333" y2="69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155" y="4286645"/>
            <a:ext cx="662254" cy="662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8">
            <a:extLst>
              <a:ext uri="{FF2B5EF4-FFF2-40B4-BE49-F238E27FC236}">
                <a16:creationId xmlns:a16="http://schemas.microsoft.com/office/drawing/2014/main" id="{938AE3A9-8479-452E-B1D7-CE2B155A36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4667" y1="16333" x2="37000" y2="16333"/>
                        <a14:foregroundMark x1="34333" y1="15000" x2="50333" y2="24000"/>
                        <a14:foregroundMark x1="50333" y1="24000" x2="55333" y2="32000"/>
                        <a14:foregroundMark x1="55000" y1="34000" x2="70000" y2="44333"/>
                        <a14:foregroundMark x1="70000" y1="44333" x2="72333" y2="48333"/>
                        <a14:foregroundMark x1="53667" y1="48333" x2="44667" y2="50000"/>
                        <a14:foregroundMark x1="44333" y1="50000" x2="41000" y2="51333"/>
                        <a14:foregroundMark x1="60667" y1="54667" x2="62667" y2="59000"/>
                        <a14:foregroundMark x1="78000" y1="68000" x2="74333" y2="73667"/>
                        <a14:foregroundMark x1="58333" y1="80000" x2="56667" y2="8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7158" y="3230684"/>
            <a:ext cx="824042" cy="824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8">
            <a:extLst>
              <a:ext uri="{FF2B5EF4-FFF2-40B4-BE49-F238E27FC236}">
                <a16:creationId xmlns:a16="http://schemas.microsoft.com/office/drawing/2014/main" id="{3C1A721E-D50B-467E-9FAB-EBB4A5970F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4667" y1="16333" x2="37000" y2="16333"/>
                        <a14:foregroundMark x1="34333" y1="15000" x2="50333" y2="24000"/>
                        <a14:foregroundMark x1="50333" y1="24000" x2="55333" y2="32000"/>
                        <a14:foregroundMark x1="55000" y1="34000" x2="70000" y2="44333"/>
                        <a14:foregroundMark x1="70000" y1="44333" x2="72333" y2="48333"/>
                        <a14:foregroundMark x1="53667" y1="48333" x2="44667" y2="50000"/>
                        <a14:foregroundMark x1="44333" y1="50000" x2="41000" y2="51333"/>
                        <a14:foregroundMark x1="60667" y1="54667" x2="62667" y2="59000"/>
                        <a14:foregroundMark x1="78000" y1="68000" x2="74333" y2="73667"/>
                        <a14:foregroundMark x1="58333" y1="80000" x2="56667" y2="8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237" y="4422806"/>
            <a:ext cx="568923" cy="568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>
            <a:extLst>
              <a:ext uri="{FF2B5EF4-FFF2-40B4-BE49-F238E27FC236}">
                <a16:creationId xmlns:a16="http://schemas.microsoft.com/office/drawing/2014/main" id="{C69C873F-62B7-4B33-92B6-8DD85B2E7B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8000" r="92333">
                        <a14:foregroundMark x1="24667" y1="55667" x2="28000" y2="55667"/>
                        <a14:foregroundMark x1="26333" y1="54667" x2="61000" y2="54667"/>
                        <a14:foregroundMark x1="61000" y1="54667" x2="78333" y2="54667"/>
                        <a14:foregroundMark x1="78333" y1="53000" x2="81000" y2="45000"/>
                        <a14:foregroundMark x1="79333" y1="45333" x2="64333" y2="58333"/>
                        <a14:foregroundMark x1="64333" y1="58333" x2="62333" y2="62667"/>
                        <a14:foregroundMark x1="54333" y1="45667" x2="53000" y2="53667"/>
                        <a14:foregroundMark x1="52667" y1="52333" x2="61667" y2="45333"/>
                        <a14:foregroundMark x1="52000" y1="40667" x2="51667" y2="53667"/>
                        <a14:foregroundMark x1="54000" y1="57667" x2="53333" y2="65000"/>
                        <a14:foregroundMark x1="51333" y1="61333" x2="31000" y2="62000"/>
                        <a14:foregroundMark x1="31000" y1="62000" x2="30000" y2="60333"/>
                        <a14:foregroundMark x1="24333" y1="56667" x2="8000" y2="53667"/>
                        <a14:foregroundMark x1="9333" y1="50333" x2="22000" y2="58000"/>
                        <a14:foregroundMark x1="30667" y1="52333" x2="52000" y2="50000"/>
                        <a14:foregroundMark x1="52000" y1="50000" x2="54333" y2="48333"/>
                        <a14:foregroundMark x1="65333" y1="47333" x2="82667" y2="50333"/>
                        <a14:foregroundMark x1="90333" y1="51000" x2="89667" y2="57000"/>
                        <a14:foregroundMark x1="83667" y1="52667" x2="56000" y2="56333"/>
                        <a14:foregroundMark x1="83333" y1="52000" x2="64333" y2="55333"/>
                        <a14:foregroundMark x1="68000" y1="57000" x2="85333" y2="52667"/>
                        <a14:foregroundMark x1="85333" y1="52667" x2="85667" y2="52333"/>
                        <a14:foregroundMark x1="92333" y1="52000" x2="91000" y2="55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909" y="3006945"/>
            <a:ext cx="783184" cy="783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>
            <a:extLst>
              <a:ext uri="{FF2B5EF4-FFF2-40B4-BE49-F238E27FC236}">
                <a16:creationId xmlns:a16="http://schemas.microsoft.com/office/drawing/2014/main" id="{591A221D-F46C-4044-B4C8-1317A4B5D1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8000" r="92333">
                        <a14:foregroundMark x1="24667" y1="55667" x2="28000" y2="55667"/>
                        <a14:foregroundMark x1="26333" y1="54667" x2="61000" y2="54667"/>
                        <a14:foregroundMark x1="61000" y1="54667" x2="78333" y2="54667"/>
                        <a14:foregroundMark x1="78333" y1="53000" x2="81000" y2="45000"/>
                        <a14:foregroundMark x1="79333" y1="45333" x2="64333" y2="58333"/>
                        <a14:foregroundMark x1="64333" y1="58333" x2="62333" y2="62667"/>
                        <a14:foregroundMark x1="54333" y1="45667" x2="53000" y2="53667"/>
                        <a14:foregroundMark x1="52667" y1="52333" x2="61667" y2="45333"/>
                        <a14:foregroundMark x1="52000" y1="40667" x2="51667" y2="53667"/>
                        <a14:foregroundMark x1="54000" y1="57667" x2="53333" y2="65000"/>
                        <a14:foregroundMark x1="51333" y1="61333" x2="31000" y2="62000"/>
                        <a14:foregroundMark x1="31000" y1="62000" x2="30000" y2="60333"/>
                        <a14:foregroundMark x1="24333" y1="56667" x2="8000" y2="53667"/>
                        <a14:foregroundMark x1="9333" y1="50333" x2="22000" y2="58000"/>
                        <a14:foregroundMark x1="30667" y1="52333" x2="52000" y2="50000"/>
                        <a14:foregroundMark x1="52000" y1="50000" x2="54333" y2="48333"/>
                        <a14:foregroundMark x1="65333" y1="47333" x2="82667" y2="50333"/>
                        <a14:foregroundMark x1="90333" y1="51000" x2="89667" y2="57000"/>
                        <a14:foregroundMark x1="83667" y1="52667" x2="56000" y2="56333"/>
                        <a14:foregroundMark x1="83333" y1="52000" x2="64333" y2="55333"/>
                        <a14:foregroundMark x1="68000" y1="57000" x2="85333" y2="52667"/>
                        <a14:foregroundMark x1="85333" y1="52667" x2="85667" y2="52333"/>
                        <a14:foregroundMark x1="92333" y1="52000" x2="91000" y2="55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0804" y="4013316"/>
            <a:ext cx="694169" cy="694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">
            <a:extLst>
              <a:ext uri="{FF2B5EF4-FFF2-40B4-BE49-F238E27FC236}">
                <a16:creationId xmlns:a16="http://schemas.microsoft.com/office/drawing/2014/main" id="{C47C1662-3D39-498D-A487-D31C05BFA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8000" r="92333">
                        <a14:foregroundMark x1="24667" y1="55667" x2="28000" y2="55667"/>
                        <a14:foregroundMark x1="26333" y1="54667" x2="61000" y2="54667"/>
                        <a14:foregroundMark x1="61000" y1="54667" x2="78333" y2="54667"/>
                        <a14:foregroundMark x1="78333" y1="53000" x2="81000" y2="45000"/>
                        <a14:foregroundMark x1="79333" y1="45333" x2="64333" y2="58333"/>
                        <a14:foregroundMark x1="64333" y1="58333" x2="62333" y2="62667"/>
                        <a14:foregroundMark x1="54333" y1="45667" x2="53000" y2="53667"/>
                        <a14:foregroundMark x1="52667" y1="52333" x2="61667" y2="45333"/>
                        <a14:foregroundMark x1="52000" y1="40667" x2="51667" y2="53667"/>
                        <a14:foregroundMark x1="54000" y1="57667" x2="53333" y2="65000"/>
                        <a14:foregroundMark x1="51333" y1="61333" x2="31000" y2="62000"/>
                        <a14:foregroundMark x1="31000" y1="62000" x2="30000" y2="60333"/>
                        <a14:foregroundMark x1="24333" y1="56667" x2="8000" y2="53667"/>
                        <a14:foregroundMark x1="9333" y1="50333" x2="22000" y2="58000"/>
                        <a14:foregroundMark x1="30667" y1="52333" x2="52000" y2="50000"/>
                        <a14:foregroundMark x1="52000" y1="50000" x2="54333" y2="48333"/>
                        <a14:foregroundMark x1="65333" y1="47333" x2="82667" y2="50333"/>
                        <a14:foregroundMark x1="90333" y1="51000" x2="89667" y2="57000"/>
                        <a14:foregroundMark x1="83667" y1="52667" x2="56000" y2="56333"/>
                        <a14:foregroundMark x1="83333" y1="52000" x2="64333" y2="55333"/>
                        <a14:foregroundMark x1="68000" y1="57000" x2="85333" y2="52667"/>
                        <a14:foregroundMark x1="85333" y1="52667" x2="85667" y2="52333"/>
                        <a14:foregroundMark x1="92333" y1="52000" x2="91000" y2="55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640701" y="3621775"/>
            <a:ext cx="1007774" cy="1007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2626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1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6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1" dur="1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658185-834A-4821-A08B-2C72431E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2016" y="6524309"/>
            <a:ext cx="952424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A15C413-E799-4867-83EF-529720C848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7302" y="1441082"/>
            <a:ext cx="4164457" cy="4164457"/>
          </a:xfrm>
          <a:prstGeom prst="rect">
            <a:avLst/>
          </a:prstGeom>
        </p:spPr>
      </p:pic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DF96F1EA-2A45-4908-842A-1CB010C8B7BF}"/>
              </a:ext>
            </a:extLst>
          </p:cNvPr>
          <p:cNvCxnSpPr>
            <a:cxnSpLocks/>
          </p:cNvCxnSpPr>
          <p:nvPr/>
        </p:nvCxnSpPr>
        <p:spPr>
          <a:xfrm>
            <a:off x="5042779" y="1240325"/>
            <a:ext cx="0" cy="468969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675995C3-6202-43A6-8CC1-99AB83BE34C6}"/>
              </a:ext>
            </a:extLst>
          </p:cNvPr>
          <p:cNvSpPr txBox="1"/>
          <p:nvPr/>
        </p:nvSpPr>
        <p:spPr>
          <a:xfrm>
            <a:off x="0" y="77096"/>
            <a:ext cx="990600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TOCA DONDE HAY MUCHOS PATOS</a:t>
            </a:r>
            <a:endParaRPr lang="es-ES" b="1" dirty="0"/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A38FBDEF-9325-4B6C-9534-282B6C7F99B5}"/>
              </a:ext>
            </a:extLst>
          </p:cNvPr>
          <p:cNvGrpSpPr/>
          <p:nvPr/>
        </p:nvGrpSpPr>
        <p:grpSpPr>
          <a:xfrm>
            <a:off x="294241" y="1441081"/>
            <a:ext cx="4164457" cy="4164457"/>
            <a:chOff x="294241" y="1441081"/>
            <a:chExt cx="4164457" cy="4164457"/>
          </a:xfrm>
        </p:grpSpPr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669B0CF9-5840-4923-AB26-0B2ED2D7D6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4241" y="1441081"/>
              <a:ext cx="4164457" cy="4164457"/>
            </a:xfrm>
            <a:prstGeom prst="rect">
              <a:avLst/>
            </a:prstGeom>
          </p:spPr>
        </p:pic>
        <p:pic>
          <p:nvPicPr>
            <p:cNvPr id="11" name="Picture 6">
              <a:extLst>
                <a:ext uri="{FF2B5EF4-FFF2-40B4-BE49-F238E27FC236}">
                  <a16:creationId xmlns:a16="http://schemas.microsoft.com/office/drawing/2014/main" id="{74ECA247-6544-4FAF-A9C8-D4407011D80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>
                          <a14:foregroundMark x1="56000" y1="50667" x2="42333" y2="60333"/>
                          <a14:foregroundMark x1="42333" y1="60333" x2="40333" y2="61000"/>
                          <a14:foregroundMark x1="40000" y1="56333" x2="32333" y2="69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924" y="3908724"/>
              <a:ext cx="939108" cy="939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6">
              <a:extLst>
                <a:ext uri="{FF2B5EF4-FFF2-40B4-BE49-F238E27FC236}">
                  <a16:creationId xmlns:a16="http://schemas.microsoft.com/office/drawing/2014/main" id="{9046B098-89D8-4E11-8AF0-A2EF297E9B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>
                          <a14:foregroundMark x1="56000" y1="50667" x2="42333" y2="60333"/>
                          <a14:foregroundMark x1="42333" y1="60333" x2="40333" y2="61000"/>
                          <a14:foregroundMark x1="40000" y1="56333" x2="32333" y2="69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35502" y="3160204"/>
              <a:ext cx="939108" cy="939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6">
              <a:extLst>
                <a:ext uri="{FF2B5EF4-FFF2-40B4-BE49-F238E27FC236}">
                  <a16:creationId xmlns:a16="http://schemas.microsoft.com/office/drawing/2014/main" id="{4F6BD9D7-3032-4F33-979F-881B232F5F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>
                          <a14:foregroundMark x1="56000" y1="50667" x2="42333" y2="60333"/>
                          <a14:foregroundMark x1="42333" y1="60333" x2="40333" y2="61000"/>
                          <a14:foregroundMark x1="40000" y1="56333" x2="32333" y2="69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43461" y="3938219"/>
              <a:ext cx="939108" cy="939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6">
              <a:extLst>
                <a:ext uri="{FF2B5EF4-FFF2-40B4-BE49-F238E27FC236}">
                  <a16:creationId xmlns:a16="http://schemas.microsoft.com/office/drawing/2014/main" id="{C92CDF0C-07EB-496F-B754-B847BBAF5A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>
                          <a14:foregroundMark x1="56000" y1="50667" x2="42333" y2="60333"/>
                          <a14:foregroundMark x1="42333" y1="60333" x2="40333" y2="61000"/>
                          <a14:foregroundMark x1="40000" y1="56333" x2="32333" y2="69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20143" y="2908749"/>
              <a:ext cx="939108" cy="939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6">
              <a:extLst>
                <a:ext uri="{FF2B5EF4-FFF2-40B4-BE49-F238E27FC236}">
                  <a16:creationId xmlns:a16="http://schemas.microsoft.com/office/drawing/2014/main" id="{362F885A-BDB7-460F-B819-E52C149174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>
                          <a14:foregroundMark x1="56000" y1="50667" x2="42333" y2="60333"/>
                          <a14:foregroundMark x1="42333" y1="60333" x2="40333" y2="61000"/>
                          <a14:foregroundMark x1="40000" y1="56333" x2="32333" y2="69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0589" y="3692417"/>
              <a:ext cx="939108" cy="939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28341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C1D8BB8-EBAE-4BD9-9B80-F3EA0EFAA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771" y="6356352"/>
            <a:ext cx="936171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7AF609C-C842-4C75-AB75-36FF34F9A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200025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>
            <a:extLst>
              <a:ext uri="{FF2B5EF4-FFF2-40B4-BE49-F238E27FC236}">
                <a16:creationId xmlns:a16="http://schemas.microsoft.com/office/drawing/2014/main" id="{B351F00C-C655-47BF-B783-42FA6A95B2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56000" y1="50667" x2="42333" y2="60333"/>
                        <a14:foregroundMark x1="42333" y1="60333" x2="40333" y2="61000"/>
                        <a14:foregroundMark x1="40000" y1="56333" x2="32333" y2="69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082" y="341595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>
            <a:extLst>
              <a:ext uri="{FF2B5EF4-FFF2-40B4-BE49-F238E27FC236}">
                <a16:creationId xmlns:a16="http://schemas.microsoft.com/office/drawing/2014/main" id="{550614CB-1775-4650-996A-6C17585051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56000" y1="50667" x2="42333" y2="60333"/>
                        <a14:foregroundMark x1="42333" y1="60333" x2="40333" y2="61000"/>
                        <a14:foregroundMark x1="40000" y1="56333" x2="32333" y2="69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828" y="3429000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>
            <a:extLst>
              <a:ext uri="{FF2B5EF4-FFF2-40B4-BE49-F238E27FC236}">
                <a16:creationId xmlns:a16="http://schemas.microsoft.com/office/drawing/2014/main" id="{FAF67B52-1EC4-4AAA-A65C-D4B4C73406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56000" y1="50667" x2="42333" y2="60333"/>
                        <a14:foregroundMark x1="42333" y1="60333" x2="40333" y2="61000"/>
                        <a14:foregroundMark x1="40000" y1="56333" x2="32333" y2="69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3710" y="346040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00F5C214-DD0E-484C-9D56-85670342CC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56000" y1="50667" x2="42333" y2="60333"/>
                        <a14:foregroundMark x1="42333" y1="60333" x2="40333" y2="61000"/>
                        <a14:foregroundMark x1="40000" y1="56333" x2="32333" y2="69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5671" y="346040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>
            <a:extLst>
              <a:ext uri="{FF2B5EF4-FFF2-40B4-BE49-F238E27FC236}">
                <a16:creationId xmlns:a16="http://schemas.microsoft.com/office/drawing/2014/main" id="{6EB16356-CA16-4B8F-AEED-36B20097E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56000" y1="50667" x2="42333" y2="60333"/>
                        <a14:foregroundMark x1="42333" y1="60333" x2="40333" y2="61000"/>
                        <a14:foregroundMark x1="40000" y1="56333" x2="32333" y2="69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691" y="280000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>
            <a:extLst>
              <a:ext uri="{FF2B5EF4-FFF2-40B4-BE49-F238E27FC236}">
                <a16:creationId xmlns:a16="http://schemas.microsoft.com/office/drawing/2014/main" id="{1C214654-77B8-4436-B7F5-E5B5B5235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56000" y1="50667" x2="42333" y2="60333"/>
                        <a14:foregroundMark x1="42333" y1="60333" x2="40333" y2="61000"/>
                        <a14:foregroundMark x1="40000" y1="56333" x2="32333" y2="69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243" y="280000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8529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2 0.00763 C -0.03093 0.01574 -0.03991 0.02361 -0.04391 0.03356 C -0.04792 0.04467 -0.04984 0.05763 -0.05193 0.0706 C -0.05385 0.08356 -0.05193 0.09467 -0.04984 0.10671 C -0.04792 0.11759 -0.04487 0.12962 -0.03798 0.13958 C -0.03189 0.14953 -0.02196 0.15763 -0.0109 0.16365 C -0.00096 0.16967 0.01106 0.17361 0.02307 0.17569 C 0.03509 0.17754 0.04711 0.17754 0.05801 0.17569 C 0.07003 0.17361 0.08109 0.16875 0.09006 0.16064 C 0.09904 0.1537 0.10705 0.14467 0.11106 0.13356 C 0.11602 0.12361 0.11811 0.10972 0.11811 0.09861 C 0.11907 0.08773 0.11811 0.07453 0.11314 0.06365 C 0.10801 0.0537 0.09904 0.0456 0.08702 0.04166 C 0.07516 0.03865 0.06314 0.04259 0.05513 0.04953 C 0.04807 0.05671 0.04311 0.06759 0.04215 0.08055 C 0.04215 0.09375 0.04311 0.10555 0.04807 0.11574 C 0.05304 0.12569 0.05208 0.12754 0.07211 0.14074 C 0.09006 0.15462 0.10801 0.15069 0.11907 0.15162 C 0.13013 0.15162 0.1391 0.14768 0.15016 0.14375 C 0.16202 0.13865 0.17211 0.12962 0.179 0.12152 C 0.18606 0.11365 0.1891 0.1037 0.19311 0.08773 C 0.19615 0.07152 0.19615 0.06365 0.19615 0.05162 C 0.19615 0.03958 0.19615 0.02754 0.19615 0.01574 " pathEditMode="relative" rAng="0" ptsTypes="AAAAAAAAAAAAAAAAAAAAA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2 0.00764 C -0.03093 0.01574 -0.03991 0.02361 -0.04391 0.03356 C -0.04792 0.04467 -0.04984 0.05764 -0.05193 0.0706 C -0.05385 0.08356 -0.05193 0.09467 -0.04984 0.10671 C -0.04792 0.11759 -0.04488 0.12963 -0.03798 0.13958 C -0.03189 0.14954 -0.02196 0.15764 -0.0109 0.16366 C -0.00096 0.16967 0.01105 0.17361 0.02307 0.17569 C 0.03509 0.17754 0.04711 0.17754 0.05801 0.17569 C 0.07003 0.17361 0.08109 0.16875 0.09006 0.16065 C 0.09904 0.1537 0.10705 0.14467 0.11105 0.13356 C 0.11602 0.12361 0.11811 0.10972 0.11811 0.09861 C 0.11907 0.08773 0.11811 0.07454 0.11314 0.06366 C 0.10801 0.0537 0.09904 0.0456 0.08702 0.04167 C 0.07516 0.03866 0.06314 0.04259 0.05512 0.04954 C 0.04807 0.05671 0.04311 0.06759 0.04214 0.08055 C 0.04214 0.09375 0.04311 0.10555 0.04807 0.11574 C 0.05304 0.12569 0.05208 0.12754 0.07211 0.14074 C 0.09006 0.15463 0.10801 0.15069 0.11907 0.15162 C 0.13012 0.15162 0.1391 0.14768 0.15016 0.14375 C 0.16202 0.13866 0.17211 0.12963 0.179 0.12153 C 0.18605 0.11366 0.1891 0.1037 0.19311 0.08773 C 0.19615 0.07153 0.19615 0.06366 0.19615 0.05162 C 0.19615 0.03958 0.19615 0.02754 0.19615 0.01574 " pathEditMode="relative" rAng="0" ptsTypes="AAAAAAAAAAAAAAAAAAAAAAA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2 0.00764 C -0.03093 0.01574 -0.03991 0.02361 -0.04391 0.03356 C -0.04792 0.04467 -0.04984 0.05764 -0.05192 0.0706 C -0.05385 0.08356 -0.05192 0.09467 -0.04984 0.10671 C -0.04792 0.11759 -0.04487 0.12963 -0.03798 0.13958 C -0.03189 0.14953 -0.02196 0.15764 -0.0109 0.16365 C -0.00096 0.16967 0.01106 0.17361 0.02308 0.17569 C 0.03509 0.17754 0.04711 0.17754 0.05801 0.17569 C 0.07003 0.17361 0.08109 0.16875 0.09006 0.16064 C 0.09904 0.1537 0.10705 0.14467 0.11106 0.13356 C 0.11602 0.12361 0.11811 0.10972 0.11811 0.09861 C 0.11907 0.08773 0.11811 0.07453 0.11314 0.06365 C 0.10801 0.0537 0.09904 0.0456 0.08702 0.04166 C 0.07516 0.03865 0.06314 0.04259 0.05513 0.04953 C 0.04808 0.05671 0.04311 0.06759 0.04215 0.08055 C 0.04215 0.09375 0.04311 0.10555 0.04808 0.11574 C 0.05304 0.12569 0.05208 0.12754 0.07211 0.14074 C 0.09006 0.15463 0.10801 0.15069 0.11907 0.15162 C 0.13013 0.15162 0.1391 0.14768 0.15016 0.14375 C 0.16202 0.13865 0.17211 0.12963 0.17901 0.12152 C 0.18606 0.11365 0.1891 0.1037 0.19311 0.08773 C 0.19615 0.07152 0.19615 0.06365 0.19615 0.05162 C 0.19615 0.03958 0.19615 0.02754 0.19615 0.01574 " pathEditMode="relative" rAng="0" ptsTypes="AAAAAAAAAAAAAAAAAAAAAAA">
                                      <p:cBhvr>
                                        <p:cTn id="10" dur="2000" spd="-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2 0.00764 C -0.03093 0.01574 -0.03991 0.02361 -0.04392 0.03356 C -0.04792 0.04467 -0.04984 0.05764 -0.05193 0.0706 C -0.05385 0.08356 -0.05193 0.09467 -0.04984 0.10671 C -0.04792 0.11759 -0.04488 0.12963 -0.03799 0.13958 C -0.0319 0.14953 -0.02196 0.15764 -0.0109 0.16365 C -0.00097 0.16967 0.01105 0.17361 0.02307 0.17569 C 0.03509 0.17754 0.04711 0.17754 0.05801 0.17569 C 0.07003 0.17361 0.08108 0.16875 0.09006 0.16064 C 0.09903 0.1537 0.10705 0.14467 0.11105 0.13356 C 0.11602 0.12361 0.1181 0.10972 0.1181 0.09861 C 0.11907 0.08773 0.1181 0.07453 0.11314 0.06365 C 0.10801 0.0537 0.09903 0.0456 0.08701 0.04166 C 0.07516 0.03865 0.06314 0.04259 0.05512 0.04953 C 0.04807 0.05671 0.0431 0.06759 0.04214 0.08055 C 0.04214 0.09375 0.0431 0.10555 0.04807 0.11574 C 0.05304 0.12569 0.05208 0.12754 0.07211 0.14074 C 0.09006 0.15463 0.10801 0.15069 0.11907 0.15162 C 0.13012 0.15162 0.1391 0.14768 0.15016 0.14375 C 0.16201 0.13865 0.17211 0.12963 0.179 0.12152 C 0.18605 0.11365 0.1891 0.1037 0.1931 0.08773 C 0.19615 0.07152 0.19615 0.06365 0.19615 0.05162 C 0.19615 0.03958 0.19615 0.02754 0.19615 0.01574 " pathEditMode="relative" rAng="0" ptsTypes="AAAAAAAAAAAAAAAAAAAAAAA">
                                      <p:cBhvr>
                                        <p:cTn id="12" dur="20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8 0.008 -0.017 0.016 -0.021 0.026 C -0.025 0.037 -0.027 0.05 -0.029 0.063 C -0.031 0.076 -0.029 0.087 -0.027 0.099 C -0.025 0.11 -0.022 0.122 -0.015 0.132 C -0.009 0.142 0.001 0.15 0.012 0.156 C 0.022 0.162 0.034 0.166 0.046 0.168 C 0.058 0.17 0.07 0.17 0.081 0.168 C 0.093 0.166 0.104 0.161 0.113 0.153 C 0.122 0.146 0.13 0.137 0.134 0.126 C 0.139 0.116 0.141 0.102 0.141 0.091 C 0.142 0.08 0.141 0.067 0.136 0.056 C 0.131 0.046 0.122 0.038 0.11 0.034 C 0.098 0.031 0.086 0.035 0.078 0.042 C 0.071 0.049 0.066 0.06 0.065 0.073 C 0.065 0.086 0.066 0.098 0.071 0.108 C 0.076 0.118 0.075 0.12 0.095 0.133 C 0.113 0.147 0.131 0.143 0.142 0.144 C 0.153 0.144 0.162 0.14 0.173 0.136 C 0.185 0.131 0.195 0.122 0.202 0.114 C 0.209 0.106 0.212 0.096 0.216 0.08 C 0.219 0.064 0.219 0.056 0.219 0.044 C 0.219 0.032 0.219 0.02 0.219 0.008 E" pathEditMode="relative" ptsTypes="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487E-6 -3.7037E-7 C -0.00801 0.0081 -0.01699 0.01597 -0.02099 0.02593 C -0.025 0.03704 -0.02692 0.05 -0.029 0.06296 C -0.03093 0.07593 -0.029 0.08704 -0.02692 0.09907 C -0.025 0.10995 -0.02195 0.12199 -0.01506 0.13194 C -0.00897 0.1419 0.00096 0.15 0.01202 0.15602 C 0.02196 0.16204 0.03398 0.16597 0.046 0.16806 C 0.05801 0.16991 0.07003 0.16991 0.08093 0.16806 C 0.09295 0.16597 0.10401 0.16111 0.11298 0.15301 C 0.12196 0.14607 0.12997 0.13704 0.13398 0.12593 C 0.13894 0.11597 0.14103 0.10208 0.14103 0.09097 C 0.14199 0.08009 0.14103 0.0669 0.13606 0.05602 C 0.13093 0.04607 0.12196 0.03796 0.10994 0.03403 C 0.09808 0.03102 0.08606 0.03495 0.07805 0.0419 C 0.071 0.04907 0.06603 0.05995 0.06507 0.07292 C 0.06507 0.08611 0.06603 0.09792 0.071 0.1081 C 0.07596 0.11806 0.075 0.11991 0.09503 0.1331 C 0.11298 0.14699 0.13093 0.14306 0.14199 0.14398 C 0.15305 0.14398 0.16202 0.14005 0.17308 0.13611 C 0.18494 0.13102 0.19503 0.12199 0.20192 0.11389 C 0.20898 0.10602 0.21202 0.09607 0.21603 0.08009 C 0.21907 0.06389 0.21907 0.05602 0.21907 0.04398 C 0.21907 0.03194 0.21907 0.01991 0.21907 0.0081 " pathEditMode="relative" rAng="0" ptsTypes="AAAAAAAAAAAAAAAAAAAAAAA">
                                      <p:cBhvr>
                                        <p:cTn id="16" dur="20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658185-834A-4821-A08B-2C72431E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2016" y="6524309"/>
            <a:ext cx="952424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A15C413-E799-4867-83EF-529720C848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7302" y="1441082"/>
            <a:ext cx="4164457" cy="4164457"/>
          </a:xfrm>
          <a:prstGeom prst="rect">
            <a:avLst/>
          </a:prstGeom>
        </p:spPr>
      </p:pic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DF96F1EA-2A45-4908-842A-1CB010C8B7BF}"/>
              </a:ext>
            </a:extLst>
          </p:cNvPr>
          <p:cNvCxnSpPr>
            <a:cxnSpLocks/>
          </p:cNvCxnSpPr>
          <p:nvPr/>
        </p:nvCxnSpPr>
        <p:spPr>
          <a:xfrm>
            <a:off x="5042779" y="1240325"/>
            <a:ext cx="0" cy="468969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675995C3-6202-43A6-8CC1-99AB83BE34C6}"/>
              </a:ext>
            </a:extLst>
          </p:cNvPr>
          <p:cNvSpPr txBox="1"/>
          <p:nvPr/>
        </p:nvSpPr>
        <p:spPr>
          <a:xfrm>
            <a:off x="0" y="77096"/>
            <a:ext cx="990600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TOCA DONDE HAY NADA</a:t>
            </a:r>
            <a:endParaRPr lang="es-ES" b="1" dirty="0"/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A38FBDEF-9325-4B6C-9534-282B6C7F99B5}"/>
              </a:ext>
            </a:extLst>
          </p:cNvPr>
          <p:cNvGrpSpPr/>
          <p:nvPr/>
        </p:nvGrpSpPr>
        <p:grpSpPr>
          <a:xfrm>
            <a:off x="294241" y="1441081"/>
            <a:ext cx="4164457" cy="4164457"/>
            <a:chOff x="294241" y="1441081"/>
            <a:chExt cx="4164457" cy="4164457"/>
          </a:xfrm>
        </p:grpSpPr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669B0CF9-5840-4923-AB26-0B2ED2D7D6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4241" y="1441081"/>
              <a:ext cx="4164457" cy="4164457"/>
            </a:xfrm>
            <a:prstGeom prst="rect">
              <a:avLst/>
            </a:prstGeom>
          </p:spPr>
        </p:pic>
        <p:pic>
          <p:nvPicPr>
            <p:cNvPr id="11" name="Picture 6">
              <a:extLst>
                <a:ext uri="{FF2B5EF4-FFF2-40B4-BE49-F238E27FC236}">
                  <a16:creationId xmlns:a16="http://schemas.microsoft.com/office/drawing/2014/main" id="{74ECA247-6544-4FAF-A9C8-D4407011D80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>
                          <a14:foregroundMark x1="56000" y1="50667" x2="42333" y2="60333"/>
                          <a14:foregroundMark x1="42333" y1="60333" x2="40333" y2="61000"/>
                          <a14:foregroundMark x1="40000" y1="56333" x2="32333" y2="69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924" y="3908724"/>
              <a:ext cx="939108" cy="939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6">
              <a:extLst>
                <a:ext uri="{FF2B5EF4-FFF2-40B4-BE49-F238E27FC236}">
                  <a16:creationId xmlns:a16="http://schemas.microsoft.com/office/drawing/2014/main" id="{9046B098-89D8-4E11-8AF0-A2EF297E9B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>
                          <a14:foregroundMark x1="56000" y1="50667" x2="42333" y2="60333"/>
                          <a14:foregroundMark x1="42333" y1="60333" x2="40333" y2="61000"/>
                          <a14:foregroundMark x1="40000" y1="56333" x2="32333" y2="69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35502" y="3160204"/>
              <a:ext cx="939108" cy="939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6">
              <a:extLst>
                <a:ext uri="{FF2B5EF4-FFF2-40B4-BE49-F238E27FC236}">
                  <a16:creationId xmlns:a16="http://schemas.microsoft.com/office/drawing/2014/main" id="{4F6BD9D7-3032-4F33-979F-881B232F5F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>
                          <a14:foregroundMark x1="56000" y1="50667" x2="42333" y2="60333"/>
                          <a14:foregroundMark x1="42333" y1="60333" x2="40333" y2="61000"/>
                          <a14:foregroundMark x1="40000" y1="56333" x2="32333" y2="69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43461" y="3938219"/>
              <a:ext cx="939108" cy="939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6">
              <a:extLst>
                <a:ext uri="{FF2B5EF4-FFF2-40B4-BE49-F238E27FC236}">
                  <a16:creationId xmlns:a16="http://schemas.microsoft.com/office/drawing/2014/main" id="{C92CDF0C-07EB-496F-B754-B847BBAF5A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>
                          <a14:foregroundMark x1="56000" y1="50667" x2="42333" y2="60333"/>
                          <a14:foregroundMark x1="42333" y1="60333" x2="40333" y2="61000"/>
                          <a14:foregroundMark x1="40000" y1="56333" x2="32333" y2="69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20143" y="2908749"/>
              <a:ext cx="939108" cy="939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6">
              <a:extLst>
                <a:ext uri="{FF2B5EF4-FFF2-40B4-BE49-F238E27FC236}">
                  <a16:creationId xmlns:a16="http://schemas.microsoft.com/office/drawing/2014/main" id="{362F885A-BDB7-460F-B819-E52C149174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>
                          <a14:foregroundMark x1="56000" y1="50667" x2="42333" y2="60333"/>
                          <a14:foregroundMark x1="42333" y1="60333" x2="40333" y2="61000"/>
                          <a14:foregroundMark x1="40000" y1="56333" x2="32333" y2="69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0589" y="3692417"/>
              <a:ext cx="939108" cy="939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50014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6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C1D8BB8-EBAE-4BD9-9B80-F3EA0EFAA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771" y="6356352"/>
            <a:ext cx="936171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7AF609C-C842-4C75-AB75-36FF34F9A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200025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>
            <a:extLst>
              <a:ext uri="{FF2B5EF4-FFF2-40B4-BE49-F238E27FC236}">
                <a16:creationId xmlns:a16="http://schemas.microsoft.com/office/drawing/2014/main" id="{B351F00C-C655-47BF-B783-42FA6A95B2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56000" y1="50667" x2="42333" y2="60333"/>
                        <a14:foregroundMark x1="42333" y1="60333" x2="40333" y2="61000"/>
                        <a14:foregroundMark x1="40000" y1="56333" x2="32333" y2="69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082" y="341595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>
            <a:extLst>
              <a:ext uri="{FF2B5EF4-FFF2-40B4-BE49-F238E27FC236}">
                <a16:creationId xmlns:a16="http://schemas.microsoft.com/office/drawing/2014/main" id="{550614CB-1775-4650-996A-6C17585051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56000" y1="50667" x2="42333" y2="60333"/>
                        <a14:foregroundMark x1="42333" y1="60333" x2="40333" y2="61000"/>
                        <a14:foregroundMark x1="40000" y1="56333" x2="32333" y2="69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828" y="3429000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>
            <a:extLst>
              <a:ext uri="{FF2B5EF4-FFF2-40B4-BE49-F238E27FC236}">
                <a16:creationId xmlns:a16="http://schemas.microsoft.com/office/drawing/2014/main" id="{FAF67B52-1EC4-4AAA-A65C-D4B4C73406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56000" y1="50667" x2="42333" y2="60333"/>
                        <a14:foregroundMark x1="42333" y1="60333" x2="40333" y2="61000"/>
                        <a14:foregroundMark x1="40000" y1="56333" x2="32333" y2="69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3710" y="346040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00F5C214-DD0E-484C-9D56-85670342CC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56000" y1="50667" x2="42333" y2="60333"/>
                        <a14:foregroundMark x1="42333" y1="60333" x2="40333" y2="61000"/>
                        <a14:foregroundMark x1="40000" y1="56333" x2="32333" y2="69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5671" y="346040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>
            <a:extLst>
              <a:ext uri="{FF2B5EF4-FFF2-40B4-BE49-F238E27FC236}">
                <a16:creationId xmlns:a16="http://schemas.microsoft.com/office/drawing/2014/main" id="{6EB16356-CA16-4B8F-AEED-36B20097E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56000" y1="50667" x2="42333" y2="60333"/>
                        <a14:foregroundMark x1="42333" y1="60333" x2="40333" y2="61000"/>
                        <a14:foregroundMark x1="40000" y1="56333" x2="32333" y2="69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691" y="280000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>
            <a:extLst>
              <a:ext uri="{FF2B5EF4-FFF2-40B4-BE49-F238E27FC236}">
                <a16:creationId xmlns:a16="http://schemas.microsoft.com/office/drawing/2014/main" id="{1C214654-77B8-4436-B7F5-E5B5B5235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56000" y1="50667" x2="42333" y2="60333"/>
                        <a14:foregroundMark x1="42333" y1="60333" x2="40333" y2="61000"/>
                        <a14:foregroundMark x1="40000" y1="56333" x2="32333" y2="69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243" y="2800004"/>
            <a:ext cx="939108" cy="93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5887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2 0.00763 C -0.03093 0.01574 -0.03991 0.02361 -0.04391 0.03356 C -0.04792 0.04467 -0.04984 0.05763 -0.05193 0.0706 C -0.05385 0.08356 -0.05193 0.09467 -0.04984 0.10671 C -0.04792 0.11759 -0.04487 0.12962 -0.03798 0.13958 C -0.03189 0.14953 -0.02196 0.15763 -0.0109 0.16365 C -0.00096 0.16967 0.01106 0.17361 0.02307 0.17569 C 0.03509 0.17754 0.04711 0.17754 0.05801 0.17569 C 0.07003 0.17361 0.08109 0.16875 0.09006 0.16064 C 0.09904 0.1537 0.10705 0.14467 0.11106 0.13356 C 0.11602 0.12361 0.11811 0.10972 0.11811 0.09861 C 0.11907 0.08773 0.11811 0.07453 0.11314 0.06365 C 0.10801 0.0537 0.09904 0.0456 0.08702 0.04166 C 0.07516 0.03865 0.06314 0.04259 0.05513 0.04953 C 0.04807 0.05671 0.04311 0.06759 0.04215 0.08055 C 0.04215 0.09375 0.04311 0.10555 0.04807 0.11574 C 0.05304 0.12569 0.05208 0.12754 0.07211 0.14074 C 0.09006 0.15462 0.10801 0.15069 0.11907 0.15162 C 0.13013 0.15162 0.1391 0.14768 0.15016 0.14375 C 0.16202 0.13865 0.17211 0.12962 0.179 0.12152 C 0.18606 0.11365 0.1891 0.1037 0.19311 0.08773 C 0.19615 0.07152 0.19615 0.06365 0.19615 0.05162 C 0.19615 0.03958 0.19615 0.02754 0.19615 0.01574 " pathEditMode="relative" rAng="0" ptsTypes="AAAAAAAAAAAAAAAAAAAAA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2 0.00764 C -0.03093 0.01574 -0.03991 0.02361 -0.04391 0.03356 C -0.04792 0.04467 -0.04984 0.05764 -0.05193 0.0706 C -0.05385 0.08356 -0.05193 0.09467 -0.04984 0.10671 C -0.04792 0.11759 -0.04488 0.12963 -0.03798 0.13958 C -0.03189 0.14954 -0.02196 0.15764 -0.0109 0.16366 C -0.00096 0.16967 0.01105 0.17361 0.02307 0.17569 C 0.03509 0.17754 0.04711 0.17754 0.05801 0.17569 C 0.07003 0.17361 0.08109 0.16875 0.09006 0.16065 C 0.09904 0.1537 0.10705 0.14467 0.11105 0.13356 C 0.11602 0.12361 0.11811 0.10972 0.11811 0.09861 C 0.11907 0.08773 0.11811 0.07454 0.11314 0.06366 C 0.10801 0.0537 0.09904 0.0456 0.08702 0.04167 C 0.07516 0.03866 0.06314 0.04259 0.05512 0.04954 C 0.04807 0.05671 0.04311 0.06759 0.04214 0.08055 C 0.04214 0.09375 0.04311 0.10555 0.04807 0.11574 C 0.05304 0.12569 0.05208 0.12754 0.07211 0.14074 C 0.09006 0.15463 0.10801 0.15069 0.11907 0.15162 C 0.13012 0.15162 0.1391 0.14768 0.15016 0.14375 C 0.16202 0.13866 0.17211 0.12963 0.179 0.12153 C 0.18605 0.11366 0.1891 0.1037 0.19311 0.08773 C 0.19615 0.07153 0.19615 0.06366 0.19615 0.05162 C 0.19615 0.03958 0.19615 0.02754 0.19615 0.01574 " pathEditMode="relative" rAng="0" ptsTypes="AAAAAAAAAAAAAAAAAAAAAAA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2 0.00764 C -0.03093 0.01574 -0.03991 0.02361 -0.04391 0.03356 C -0.04792 0.04467 -0.04984 0.05764 -0.05192 0.0706 C -0.05385 0.08356 -0.05192 0.09467 -0.04984 0.10671 C -0.04792 0.11759 -0.04487 0.12963 -0.03798 0.13958 C -0.03189 0.14953 -0.02196 0.15764 -0.0109 0.16365 C -0.00096 0.16967 0.01106 0.17361 0.02308 0.17569 C 0.03509 0.17754 0.04711 0.17754 0.05801 0.17569 C 0.07003 0.17361 0.08109 0.16875 0.09006 0.16064 C 0.09904 0.1537 0.10705 0.14467 0.11106 0.13356 C 0.11602 0.12361 0.11811 0.10972 0.11811 0.09861 C 0.11907 0.08773 0.11811 0.07453 0.11314 0.06365 C 0.10801 0.0537 0.09904 0.0456 0.08702 0.04166 C 0.07516 0.03865 0.06314 0.04259 0.05513 0.04953 C 0.04808 0.05671 0.04311 0.06759 0.04215 0.08055 C 0.04215 0.09375 0.04311 0.10555 0.04808 0.11574 C 0.05304 0.12569 0.05208 0.12754 0.07211 0.14074 C 0.09006 0.15463 0.10801 0.15069 0.11907 0.15162 C 0.13013 0.15162 0.1391 0.14768 0.15016 0.14375 C 0.16202 0.13865 0.17211 0.12963 0.17901 0.12152 C 0.18606 0.11365 0.1891 0.1037 0.19311 0.08773 C 0.19615 0.07152 0.19615 0.06365 0.19615 0.05162 C 0.19615 0.03958 0.19615 0.02754 0.19615 0.01574 " pathEditMode="relative" rAng="0" ptsTypes="AAAAAAAAAAAAAAAAAAAAAAA">
                                      <p:cBhvr>
                                        <p:cTn id="10" dur="2000" spd="-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2 0.00764 C -0.03093 0.01574 -0.03991 0.02361 -0.04392 0.03356 C -0.04792 0.04467 -0.04984 0.05764 -0.05193 0.0706 C -0.05385 0.08356 -0.05193 0.09467 -0.04984 0.10671 C -0.04792 0.11759 -0.04488 0.12963 -0.03799 0.13958 C -0.0319 0.14953 -0.02196 0.15764 -0.0109 0.16365 C -0.00097 0.16967 0.01105 0.17361 0.02307 0.17569 C 0.03509 0.17754 0.04711 0.17754 0.05801 0.17569 C 0.07003 0.17361 0.08108 0.16875 0.09006 0.16064 C 0.09903 0.1537 0.10705 0.14467 0.11105 0.13356 C 0.11602 0.12361 0.1181 0.10972 0.1181 0.09861 C 0.11907 0.08773 0.1181 0.07453 0.11314 0.06365 C 0.10801 0.0537 0.09903 0.0456 0.08701 0.04166 C 0.07516 0.03865 0.06314 0.04259 0.05512 0.04953 C 0.04807 0.05671 0.0431 0.06759 0.04214 0.08055 C 0.04214 0.09375 0.0431 0.10555 0.04807 0.11574 C 0.05304 0.12569 0.05208 0.12754 0.07211 0.14074 C 0.09006 0.15463 0.10801 0.15069 0.11907 0.15162 C 0.13012 0.15162 0.1391 0.14768 0.15016 0.14375 C 0.16201 0.13865 0.17211 0.12963 0.179 0.12152 C 0.18605 0.11365 0.1891 0.1037 0.1931 0.08773 C 0.19615 0.07152 0.19615 0.06365 0.19615 0.05162 C 0.19615 0.03958 0.19615 0.02754 0.19615 0.01574 " pathEditMode="relative" rAng="0" ptsTypes="AAAAAAAAAAAAAAAAAAAAAAA">
                                      <p:cBhvr>
                                        <p:cTn id="12" dur="20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8 0.008 -0.017 0.016 -0.021 0.026 C -0.025 0.037 -0.027 0.05 -0.029 0.063 C -0.031 0.076 -0.029 0.087 -0.027 0.099 C -0.025 0.11 -0.022 0.122 -0.015 0.132 C -0.009 0.142 0.001 0.15 0.012 0.156 C 0.022 0.162 0.034 0.166 0.046 0.168 C 0.058 0.17 0.07 0.17 0.081 0.168 C 0.093 0.166 0.104 0.161 0.113 0.153 C 0.122 0.146 0.13 0.137 0.134 0.126 C 0.139 0.116 0.141 0.102 0.141 0.091 C 0.142 0.08 0.141 0.067 0.136 0.056 C 0.131 0.046 0.122 0.038 0.11 0.034 C 0.098 0.031 0.086 0.035 0.078 0.042 C 0.071 0.049 0.066 0.06 0.065 0.073 C 0.065 0.086 0.066 0.098 0.071 0.108 C 0.076 0.118 0.075 0.12 0.095 0.133 C 0.113 0.147 0.131 0.143 0.142 0.144 C 0.153 0.144 0.162 0.14 0.173 0.136 C 0.185 0.131 0.195 0.122 0.202 0.114 C 0.209 0.106 0.212 0.096 0.216 0.08 C 0.219 0.064 0.219 0.056 0.219 0.044 C 0.219 0.032 0.219 0.02 0.219 0.008 E" pathEditMode="relative" ptsTypes="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487E-6 -3.7037E-7 C -0.00801 0.0081 -0.01699 0.01597 -0.02099 0.02593 C -0.025 0.03704 -0.02692 0.05 -0.029 0.06296 C -0.03093 0.07593 -0.029 0.08704 -0.02692 0.09907 C -0.025 0.10995 -0.02195 0.12199 -0.01506 0.13194 C -0.00897 0.1419 0.00096 0.15 0.01202 0.15602 C 0.02196 0.16204 0.03398 0.16597 0.046 0.16806 C 0.05801 0.16991 0.07003 0.16991 0.08093 0.16806 C 0.09295 0.16597 0.10401 0.16111 0.11298 0.15301 C 0.12196 0.14607 0.12997 0.13704 0.13398 0.12593 C 0.13894 0.11597 0.14103 0.10208 0.14103 0.09097 C 0.14199 0.08009 0.14103 0.0669 0.13606 0.05602 C 0.13093 0.04607 0.12196 0.03796 0.10994 0.03403 C 0.09808 0.03102 0.08606 0.03495 0.07805 0.0419 C 0.071 0.04907 0.06603 0.05995 0.06507 0.07292 C 0.06507 0.08611 0.06603 0.09792 0.071 0.1081 C 0.07596 0.11806 0.075 0.11991 0.09503 0.1331 C 0.11298 0.14699 0.13093 0.14306 0.14199 0.14398 C 0.15305 0.14398 0.16202 0.14005 0.17308 0.13611 C 0.18494 0.13102 0.19503 0.12199 0.20192 0.11389 C 0.20898 0.10602 0.21202 0.09607 0.21603 0.08009 C 0.21907 0.06389 0.21907 0.05602 0.21907 0.04398 C 0.21907 0.03194 0.21907 0.01991 0.21907 0.0081 " pathEditMode="relative" rAng="0" ptsTypes="AAAAAAAAAAAAAAAAAAAAAAA">
                                      <p:cBhvr>
                                        <p:cTn id="16" dur="20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55" y="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486</Words>
  <Application>Microsoft Office PowerPoint</Application>
  <PresentationFormat>A4 (210 x 297 mm)</PresentationFormat>
  <Paragraphs>37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sergio mesa</dc:creator>
  <cp:lastModifiedBy>sergio mesa</cp:lastModifiedBy>
  <cp:revision>17</cp:revision>
  <dcterms:created xsi:type="dcterms:W3CDTF">2020-04-15T15:38:19Z</dcterms:created>
  <dcterms:modified xsi:type="dcterms:W3CDTF">2020-04-20T12:23:16Z</dcterms:modified>
</cp:coreProperties>
</file>