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1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0E2163-804A-4CE7-A0F9-8C664850CD7C}" v="77" dt="2023-07-17T08:06:11.6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4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12BED07-6713-92AA-40AF-AE58F4F83C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8406" y="4512376"/>
            <a:ext cx="8639776" cy="900190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9EF77-BF49-E4C1-0FC7-563354777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BD5853-25AA-1C3D-EAD2-496674792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F0DAD-5850-CAAE-CD25-4D6DDDFF3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‹Nº›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4851B1-0B20-9549-0D70-886AA9D045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8406" y="1720884"/>
            <a:ext cx="8639775" cy="2734693"/>
          </a:xfrm>
          <a:noFill/>
        </p:spPr>
        <p:txBody>
          <a:bodyPr anchor="b">
            <a:normAutofit/>
          </a:bodyPr>
          <a:lstStyle>
            <a:lvl1pPr algn="l">
              <a:defRPr sz="3200" spc="53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58468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2C3AB-851A-0D2F-B3AE-5B161CFFC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4338" y="1255172"/>
            <a:ext cx="9297346" cy="1050707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89FD6B-3621-3904-7878-A2825C692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24338" y="2419468"/>
            <a:ext cx="9297346" cy="32543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08AE9-D8ED-ED5D-D7B0-A43811777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9EF98B-AC81-D122-3D05-9C4E2FE42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FB543-B138-6627-3714-12105D172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475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3DE16D-F1A0-DDB5-A98C-A9055C93D9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26961" y="1414196"/>
            <a:ext cx="1817441" cy="4100602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8A548F-8DA7-C53C-1BFE-7C720CB20F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346042" y="1414196"/>
            <a:ext cx="7780919" cy="4100602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EA2C8-1C90-25D0-8B0A-30B73CFD3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FF1A4-0404-DA2D-1EA4-828091C0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57155-0F4A-F7B7-C4A8-755572E98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636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48F26-B5E3-8A90-51FC-8520D1D73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A4D95-10F3-6212-8302-5610C43E32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81BE7-A53D-441E-0393-0E59412C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F10F0-B23F-BF4B-DB66-9BCF734DB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5DDEC-13A7-D988-D082-03076F80F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13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80CFA-45ED-71B0-EE3E-CCE6D5C19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2474" y="2413788"/>
            <a:ext cx="8085116" cy="2737521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7BECA-A01D-7D7A-F2A6-891EC9D22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2474" y="1351721"/>
            <a:ext cx="8085118" cy="993913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16478-6FAF-D420-0B87-6EABB81E8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4289B-CB0D-8AFC-7C02-F755C0DCC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971E4-8A9E-2A30-D7FE-B3505124B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209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7F941-C3A7-545F-8046-C7A9AC803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5817" y="1272209"/>
            <a:ext cx="9164725" cy="103367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D4277-CFAE-EEF6-3346-61F06D5A39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15817" y="2425148"/>
            <a:ext cx="4188635" cy="316064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543384-699D-84FC-C8B5-7BDE49BB44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1355" y="2425148"/>
            <a:ext cx="4188635" cy="316064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A49386-AFC8-03DA-4563-07B0A0119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AED60A-7704-31D9-7D4D-65C635EDF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6927DA-3B5E-13B8-0BA8-5DCFF001E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727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7B55A-280B-BDCB-F966-8578DDE74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7442" y="600817"/>
            <a:ext cx="10079497" cy="1168706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6EA03-7008-14AB-547B-E66EA4EC9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7442" y="1798488"/>
            <a:ext cx="4599587" cy="668492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629F56-D2C8-71FE-FA59-002819D518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17442" y="2777279"/>
            <a:ext cx="4599587" cy="327693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524D2-CA8D-75F3-D089-C2F0E20D47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97352" y="1798488"/>
            <a:ext cx="4599588" cy="668492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99B0E3-5AE5-0516-27BF-9F246137FE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97352" y="2777279"/>
            <a:ext cx="4599588" cy="327693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B319A7-6048-4735-B2AC-6D6043F14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15F875-F23E-D0D2-9115-CD494FDA0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B4F88F-F488-D9D5-CF99-AA1750AAF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‹Nº›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5094593-EFC2-EEEF-74CD-BD00F4132A94}"/>
              </a:ext>
            </a:extLst>
          </p:cNvPr>
          <p:cNvCxnSpPr>
            <a:cxnSpLocks/>
          </p:cNvCxnSpPr>
          <p:nvPr/>
        </p:nvCxnSpPr>
        <p:spPr>
          <a:xfrm>
            <a:off x="6571185" y="2593591"/>
            <a:ext cx="4525755" cy="0"/>
          </a:xfrm>
          <a:prstGeom prst="line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F851F6D-436C-FA47-8CD1-2C10E735764A}"/>
              </a:ext>
            </a:extLst>
          </p:cNvPr>
          <p:cNvCxnSpPr>
            <a:cxnSpLocks/>
          </p:cNvCxnSpPr>
          <p:nvPr/>
        </p:nvCxnSpPr>
        <p:spPr>
          <a:xfrm>
            <a:off x="1107503" y="2593591"/>
            <a:ext cx="4509526" cy="0"/>
          </a:xfrm>
          <a:prstGeom prst="line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8214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91B86-9261-4E82-EF65-30F78154E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3A5E84-E43B-20AE-E80D-47CB0B07B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F5797-14F1-9FEB-247C-0E325AF74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B5D7AF-1489-8F93-4828-0AE784B8B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345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6CAF1C-8901-AE05-E52C-D5B959410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CD4F90-2973-4FE2-6C2C-5C2AC5C5A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50414B-A7EC-0C14-EFD2-29C5582CC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358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378C7-A764-C5E4-A6A4-DC5B1B353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121" y="1391478"/>
            <a:ext cx="3288432" cy="1951414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FE178-4B5D-413B-6583-AB81E8D04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3235" y="920080"/>
            <a:ext cx="5312467" cy="502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B92F6D-71AB-9630-9DBE-46041C50C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80121" y="3566727"/>
            <a:ext cx="3288432" cy="1766325"/>
          </a:xfrm>
        </p:spPr>
        <p:txBody>
          <a:bodyPr anchor="b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FEAAD1-C919-6E2E-32D2-E199025FB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8B5D8-E15B-BE38-2A89-BD0F02E1A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7ECC26-B78C-4CBD-6883-97E80D3E5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AAC029-BE5C-900C-E7D2-DE6E31789D1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933198" y="931857"/>
            <a:ext cx="4305523" cy="4996302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893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04EAA-30F7-390A-C77C-2E5BD8218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120" y="1391478"/>
            <a:ext cx="3322510" cy="2037522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 useBgFill="1">
        <p:nvSpPr>
          <p:cNvPr id="3" name="Picture Placeholder 2">
            <a:extLst>
              <a:ext uri="{FF2B5EF4-FFF2-40B4-BE49-F238E27FC236}">
                <a16:creationId xmlns:a16="http://schemas.microsoft.com/office/drawing/2014/main" id="{513A1C34-81AC-D534-67B1-427212289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907143" y="931857"/>
            <a:ext cx="5351659" cy="499630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E1012D-3524-26C6-64C1-8CE6E7A9A2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80120" y="3742792"/>
            <a:ext cx="3322510" cy="1590261"/>
          </a:xfrm>
        </p:spPr>
        <p:txBody>
          <a:bodyPr anchor="b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8FA6D7-1BE0-F14D-A2F7-4836180B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56B5AC-3F20-FDC1-D579-7C4C6B4ED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074ACA-1D54-81FA-70B1-31AB3011B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DD8EE65-D4F9-418A-1628-F5DFD3DBA2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933198" y="931857"/>
            <a:ext cx="4305523" cy="4996302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378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792104-6F24-CD50-F55E-22A55084D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0442" y="1233199"/>
            <a:ext cx="8977511" cy="10738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1059CB-D00E-398D-E4D9-59792FC40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0444" y="2419639"/>
            <a:ext cx="8977509" cy="31417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FBC38-D897-7CBE-AC89-A95A2222D7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7726" y="61991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n-lt"/>
              </a:defRPr>
            </a:lvl1pPr>
          </a:lstStyle>
          <a:p>
            <a:fld id="{E7736193-EDE3-4BB5-AE5F-E6E5472AB8BE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728008-2A03-D518-4A75-30816EB0D1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86625" y="6199188"/>
            <a:ext cx="34099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91D49-2BD8-1C36-B43A-CF2F91777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96577" y="6199188"/>
            <a:ext cx="619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n-lt"/>
              </a:defRPr>
            </a:lvl1pPr>
          </a:lstStyle>
          <a:p>
            <a:fld id="{1CC2C9B9-B4B7-45CC-A7EB-16F8BADE9045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BE2A49E-0BD9-321C-F602-AFA2FCF9B2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933198" y="931857"/>
            <a:ext cx="10326946" cy="4996302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602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794" r:id="rId6"/>
    <p:sldLayoutId id="2147483790" r:id="rId7"/>
    <p:sldLayoutId id="2147483791" r:id="rId8"/>
    <p:sldLayoutId id="2147483792" r:id="rId9"/>
    <p:sldLayoutId id="2147483793" r:id="rId10"/>
    <p:sldLayoutId id="2147483795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5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5BE2A49E-0BD9-321C-F602-AFA2FCF9B2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198" y="931857"/>
            <a:ext cx="10326946" cy="4996302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EA7E8276-E7F8-D393-6F54-0BF8862C33E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67DFE30-E9B4-B520-D9CF-5181D140E2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648201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Lápices de colores dentro de un portalápices que está encima de una mesa de madera">
            <a:extLst>
              <a:ext uri="{FF2B5EF4-FFF2-40B4-BE49-F238E27FC236}">
                <a16:creationId xmlns:a16="http://schemas.microsoft.com/office/drawing/2014/main" id="{8C0A9160-4C75-55EA-583E-BD92B94F0D9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49568" r="5190" b="-1"/>
          <a:stretch/>
        </p:blipFill>
        <p:spPr>
          <a:xfrm>
            <a:off x="-1" y="10"/>
            <a:ext cx="4648201" cy="6857989"/>
          </a:xfrm>
          <a:prstGeom prst="rect">
            <a:avLst/>
          </a:prstGeom>
        </p:spPr>
      </p:pic>
      <p:sp>
        <p:nvSpPr>
          <p:cNvPr id="5" name="CuadroTexto 1">
            <a:extLst>
              <a:ext uri="{FF2B5EF4-FFF2-40B4-BE49-F238E27FC236}">
                <a16:creationId xmlns:a16="http://schemas.microsoft.com/office/drawing/2014/main" id="{0C692AAA-C3E3-9D42-011D-B417192DE178}"/>
              </a:ext>
            </a:extLst>
          </p:cNvPr>
          <p:cNvSpPr txBox="1"/>
          <p:nvPr/>
        </p:nvSpPr>
        <p:spPr>
          <a:xfrm>
            <a:off x="940069" y="1176549"/>
            <a:ext cx="2797917" cy="1591492"/>
          </a:xfrm>
          <a:prstGeom prst="rect">
            <a:avLst/>
          </a:prstGeom>
          <a:noFill/>
        </p:spPr>
        <p:txBody>
          <a:bodyPr rot="0" spcFirstLastPara="0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 fontScale="92500" lnSpcReduction="10000"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1500" b="1" kern="1200" cap="all" spc="500" baseline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INSTRUCCIONES PARA REALIZAR TU ESPACIO DE ACTIVIDADES CON RITMOS DISTINTOS DE APRENDIZAJE</a:t>
            </a:r>
          </a:p>
        </p:txBody>
      </p:sp>
      <p:sp>
        <p:nvSpPr>
          <p:cNvPr id="6" name="CuadroTexto 1">
            <a:extLst>
              <a:ext uri="{FF2B5EF4-FFF2-40B4-BE49-F238E27FC236}">
                <a16:creationId xmlns:a16="http://schemas.microsoft.com/office/drawing/2014/main" id="{D9DF5574-4E43-1A4E-3711-88A90BDF4154}"/>
              </a:ext>
            </a:extLst>
          </p:cNvPr>
          <p:cNvSpPr txBox="1"/>
          <p:nvPr/>
        </p:nvSpPr>
        <p:spPr>
          <a:xfrm>
            <a:off x="5548223" y="483079"/>
            <a:ext cx="5708943" cy="4991099"/>
          </a:xfrm>
          <a:prstGeom prst="rect">
            <a:avLst/>
          </a:prstGeom>
        </p:spPr>
        <p:txBody>
          <a:bodyPr rot="0" spcFirstLastPara="0" vert="horz" lIns="91440" tIns="45720" rIns="91440" bIns="45720" numCol="1" spcCol="0" rtlCol="0" fromWordArt="0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286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/>
              <a:t>1º Debes </a:t>
            </a:r>
            <a:r>
              <a:rPr lang="en-US" sz="2400" b="1" dirty="0" err="1"/>
              <a:t>entender</a:t>
            </a:r>
            <a:r>
              <a:rPr lang="en-US" sz="2400" b="1" dirty="0"/>
              <a:t> </a:t>
            </a:r>
            <a:r>
              <a:rPr lang="en-US" sz="2400" b="1" dirty="0" err="1"/>
              <a:t>correctamente</a:t>
            </a:r>
            <a:r>
              <a:rPr lang="en-US" sz="2400" b="1" dirty="0"/>
              <a:t> lo que se </a:t>
            </a:r>
            <a:r>
              <a:rPr lang="en-US" sz="2400" b="1" dirty="0" err="1"/>
              <a:t>pide</a:t>
            </a:r>
            <a:r>
              <a:rPr lang="en-US" sz="2400" b="1" dirty="0"/>
              <a:t> </a:t>
            </a:r>
            <a:r>
              <a:rPr lang="en-US" sz="2400" b="1" dirty="0" err="1"/>
              <a:t>en</a:t>
            </a:r>
            <a:r>
              <a:rPr lang="en-US" sz="2400" b="1" dirty="0"/>
              <a:t> </a:t>
            </a:r>
            <a:r>
              <a:rPr lang="en-US" sz="2400" b="1" dirty="0" err="1"/>
              <a:t>cada</a:t>
            </a:r>
            <a:r>
              <a:rPr lang="en-US" sz="2400" b="1" dirty="0"/>
              <a:t> </a:t>
            </a:r>
            <a:r>
              <a:rPr lang="en-US" sz="2400" b="1" dirty="0" err="1"/>
              <a:t>actividad</a:t>
            </a:r>
          </a:p>
          <a:p>
            <a:pPr indent="-2286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/>
              <a:t>2º Hasta la </a:t>
            </a:r>
            <a:r>
              <a:rPr lang="en-US" sz="2400" b="1" dirty="0" err="1"/>
              <a:t>actividad</a:t>
            </a:r>
            <a:r>
              <a:rPr lang="en-US" sz="2400" b="1" dirty="0"/>
              <a:t> </a:t>
            </a:r>
            <a:r>
              <a:rPr lang="en-US" sz="2400" b="1" dirty="0" err="1"/>
              <a:t>número</a:t>
            </a:r>
            <a:r>
              <a:rPr lang="en-US" sz="2400" b="1" dirty="0"/>
              <a:t> 3 es </a:t>
            </a:r>
            <a:r>
              <a:rPr lang="en-US" sz="2400" b="1" dirty="0" err="1"/>
              <a:t>obligatorio</a:t>
            </a:r>
            <a:r>
              <a:rPr lang="en-US" sz="2400" b="1" dirty="0"/>
              <a:t>. Si al </a:t>
            </a:r>
            <a:r>
              <a:rPr lang="en-US" sz="2400" b="1" dirty="0" err="1"/>
              <a:t>llegar</a:t>
            </a:r>
            <a:r>
              <a:rPr lang="en-US" sz="2400" b="1" dirty="0"/>
              <a:t> a </a:t>
            </a:r>
            <a:r>
              <a:rPr lang="en-US" sz="2400" b="1" dirty="0" err="1"/>
              <a:t>esta</a:t>
            </a:r>
            <a:r>
              <a:rPr lang="en-US" sz="2400" b="1" dirty="0"/>
              <a:t> </a:t>
            </a:r>
            <a:r>
              <a:rPr lang="en-US" sz="2400" b="1" dirty="0" err="1"/>
              <a:t>actividad</a:t>
            </a:r>
            <a:r>
              <a:rPr lang="en-US" sz="2400" b="1" dirty="0"/>
              <a:t>, has </a:t>
            </a:r>
            <a:r>
              <a:rPr lang="en-US" sz="2400" b="1" dirty="0" err="1"/>
              <a:t>encontrado</a:t>
            </a:r>
            <a:r>
              <a:rPr lang="en-US" sz="2400" b="1" dirty="0"/>
              <a:t> </a:t>
            </a:r>
            <a:r>
              <a:rPr lang="en-US" sz="2400" b="1" dirty="0" err="1"/>
              <a:t>alguna</a:t>
            </a:r>
            <a:r>
              <a:rPr lang="en-US" sz="2400" b="1" dirty="0"/>
              <a:t> </a:t>
            </a:r>
            <a:r>
              <a:rPr lang="en-US" sz="2400" b="1" dirty="0" err="1"/>
              <a:t>dificultad</a:t>
            </a:r>
            <a:r>
              <a:rPr lang="en-US" sz="2400" b="1" dirty="0"/>
              <a:t>, </a:t>
            </a:r>
            <a:r>
              <a:rPr lang="en-US" sz="2400" b="1" dirty="0" err="1"/>
              <a:t>pasa</a:t>
            </a:r>
            <a:r>
              <a:rPr lang="en-US" sz="2400" b="1" dirty="0"/>
              <a:t> </a:t>
            </a:r>
            <a:r>
              <a:rPr lang="en-US" sz="2400" b="1" dirty="0" err="1"/>
              <a:t>directamente</a:t>
            </a:r>
            <a:r>
              <a:rPr lang="en-US" sz="2400" b="1" dirty="0"/>
              <a:t> al REPOSTAJE, </a:t>
            </a:r>
            <a:r>
              <a:rPr lang="en-US" sz="2400" b="1" dirty="0" err="1"/>
              <a:t>después</a:t>
            </a:r>
            <a:r>
              <a:rPr lang="en-US" sz="2400" b="1" dirty="0"/>
              <a:t> </a:t>
            </a:r>
            <a:r>
              <a:rPr lang="en-US" sz="2400" b="1" dirty="0" err="1"/>
              <a:t>podrás</a:t>
            </a:r>
            <a:r>
              <a:rPr lang="en-US" sz="2400" b="1" dirty="0"/>
              <a:t> </a:t>
            </a:r>
            <a:r>
              <a:rPr lang="en-US" sz="2400" b="1" dirty="0" err="1"/>
              <a:t>regresar</a:t>
            </a:r>
            <a:r>
              <a:rPr lang="en-US" sz="2400" b="1" dirty="0"/>
              <a:t> para </a:t>
            </a:r>
            <a:r>
              <a:rPr lang="en-US" sz="2400" b="1" dirty="0" err="1"/>
              <a:t>comprender</a:t>
            </a:r>
            <a:r>
              <a:rPr lang="en-US" sz="2400" b="1" dirty="0"/>
              <a:t> </a:t>
            </a:r>
            <a:r>
              <a:rPr lang="en-US" sz="2400" b="1" dirty="0" err="1"/>
              <a:t>mejor</a:t>
            </a:r>
            <a:r>
              <a:rPr lang="en-US" sz="2400" b="1" dirty="0"/>
              <a:t> las </a:t>
            </a:r>
            <a:r>
              <a:rPr lang="en-US" sz="2400" b="1" dirty="0" err="1"/>
              <a:t>actividades</a:t>
            </a:r>
            <a:r>
              <a:rPr lang="en-US" sz="2400" b="1" dirty="0"/>
              <a:t> </a:t>
            </a:r>
            <a:r>
              <a:rPr lang="en-US" sz="2400" b="1" dirty="0" err="1"/>
              <a:t>en</a:t>
            </a:r>
            <a:r>
              <a:rPr lang="en-US" sz="2400" b="1" dirty="0"/>
              <a:t> las que has </a:t>
            </a:r>
            <a:r>
              <a:rPr lang="en-US" sz="2400" b="1" dirty="0" err="1"/>
              <a:t>tenido</a:t>
            </a:r>
            <a:r>
              <a:rPr lang="en-US" sz="2400" b="1" dirty="0"/>
              <a:t> </a:t>
            </a:r>
            <a:r>
              <a:rPr lang="en-US" sz="2400" b="1" dirty="0" err="1"/>
              <a:t>problemas</a:t>
            </a:r>
            <a:endParaRPr lang="en-US" sz="2400" b="1" dirty="0"/>
          </a:p>
          <a:p>
            <a:pPr indent="-228600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/>
              <a:t>3º </a:t>
            </a:r>
            <a:r>
              <a:rPr lang="en-US" sz="2400" b="1" dirty="0" err="1"/>
              <a:t>Recuerda</a:t>
            </a:r>
            <a:r>
              <a:rPr lang="en-US" sz="2400" b="1" dirty="0"/>
              <a:t> </a:t>
            </a:r>
            <a:r>
              <a:rPr lang="en-US" sz="2400" b="1" dirty="0" err="1"/>
              <a:t>disfrutar</a:t>
            </a:r>
            <a:r>
              <a:rPr lang="en-US" sz="2400" b="1" dirty="0"/>
              <a:t> </a:t>
            </a:r>
            <a:r>
              <a:rPr lang="en-US" sz="2400" b="1" dirty="0" err="1"/>
              <a:t>en</a:t>
            </a:r>
            <a:r>
              <a:rPr lang="en-US" sz="2400" b="1" dirty="0"/>
              <a:t> </a:t>
            </a:r>
            <a:r>
              <a:rPr lang="en-US" sz="2400" b="1" dirty="0" err="1"/>
              <a:t>el</a:t>
            </a:r>
            <a:r>
              <a:rPr lang="en-US" sz="2400" b="1" dirty="0"/>
              <a:t> </a:t>
            </a:r>
            <a:r>
              <a:rPr lang="en-US" sz="2400" b="1" dirty="0" err="1"/>
              <a:t>proceso</a:t>
            </a:r>
            <a:r>
              <a:rPr lang="en-US" sz="2400" b="1" dirty="0"/>
              <a:t>. No se </a:t>
            </a:r>
            <a:r>
              <a:rPr lang="en-US" sz="2400" b="1" dirty="0" err="1"/>
              <a:t>trata</a:t>
            </a:r>
            <a:r>
              <a:rPr lang="en-US" sz="2400" b="1" dirty="0"/>
              <a:t> de </a:t>
            </a:r>
            <a:r>
              <a:rPr lang="en-US" sz="2400" b="1" dirty="0" err="1"/>
              <a:t>llegar</a:t>
            </a:r>
            <a:r>
              <a:rPr lang="en-US" sz="2400" b="1" dirty="0"/>
              <a:t> lo antes </a:t>
            </a:r>
            <a:r>
              <a:rPr lang="en-US" sz="2400" b="1" dirty="0" err="1"/>
              <a:t>posible</a:t>
            </a:r>
            <a:r>
              <a:rPr lang="en-US" sz="2400" b="1" dirty="0"/>
              <a:t>, se trat de </a:t>
            </a:r>
            <a:r>
              <a:rPr lang="en-US" sz="2400" b="1" dirty="0" err="1"/>
              <a:t>hacerlo</a:t>
            </a:r>
            <a:r>
              <a:rPr lang="en-US" sz="2400" b="1" dirty="0"/>
              <a:t> bien, no de </a:t>
            </a:r>
            <a:r>
              <a:rPr lang="en-US" sz="2400" b="1" dirty="0" err="1"/>
              <a:t>llegar</a:t>
            </a:r>
            <a:r>
              <a:rPr lang="en-US" sz="2400" b="1" dirty="0"/>
              <a:t> antes que </a:t>
            </a:r>
            <a:r>
              <a:rPr lang="en-US" sz="2400" b="1" dirty="0" err="1"/>
              <a:t>nadie</a:t>
            </a: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9464ED38-224B-AB8F-2B4A-18C5B2BE0BF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935883" y="935882"/>
            <a:ext cx="2797917" cy="4993618"/>
          </a:xfrm>
          <a:custGeom>
            <a:avLst/>
            <a:gdLst>
              <a:gd name="connsiteX0" fmla="*/ 0 w 4172596"/>
              <a:gd name="connsiteY0" fmla="*/ 0 h 4952999"/>
              <a:gd name="connsiteX1" fmla="*/ 4172596 w 4172596"/>
              <a:gd name="connsiteY1" fmla="*/ 0 h 4952999"/>
              <a:gd name="connsiteX2" fmla="*/ 4172596 w 4172596"/>
              <a:gd name="connsiteY2" fmla="*/ 342900 h 4952999"/>
              <a:gd name="connsiteX3" fmla="*/ 3239761 w 4172596"/>
              <a:gd name="connsiteY3" fmla="*/ 342900 h 4952999"/>
              <a:gd name="connsiteX4" fmla="*/ 3239761 w 4172596"/>
              <a:gd name="connsiteY4" fmla="*/ 1934392 h 4952999"/>
              <a:gd name="connsiteX5" fmla="*/ 4172596 w 4172596"/>
              <a:gd name="connsiteY5" fmla="*/ 1934392 h 4952999"/>
              <a:gd name="connsiteX6" fmla="*/ 4172596 w 4172596"/>
              <a:gd name="connsiteY6" fmla="*/ 4952999 h 4952999"/>
              <a:gd name="connsiteX7" fmla="*/ 0 w 4172596"/>
              <a:gd name="connsiteY7" fmla="*/ 4952999 h 4952999"/>
              <a:gd name="connsiteX0" fmla="*/ 3239761 w 4172596"/>
              <a:gd name="connsiteY0" fmla="*/ 1934392 h 4952999"/>
              <a:gd name="connsiteX1" fmla="*/ 4172596 w 4172596"/>
              <a:gd name="connsiteY1" fmla="*/ 1934392 h 4952999"/>
              <a:gd name="connsiteX2" fmla="*/ 4172596 w 4172596"/>
              <a:gd name="connsiteY2" fmla="*/ 4952999 h 4952999"/>
              <a:gd name="connsiteX3" fmla="*/ 0 w 4172596"/>
              <a:gd name="connsiteY3" fmla="*/ 4952999 h 4952999"/>
              <a:gd name="connsiteX4" fmla="*/ 0 w 4172596"/>
              <a:gd name="connsiteY4" fmla="*/ 0 h 4952999"/>
              <a:gd name="connsiteX5" fmla="*/ 4172596 w 4172596"/>
              <a:gd name="connsiteY5" fmla="*/ 0 h 4952999"/>
              <a:gd name="connsiteX6" fmla="*/ 4172596 w 4172596"/>
              <a:gd name="connsiteY6" fmla="*/ 342900 h 4952999"/>
              <a:gd name="connsiteX7" fmla="*/ 3239761 w 4172596"/>
              <a:gd name="connsiteY7" fmla="*/ 342900 h 4952999"/>
              <a:gd name="connsiteX8" fmla="*/ 3331201 w 4172596"/>
              <a:gd name="connsiteY8" fmla="*/ 2025832 h 4952999"/>
              <a:gd name="connsiteX0" fmla="*/ 3239761 w 4172596"/>
              <a:gd name="connsiteY0" fmla="*/ 1934392 h 4952999"/>
              <a:gd name="connsiteX1" fmla="*/ 4172596 w 4172596"/>
              <a:gd name="connsiteY1" fmla="*/ 1934392 h 4952999"/>
              <a:gd name="connsiteX2" fmla="*/ 4172596 w 4172596"/>
              <a:gd name="connsiteY2" fmla="*/ 4952999 h 4952999"/>
              <a:gd name="connsiteX3" fmla="*/ 0 w 4172596"/>
              <a:gd name="connsiteY3" fmla="*/ 4952999 h 4952999"/>
              <a:gd name="connsiteX4" fmla="*/ 0 w 4172596"/>
              <a:gd name="connsiteY4" fmla="*/ 0 h 4952999"/>
              <a:gd name="connsiteX5" fmla="*/ 4172596 w 4172596"/>
              <a:gd name="connsiteY5" fmla="*/ 0 h 4952999"/>
              <a:gd name="connsiteX6" fmla="*/ 4172596 w 4172596"/>
              <a:gd name="connsiteY6" fmla="*/ 342900 h 4952999"/>
              <a:gd name="connsiteX7" fmla="*/ 3239761 w 4172596"/>
              <a:gd name="connsiteY7" fmla="*/ 342900 h 4952999"/>
              <a:gd name="connsiteX0" fmla="*/ 4172596 w 4172596"/>
              <a:gd name="connsiteY0" fmla="*/ 1934392 h 4952999"/>
              <a:gd name="connsiteX1" fmla="*/ 4172596 w 4172596"/>
              <a:gd name="connsiteY1" fmla="*/ 4952999 h 4952999"/>
              <a:gd name="connsiteX2" fmla="*/ 0 w 4172596"/>
              <a:gd name="connsiteY2" fmla="*/ 4952999 h 4952999"/>
              <a:gd name="connsiteX3" fmla="*/ 0 w 4172596"/>
              <a:gd name="connsiteY3" fmla="*/ 0 h 4952999"/>
              <a:gd name="connsiteX4" fmla="*/ 4172596 w 4172596"/>
              <a:gd name="connsiteY4" fmla="*/ 0 h 4952999"/>
              <a:gd name="connsiteX5" fmla="*/ 4172596 w 4172596"/>
              <a:gd name="connsiteY5" fmla="*/ 342900 h 4952999"/>
              <a:gd name="connsiteX6" fmla="*/ 3239761 w 4172596"/>
              <a:gd name="connsiteY6" fmla="*/ 342900 h 4952999"/>
              <a:gd name="connsiteX0" fmla="*/ 4172596 w 4172596"/>
              <a:gd name="connsiteY0" fmla="*/ 1934392 h 4952999"/>
              <a:gd name="connsiteX1" fmla="*/ 4172596 w 4172596"/>
              <a:gd name="connsiteY1" fmla="*/ 4952999 h 4952999"/>
              <a:gd name="connsiteX2" fmla="*/ 0 w 4172596"/>
              <a:gd name="connsiteY2" fmla="*/ 4952999 h 4952999"/>
              <a:gd name="connsiteX3" fmla="*/ 0 w 4172596"/>
              <a:gd name="connsiteY3" fmla="*/ 0 h 4952999"/>
              <a:gd name="connsiteX4" fmla="*/ 4172596 w 4172596"/>
              <a:gd name="connsiteY4" fmla="*/ 0 h 4952999"/>
              <a:gd name="connsiteX5" fmla="*/ 4172596 w 4172596"/>
              <a:gd name="connsiteY5" fmla="*/ 342900 h 4952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172596" h="4952999">
                <a:moveTo>
                  <a:pt x="4172596" y="1934392"/>
                </a:moveTo>
                <a:lnTo>
                  <a:pt x="4172596" y="4952999"/>
                </a:lnTo>
                <a:lnTo>
                  <a:pt x="0" y="4952999"/>
                </a:lnTo>
                <a:lnTo>
                  <a:pt x="0" y="0"/>
                </a:lnTo>
                <a:lnTo>
                  <a:pt x="4172596" y="0"/>
                </a:lnTo>
                <a:lnTo>
                  <a:pt x="4172596" y="342900"/>
                </a:lnTo>
              </a:path>
            </a:pathLst>
          </a:cu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C1109E9-86E1-4B5A-7645-06E4A069A1A7}"/>
              </a:ext>
            </a:extLst>
          </p:cNvPr>
          <p:cNvSpPr txBox="1"/>
          <p:nvPr/>
        </p:nvSpPr>
        <p:spPr>
          <a:xfrm>
            <a:off x="134396" y="6384484"/>
            <a:ext cx="38100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/>
              <a:t>Rosa María Romero Delgado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F18ACC7-5937-83BC-3CC1-04403843252A}"/>
              </a:ext>
            </a:extLst>
          </p:cNvPr>
          <p:cNvSpPr txBox="1"/>
          <p:nvPr/>
        </p:nvSpPr>
        <p:spPr>
          <a:xfrm>
            <a:off x="10959737" y="111580"/>
            <a:ext cx="1111930" cy="38370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 b="1" dirty="0">
                <a:solidFill>
                  <a:srgbClr val="FF0000"/>
                </a:solidFill>
              </a:rPr>
              <a:t>2ºESO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LimelightVTI">
  <a:themeElements>
    <a:clrScheme name="Limelight">
      <a:dk1>
        <a:sysClr val="windowText" lastClr="000000"/>
      </a:dk1>
      <a:lt1>
        <a:sysClr val="window" lastClr="FFFFFF"/>
      </a:lt1>
      <a:dk2>
        <a:srgbClr val="23353B"/>
      </a:dk2>
      <a:lt2>
        <a:srgbClr val="E0DDD8"/>
      </a:lt2>
      <a:accent1>
        <a:srgbClr val="90A208"/>
      </a:accent1>
      <a:accent2>
        <a:srgbClr val="6A8755"/>
      </a:accent2>
      <a:accent3>
        <a:srgbClr val="49716B"/>
      </a:accent3>
      <a:accent4>
        <a:srgbClr val="A16F7C"/>
      </a:accent4>
      <a:accent5>
        <a:srgbClr val="B16455"/>
      </a:accent5>
      <a:accent6>
        <a:srgbClr val="E08350"/>
      </a:accent6>
      <a:hlink>
        <a:srgbClr val="5F864B"/>
      </a:hlink>
      <a:folHlink>
        <a:srgbClr val="3F877D"/>
      </a:folHlink>
    </a:clrScheme>
    <a:fontScheme name="Trade Gothic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imelightVTI" id="{7936DCFD-B587-41FD-9126-64F2709ED40B}" vid="{74F41540-78F1-4C56-9EAA-6FA6E9F1D77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</Words>
  <Application>Microsoft Office PowerPoint</Application>
  <PresentationFormat>Panorámica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Trade Gothic Next Cond</vt:lpstr>
      <vt:lpstr>Trade Gothic Next Light</vt:lpstr>
      <vt:lpstr>LimelightVTI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36</cp:revision>
  <dcterms:created xsi:type="dcterms:W3CDTF">2023-07-17T08:00:55Z</dcterms:created>
  <dcterms:modified xsi:type="dcterms:W3CDTF">2023-07-17T08:08:24Z</dcterms:modified>
</cp:coreProperties>
</file>