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37A3B-D456-4A3F-9FEC-C96E0E1593B2}" v="618" dt="2024-02-05T18:36:55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Pizarra verde en blanco">
            <a:extLst>
              <a:ext uri="{FF2B5EF4-FFF2-40B4-BE49-F238E27FC236}">
                <a16:creationId xmlns:a16="http://schemas.microsoft.com/office/drawing/2014/main" id="{85FACD58-BF1C-2EDB-4FA1-5FB81B7E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756" y="581683"/>
            <a:ext cx="8346164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CBA2C3-5DD7-B2BC-3213-14367C4CBF5C}"/>
              </a:ext>
            </a:extLst>
          </p:cNvPr>
          <p:cNvSpPr txBox="1"/>
          <p:nvPr/>
        </p:nvSpPr>
        <p:spPr>
          <a:xfrm>
            <a:off x="2427006" y="544926"/>
            <a:ext cx="68395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ea typeface="Calibri"/>
                <a:cs typeface="Calibri"/>
              </a:rPr>
              <a:t>INSTRUCCIONES PARA REALIZAR TU ESPACIO DE ACTIVIDADES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065F7A-8665-34E8-9AB8-E0A70C982B00}"/>
              </a:ext>
            </a:extLst>
          </p:cNvPr>
          <p:cNvSpPr txBox="1"/>
          <p:nvPr/>
        </p:nvSpPr>
        <p:spPr>
          <a:xfrm>
            <a:off x="2229364" y="1235675"/>
            <a:ext cx="731622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bg1"/>
                </a:solidFill>
                <a:ea typeface="Calibri"/>
                <a:cs typeface="Calibri"/>
              </a:rPr>
              <a:t>1º.- Vamos a realizar un viaje por las canciones infantiles populares preguntando a nuestros padres y abuelos sobre alguna de las canciones que cantaban o les cantaban cuando eran niños. De entre las que os presenten tendréis que elegir una (porque nos ha gustado más, porque ya la conocíamos, por tener una letra más pegadiza...).</a:t>
            </a:r>
          </a:p>
          <a:p>
            <a:endParaRPr lang="es-E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s-ES" dirty="0">
                <a:solidFill>
                  <a:schemeClr val="bg1"/>
                </a:solidFill>
                <a:ea typeface="Calibri"/>
                <a:cs typeface="Calibri"/>
              </a:rPr>
              <a:t>2º.- Tendréis que rellenar la ficha que os ha facilitado el profesor completando todas las casillas (pulsar en la actividad 1 para acceder a la plantilla).</a:t>
            </a:r>
          </a:p>
          <a:p>
            <a:endParaRPr lang="es-E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s-ES" dirty="0">
                <a:solidFill>
                  <a:schemeClr val="bg1"/>
                </a:solidFill>
                <a:ea typeface="Calibri"/>
                <a:cs typeface="Calibri"/>
              </a:rPr>
              <a:t>3º.- Sucesivamente tendréis que realizar las tareas o actividades en el orden que se presenta en la página principal.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2E539E-7802-6673-B0EB-1A097EC11C18}"/>
              </a:ext>
            </a:extLst>
          </p:cNvPr>
          <p:cNvSpPr txBox="1"/>
          <p:nvPr/>
        </p:nvSpPr>
        <p:spPr>
          <a:xfrm>
            <a:off x="10335913" y="216243"/>
            <a:ext cx="12562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ea typeface="Calibri"/>
                <a:cs typeface="Calibri"/>
              </a:rPr>
              <a:t>4º</a:t>
            </a:r>
            <a:endParaRPr lang="es-ES"/>
          </a:p>
          <a:p>
            <a:pPr algn="ctr"/>
            <a:r>
              <a:rPr lang="es-ES" b="1" dirty="0">
                <a:ea typeface="Calibri"/>
                <a:cs typeface="Calibri"/>
              </a:rPr>
              <a:t>PRIMARIA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E1BAC6-82E9-A4BF-03DD-6709103FBC00}"/>
              </a:ext>
            </a:extLst>
          </p:cNvPr>
          <p:cNvSpPr txBox="1"/>
          <p:nvPr/>
        </p:nvSpPr>
        <p:spPr>
          <a:xfrm>
            <a:off x="872612" y="6298790"/>
            <a:ext cx="15854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Constantia"/>
                <a:ea typeface="Calibri"/>
                <a:cs typeface="Calibri"/>
              </a:rPr>
              <a:t>Raúl Barrera</a:t>
            </a:r>
            <a:endParaRPr lang="es-ES" b="1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74</cp:revision>
  <dcterms:created xsi:type="dcterms:W3CDTF">2024-02-05T18:15:18Z</dcterms:created>
  <dcterms:modified xsi:type="dcterms:W3CDTF">2024-02-05T18:39:05Z</dcterms:modified>
</cp:coreProperties>
</file>