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1F0"/>
    <a:srgbClr val="AA8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0B590B-0A3C-5C51-0265-B028611F77D6}" v="434" dt="2024-02-13T20:26:46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52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0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2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2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2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4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70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6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1" r:id="rId6"/>
    <p:sldLayoutId id="2147483747" r:id="rId7"/>
    <p:sldLayoutId id="2147483748" r:id="rId8"/>
    <p:sldLayoutId id="2147483749" r:id="rId9"/>
    <p:sldLayoutId id="2147483750" r:id="rId10"/>
    <p:sldLayoutId id="214748375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4" name="Rectangle 8">
            <a:extLst>
              <a:ext uri="{FF2B5EF4-FFF2-40B4-BE49-F238E27FC236}">
                <a16:creationId xmlns:a16="http://schemas.microsoft.com/office/drawing/2014/main" id="{D6F5F07B-A917-442C-82D5-5719737E9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Picture 3">
            <a:extLst>
              <a:ext uri="{FF2B5EF4-FFF2-40B4-BE49-F238E27FC236}">
                <a16:creationId xmlns:a16="http://schemas.microsoft.com/office/drawing/2014/main" id="{4695B5DD-ED88-BBD1-CFB5-BF6B7631F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32" r="-2" b="40017"/>
          <a:stretch/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6793" y="236072"/>
            <a:ext cx="8057186" cy="541060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s-ES" sz="2800" dirty="0">
                <a:ea typeface="Calibri Light"/>
                <a:cs typeface="Calibri Light"/>
              </a:rPr>
              <a:t>SESIÓN 1 - ACTIVIDAD 1</a:t>
            </a:r>
            <a:endParaRPr lang="es-ES" sz="2800"/>
          </a:p>
        </p:txBody>
      </p:sp>
      <p:grpSp>
        <p:nvGrpSpPr>
          <p:cNvPr id="97" name="Group 12">
            <a:extLst>
              <a:ext uri="{FF2B5EF4-FFF2-40B4-BE49-F238E27FC236}">
                <a16:creationId xmlns:a16="http://schemas.microsoft.com/office/drawing/2014/main" id="{3CDD339A-0D5C-435F-B70C-6498DB974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21D7864D-9CC0-4345-A8ED-01EEC9C57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63">
              <a:extLst>
                <a:ext uri="{FF2B5EF4-FFF2-40B4-BE49-F238E27FC236}">
                  <a16:creationId xmlns:a16="http://schemas.microsoft.com/office/drawing/2014/main" id="{F9F23CAB-0676-4AC7-8CA8-7B5BF73E2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5">
              <a:extLst>
                <a:ext uri="{FF2B5EF4-FFF2-40B4-BE49-F238E27FC236}">
                  <a16:creationId xmlns:a16="http://schemas.microsoft.com/office/drawing/2014/main" id="{EB1A7EF0-FD1E-4431-AA12-061658B276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66">
              <a:extLst>
                <a:ext uri="{FF2B5EF4-FFF2-40B4-BE49-F238E27FC236}">
                  <a16:creationId xmlns:a16="http://schemas.microsoft.com/office/drawing/2014/main" id="{AAA8D351-4D5D-43CA-9EA3-3A209DBA7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7">
              <a:extLst>
                <a:ext uri="{FF2B5EF4-FFF2-40B4-BE49-F238E27FC236}">
                  <a16:creationId xmlns:a16="http://schemas.microsoft.com/office/drawing/2014/main" id="{AEB482CE-8502-400F-A587-CEA8BF668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9">
              <a:extLst>
                <a:ext uri="{FF2B5EF4-FFF2-40B4-BE49-F238E27FC236}">
                  <a16:creationId xmlns:a16="http://schemas.microsoft.com/office/drawing/2014/main" id="{B86FDE7E-057E-44EF-9209-38C5CD45C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0">
              <a:extLst>
                <a:ext uri="{FF2B5EF4-FFF2-40B4-BE49-F238E27FC236}">
                  <a16:creationId xmlns:a16="http://schemas.microsoft.com/office/drawing/2014/main" id="{9DAEC7B8-1258-418C-8918-40304A03F2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1">
              <a:extLst>
                <a:ext uri="{FF2B5EF4-FFF2-40B4-BE49-F238E27FC236}">
                  <a16:creationId xmlns:a16="http://schemas.microsoft.com/office/drawing/2014/main" id="{7B3E59D7-9F28-4FEB-8725-3474C434C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2">
              <a:extLst>
                <a:ext uri="{FF2B5EF4-FFF2-40B4-BE49-F238E27FC236}">
                  <a16:creationId xmlns:a16="http://schemas.microsoft.com/office/drawing/2014/main" id="{FB6EF793-0487-49E6-ACD6-A61029C0A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3">
              <a:extLst>
                <a:ext uri="{FF2B5EF4-FFF2-40B4-BE49-F238E27FC236}">
                  <a16:creationId xmlns:a16="http://schemas.microsoft.com/office/drawing/2014/main" id="{98ABF759-8FA6-48D5-B872-D9CEECD39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4">
              <a:extLst>
                <a:ext uri="{FF2B5EF4-FFF2-40B4-BE49-F238E27FC236}">
                  <a16:creationId xmlns:a16="http://schemas.microsoft.com/office/drawing/2014/main" id="{DDB8BBFA-C9D7-4F60-A252-7ED1743E4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A0FF6E41-0C56-4070-B2E2-2B584C578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87">
              <a:extLst>
                <a:ext uri="{FF2B5EF4-FFF2-40B4-BE49-F238E27FC236}">
                  <a16:creationId xmlns:a16="http://schemas.microsoft.com/office/drawing/2014/main" id="{BF2AC548-3795-4AF1-B887-1983F7F8A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8">
              <a:extLst>
                <a:ext uri="{FF2B5EF4-FFF2-40B4-BE49-F238E27FC236}">
                  <a16:creationId xmlns:a16="http://schemas.microsoft.com/office/drawing/2014/main" id="{2BDFC7FA-5D85-4F31-B712-6E0C0D7B04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4">
              <a:extLst>
                <a:ext uri="{FF2B5EF4-FFF2-40B4-BE49-F238E27FC236}">
                  <a16:creationId xmlns:a16="http://schemas.microsoft.com/office/drawing/2014/main" id="{DD1464FA-ADAE-4DB6-A9A6-A809763A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7">
              <a:extLst>
                <a:ext uri="{FF2B5EF4-FFF2-40B4-BE49-F238E27FC236}">
                  <a16:creationId xmlns:a16="http://schemas.microsoft.com/office/drawing/2014/main" id="{A247191C-2FEA-4AA3-9B1B-4F1602D26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8">
              <a:extLst>
                <a:ext uri="{FF2B5EF4-FFF2-40B4-BE49-F238E27FC236}">
                  <a16:creationId xmlns:a16="http://schemas.microsoft.com/office/drawing/2014/main" id="{92676367-B42C-46BC-BF52-A543723C2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9">
              <a:extLst>
                <a:ext uri="{FF2B5EF4-FFF2-40B4-BE49-F238E27FC236}">
                  <a16:creationId xmlns:a16="http://schemas.microsoft.com/office/drawing/2014/main" id="{F96083BD-2E2F-43C1-B5B8-90A19ECB2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0">
              <a:extLst>
                <a:ext uri="{FF2B5EF4-FFF2-40B4-BE49-F238E27FC236}">
                  <a16:creationId xmlns:a16="http://schemas.microsoft.com/office/drawing/2014/main" id="{36D49EC8-F959-4206-9496-81C1FCE95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1">
              <a:extLst>
                <a:ext uri="{FF2B5EF4-FFF2-40B4-BE49-F238E27FC236}">
                  <a16:creationId xmlns:a16="http://schemas.microsoft.com/office/drawing/2014/main" id="{0D1F9B54-5650-4ADE-8769-818D5AD39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2">
              <a:extLst>
                <a:ext uri="{FF2B5EF4-FFF2-40B4-BE49-F238E27FC236}">
                  <a16:creationId xmlns:a16="http://schemas.microsoft.com/office/drawing/2014/main" id="{1208F64B-D1E2-4308-A921-2791E4D90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3">
              <a:extLst>
                <a:ext uri="{FF2B5EF4-FFF2-40B4-BE49-F238E27FC236}">
                  <a16:creationId xmlns:a16="http://schemas.microsoft.com/office/drawing/2014/main" id="{DD5592E3-A816-49FE-824E-AF5845C5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3">
              <a:extLst>
                <a:ext uri="{FF2B5EF4-FFF2-40B4-BE49-F238E27FC236}">
                  <a16:creationId xmlns:a16="http://schemas.microsoft.com/office/drawing/2014/main" id="{048AF30C-3E40-4065-A7E2-A78D26B05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15">
              <a:extLst>
                <a:ext uri="{FF2B5EF4-FFF2-40B4-BE49-F238E27FC236}">
                  <a16:creationId xmlns:a16="http://schemas.microsoft.com/office/drawing/2014/main" id="{F6E9CB87-8280-47D0-88C8-BAC285D5D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7">
              <a:extLst>
                <a:ext uri="{FF2B5EF4-FFF2-40B4-BE49-F238E27FC236}">
                  <a16:creationId xmlns:a16="http://schemas.microsoft.com/office/drawing/2014/main" id="{C126D247-0C11-4EAB-BE52-A4D807955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18">
              <a:extLst>
                <a:ext uri="{FF2B5EF4-FFF2-40B4-BE49-F238E27FC236}">
                  <a16:creationId xmlns:a16="http://schemas.microsoft.com/office/drawing/2014/main" id="{A15D480B-DA3E-4F00-BDEA-52E018D2C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9">
              <a:extLst>
                <a:ext uri="{FF2B5EF4-FFF2-40B4-BE49-F238E27FC236}">
                  <a16:creationId xmlns:a16="http://schemas.microsoft.com/office/drawing/2014/main" id="{171F133F-A692-4513-A861-47BDCCC8F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20">
              <a:extLst>
                <a:ext uri="{FF2B5EF4-FFF2-40B4-BE49-F238E27FC236}">
                  <a16:creationId xmlns:a16="http://schemas.microsoft.com/office/drawing/2014/main" id="{38207A8D-8E7E-463D-9992-9844A7808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7">
              <a:extLst>
                <a:ext uri="{FF2B5EF4-FFF2-40B4-BE49-F238E27FC236}">
                  <a16:creationId xmlns:a16="http://schemas.microsoft.com/office/drawing/2014/main" id="{7BA77B91-9626-4DFA-A5D2-86BE3EAC8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9">
              <a:extLst>
                <a:ext uri="{FF2B5EF4-FFF2-40B4-BE49-F238E27FC236}">
                  <a16:creationId xmlns:a16="http://schemas.microsoft.com/office/drawing/2014/main" id="{E160D945-C924-441B-827A-C27206D18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33">
              <a:extLst>
                <a:ext uri="{FF2B5EF4-FFF2-40B4-BE49-F238E27FC236}">
                  <a16:creationId xmlns:a16="http://schemas.microsoft.com/office/drawing/2014/main" id="{034D50E5-CC96-47EA-909D-9CC6ABA24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6">
              <a:extLst>
                <a:ext uri="{FF2B5EF4-FFF2-40B4-BE49-F238E27FC236}">
                  <a16:creationId xmlns:a16="http://schemas.microsoft.com/office/drawing/2014/main" id="{CE529D6B-DA12-4C21-8816-B7C0655DC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7">
              <a:extLst>
                <a:ext uri="{FF2B5EF4-FFF2-40B4-BE49-F238E27FC236}">
                  <a16:creationId xmlns:a16="http://schemas.microsoft.com/office/drawing/2014/main" id="{8BD20D1C-AFD2-46C5-B874-E1E6575AB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8">
              <a:extLst>
                <a:ext uri="{FF2B5EF4-FFF2-40B4-BE49-F238E27FC236}">
                  <a16:creationId xmlns:a16="http://schemas.microsoft.com/office/drawing/2014/main" id="{1553F3A5-DAE1-4BE4-A62C-DC0B2B076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9">
              <a:extLst>
                <a:ext uri="{FF2B5EF4-FFF2-40B4-BE49-F238E27FC236}">
                  <a16:creationId xmlns:a16="http://schemas.microsoft.com/office/drawing/2014/main" id="{7248432C-E709-4AB9-B196-B17BABF54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42">
              <a:extLst>
                <a:ext uri="{FF2B5EF4-FFF2-40B4-BE49-F238E27FC236}">
                  <a16:creationId xmlns:a16="http://schemas.microsoft.com/office/drawing/2014/main" id="{87579DF1-0CD1-48D7-9B6C-2B437C7B0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3">
              <a:extLst>
                <a:ext uri="{FF2B5EF4-FFF2-40B4-BE49-F238E27FC236}">
                  <a16:creationId xmlns:a16="http://schemas.microsoft.com/office/drawing/2014/main" id="{51C5165A-A8BD-4E8A-BB51-96ADB4E0C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44">
              <a:extLst>
                <a:ext uri="{FF2B5EF4-FFF2-40B4-BE49-F238E27FC236}">
                  <a16:creationId xmlns:a16="http://schemas.microsoft.com/office/drawing/2014/main" id="{3318A639-15FE-47E4-883D-24F0DAF6B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5">
              <a:extLst>
                <a:ext uri="{FF2B5EF4-FFF2-40B4-BE49-F238E27FC236}">
                  <a16:creationId xmlns:a16="http://schemas.microsoft.com/office/drawing/2014/main" id="{B03EC112-0D5C-48DA-93EE-940B74A62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982DB46C-F13E-4ED7-90F3-47B25A085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FF698AC9-5CD1-4A7F-8D25-5787F7E8E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580965AB-01A6-476C-8F50-ED2350820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E3C0DF2F-3170-4A79-ADAA-4BC015B24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69010010-E67A-4065-8312-BE392BB1C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631A2BD3-8DA4-49DA-961C-2A84252DD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B3462A74-8748-4CC2-A7DC-0F765B734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26">
              <a:extLst>
                <a:ext uri="{FF2B5EF4-FFF2-40B4-BE49-F238E27FC236}">
                  <a16:creationId xmlns:a16="http://schemas.microsoft.com/office/drawing/2014/main" id="{3FD72CB2-5280-4C42-ABD9-AC2202E75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27">
              <a:extLst>
                <a:ext uri="{FF2B5EF4-FFF2-40B4-BE49-F238E27FC236}">
                  <a16:creationId xmlns:a16="http://schemas.microsoft.com/office/drawing/2014/main" id="{7BB6BA01-F7D6-431B-97F7-2DAD44DF9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28">
              <a:extLst>
                <a:ext uri="{FF2B5EF4-FFF2-40B4-BE49-F238E27FC236}">
                  <a16:creationId xmlns:a16="http://schemas.microsoft.com/office/drawing/2014/main" id="{6CBFA44B-13FA-4E01-8EC8-3C2E03DC7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0">
              <a:extLst>
                <a:ext uri="{FF2B5EF4-FFF2-40B4-BE49-F238E27FC236}">
                  <a16:creationId xmlns:a16="http://schemas.microsoft.com/office/drawing/2014/main" id="{0B5F8AEE-90EF-4529-B573-77F764D89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3">
              <a:extLst>
                <a:ext uri="{FF2B5EF4-FFF2-40B4-BE49-F238E27FC236}">
                  <a16:creationId xmlns:a16="http://schemas.microsoft.com/office/drawing/2014/main" id="{56BAE621-EB8E-4E88-9B1A-F840BFE65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1">
              <a:extLst>
                <a:ext uri="{FF2B5EF4-FFF2-40B4-BE49-F238E27FC236}">
                  <a16:creationId xmlns:a16="http://schemas.microsoft.com/office/drawing/2014/main" id="{14B4DED6-A4BF-4F3B-B1FC-82825676B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52">
              <a:extLst>
                <a:ext uri="{FF2B5EF4-FFF2-40B4-BE49-F238E27FC236}">
                  <a16:creationId xmlns:a16="http://schemas.microsoft.com/office/drawing/2014/main" id="{E93A246E-C93F-4DCB-8EB4-8AE46BC81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3">
              <a:extLst>
                <a:ext uri="{FF2B5EF4-FFF2-40B4-BE49-F238E27FC236}">
                  <a16:creationId xmlns:a16="http://schemas.microsoft.com/office/drawing/2014/main" id="{2D8ABAA9-E978-42EE-9895-4A97F33EA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4">
              <a:extLst>
                <a:ext uri="{FF2B5EF4-FFF2-40B4-BE49-F238E27FC236}">
                  <a16:creationId xmlns:a16="http://schemas.microsoft.com/office/drawing/2014/main" id="{1BDBC350-8F9F-44B7-8860-EE05E4556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5">
              <a:extLst>
                <a:ext uri="{FF2B5EF4-FFF2-40B4-BE49-F238E27FC236}">
                  <a16:creationId xmlns:a16="http://schemas.microsoft.com/office/drawing/2014/main" id="{8CC1825B-07E8-4D9A-99FC-AF22F9D70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6">
              <a:extLst>
                <a:ext uri="{FF2B5EF4-FFF2-40B4-BE49-F238E27FC236}">
                  <a16:creationId xmlns:a16="http://schemas.microsoft.com/office/drawing/2014/main" id="{E208343E-229A-4E39-AF3B-DAE8625D5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7">
              <a:extLst>
                <a:ext uri="{FF2B5EF4-FFF2-40B4-BE49-F238E27FC236}">
                  <a16:creationId xmlns:a16="http://schemas.microsoft.com/office/drawing/2014/main" id="{C48670A5-7175-4E13-BCF9-70B92BFB7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9">
              <a:extLst>
                <a:ext uri="{FF2B5EF4-FFF2-40B4-BE49-F238E27FC236}">
                  <a16:creationId xmlns:a16="http://schemas.microsoft.com/office/drawing/2014/main" id="{F4203D1F-0C38-4CC7-9667-06D91693C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0">
              <a:extLst>
                <a:ext uri="{FF2B5EF4-FFF2-40B4-BE49-F238E27FC236}">
                  <a16:creationId xmlns:a16="http://schemas.microsoft.com/office/drawing/2014/main" id="{7C6039CA-A1B7-4086-B035-CF1A0B147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1">
              <a:extLst>
                <a:ext uri="{FF2B5EF4-FFF2-40B4-BE49-F238E27FC236}">
                  <a16:creationId xmlns:a16="http://schemas.microsoft.com/office/drawing/2014/main" id="{BCF25F37-4F50-4174-88D1-A3A43F614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8">
              <a:extLst>
                <a:ext uri="{FF2B5EF4-FFF2-40B4-BE49-F238E27FC236}">
                  <a16:creationId xmlns:a16="http://schemas.microsoft.com/office/drawing/2014/main" id="{F076F369-289A-4E93-BF39-B4C99E16B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9">
              <a:extLst>
                <a:ext uri="{FF2B5EF4-FFF2-40B4-BE49-F238E27FC236}">
                  <a16:creationId xmlns:a16="http://schemas.microsoft.com/office/drawing/2014/main" id="{F014AE29-4A4C-418D-8D72-233AECCE7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0">
              <a:extLst>
                <a:ext uri="{FF2B5EF4-FFF2-40B4-BE49-F238E27FC236}">
                  <a16:creationId xmlns:a16="http://schemas.microsoft.com/office/drawing/2014/main" id="{169B666F-51A1-4D47-851D-BF226C536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1">
              <a:extLst>
                <a:ext uri="{FF2B5EF4-FFF2-40B4-BE49-F238E27FC236}">
                  <a16:creationId xmlns:a16="http://schemas.microsoft.com/office/drawing/2014/main" id="{1D47E7BB-91A2-4C01-848C-7528FB8DC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2">
              <a:extLst>
                <a:ext uri="{FF2B5EF4-FFF2-40B4-BE49-F238E27FC236}">
                  <a16:creationId xmlns:a16="http://schemas.microsoft.com/office/drawing/2014/main" id="{E8C443E6-6590-4FA5-9143-C734D59DC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3">
              <a:extLst>
                <a:ext uri="{FF2B5EF4-FFF2-40B4-BE49-F238E27FC236}">
                  <a16:creationId xmlns:a16="http://schemas.microsoft.com/office/drawing/2014/main" id="{8AE369CB-90BC-49E0-84E4-E46339759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4">
              <a:extLst>
                <a:ext uri="{FF2B5EF4-FFF2-40B4-BE49-F238E27FC236}">
                  <a16:creationId xmlns:a16="http://schemas.microsoft.com/office/drawing/2014/main" id="{DC1D6E23-7CDE-45A3-B8E0-2C5D1BDE7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6">
              <a:extLst>
                <a:ext uri="{FF2B5EF4-FFF2-40B4-BE49-F238E27FC236}">
                  <a16:creationId xmlns:a16="http://schemas.microsoft.com/office/drawing/2014/main" id="{AF542CA1-45D2-4197-B34E-0A63A758B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id="{5ED5642D-E343-41C8-8FF3-3368A8660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id="{BDD03E24-B855-4A54-9C06-9665F8E96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92A5ABF9-C9AB-440A-9046-57769BAA7F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20CCFA26-8B22-4B64-A21B-01B13BE5B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40">
              <a:extLst>
                <a:ext uri="{FF2B5EF4-FFF2-40B4-BE49-F238E27FC236}">
                  <a16:creationId xmlns:a16="http://schemas.microsoft.com/office/drawing/2014/main" id="{7034E999-C5DC-41C3-93CF-5AA428892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6">
              <a:extLst>
                <a:ext uri="{FF2B5EF4-FFF2-40B4-BE49-F238E27FC236}">
                  <a16:creationId xmlns:a16="http://schemas.microsoft.com/office/drawing/2014/main" id="{1A197C36-622D-4B69-91BB-4C6D3D209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64">
              <a:extLst>
                <a:ext uri="{FF2B5EF4-FFF2-40B4-BE49-F238E27FC236}">
                  <a16:creationId xmlns:a16="http://schemas.microsoft.com/office/drawing/2014/main" id="{2B41BCF4-897C-4C73-A9C9-92A909F18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406FB574-90F0-417D-ABCD-95DDE91A2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">
              <a:extLst>
                <a:ext uri="{FF2B5EF4-FFF2-40B4-BE49-F238E27FC236}">
                  <a16:creationId xmlns:a16="http://schemas.microsoft.com/office/drawing/2014/main" id="{4B98C702-29E3-4C5E-AA82-64BAC1F2A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36">
              <a:extLst>
                <a:ext uri="{FF2B5EF4-FFF2-40B4-BE49-F238E27FC236}">
                  <a16:creationId xmlns:a16="http://schemas.microsoft.com/office/drawing/2014/main" id="{943DBA82-CBF2-40C6-A535-C02BA2F1E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64">
              <a:extLst>
                <a:ext uri="{FF2B5EF4-FFF2-40B4-BE49-F238E27FC236}">
                  <a16:creationId xmlns:a16="http://schemas.microsoft.com/office/drawing/2014/main" id="{5A1CC399-638B-44DB-80A7-401D797A9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01311" y="920179"/>
            <a:ext cx="10571733" cy="518290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EXPLICAMOS LA SITUACION EN LA QUE NOS ENCONTRAMOS CON LA DIRECTORA DE LA REVISTA </a:t>
            </a:r>
          </a:p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LA CLASE DEBE DIVIDIRSE EN GRUPOS DE 4/5 PERSONAS</a:t>
            </a:r>
          </a:p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CADA GRUPO TIENE QUE TENER UN SOBRE CON DIFERENTES RECORTES.</a:t>
            </a:r>
          </a:p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TENÉIS QUE ORDENAR LOS RECORTES SEGÚN LOS COLORES DE ESTOS, LA COHESIÓN Y COHERENCIA. </a:t>
            </a:r>
          </a:p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CUANDO CREAIS TENERLO, LEERLO EN VOZ ALTA EN VUESTRO GRUPO Y JUSTIFICA PORQUÉ ES UN TEXTO CORRECTO O INCORRECTO PARA PUBLICAR EN LA REVISTA </a:t>
            </a:r>
          </a:p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UNA VEZ HECHAS LAS CONCLUSIONES, LO LEEREMOS EN VOZ ALTA EN LA CLASE Y TRABAJAREMOS SOBRE LAS CONCLUSIONES.</a:t>
            </a:r>
          </a:p>
          <a:p>
            <a:pPr marL="342900" indent="-342900">
              <a:lnSpc>
                <a:spcPct val="140000"/>
              </a:lnSpc>
              <a:buChar char="•"/>
            </a:pPr>
            <a:r>
              <a:rPr lang="es-ES" b="1" dirty="0">
                <a:highlight>
                  <a:srgbClr val="F3F1F0"/>
                </a:highlight>
                <a:ea typeface="Calibri"/>
                <a:cs typeface="Calibri"/>
              </a:rPr>
              <a:t>¿A QUÉ CONCLUSIONES HEMOS LLEGADO ENTRE TODOS Y TODOS LOS TEXTOS?</a:t>
            </a:r>
          </a:p>
          <a:p>
            <a:pPr>
              <a:lnSpc>
                <a:spcPct val="140000"/>
              </a:lnSpc>
            </a:pPr>
            <a:endParaRPr lang="es-ES" sz="1000" dirty="0">
              <a:solidFill>
                <a:schemeClr val="bg1"/>
              </a:solidFill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s-ES" sz="1800" b="1">
                <a:solidFill>
                  <a:schemeClr val="bg1"/>
                </a:solidFill>
                <a:ea typeface="Calibri"/>
                <a:cs typeface="Calibri"/>
              </a:rPr>
              <a:t>LIDIA RECHE PINO – 3ºESO</a:t>
            </a:r>
            <a:r>
              <a:rPr lang="es-ES" sz="1800" b="1" dirty="0">
                <a:ea typeface="Calibri"/>
                <a:cs typeface="Calibri"/>
              </a:rPr>
              <a:t> </a:t>
            </a:r>
            <a:endParaRPr lang="es-ES" sz="2000" b="1" baseline="30000"/>
          </a:p>
        </p:txBody>
      </p:sp>
      <p:pic>
        <p:nvPicPr>
          <p:cNvPr id="8" name="Imagen 7" descr="Silueta del sobre 2 Stock de Foto gratis - Public Domain Pictures">
            <a:extLst>
              <a:ext uri="{FF2B5EF4-FFF2-40B4-BE49-F238E27FC236}">
                <a16:creationId xmlns:a16="http://schemas.microsoft.com/office/drawing/2014/main" id="{E0B3D790-8CE3-8199-64AE-4AD0B2009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200000">
            <a:off x="51318" y="164374"/>
            <a:ext cx="1481766" cy="102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AnalogousFromRegularSeedRightStep">
      <a:dk1>
        <a:srgbClr val="000000"/>
      </a:dk1>
      <a:lt1>
        <a:srgbClr val="FFFFFF"/>
      </a:lt1>
      <a:dk2>
        <a:srgbClr val="1B2F2F"/>
      </a:dk2>
      <a:lt2>
        <a:srgbClr val="F3F1F0"/>
      </a:lt2>
      <a:accent1>
        <a:srgbClr val="25AED0"/>
      </a:accent1>
      <a:accent2>
        <a:srgbClr val="1760D5"/>
      </a:accent2>
      <a:accent3>
        <a:srgbClr val="413CE9"/>
      </a:accent3>
      <a:accent4>
        <a:srgbClr val="701ED6"/>
      </a:accent4>
      <a:accent5>
        <a:srgbClr val="CD29E7"/>
      </a:accent5>
      <a:accent6>
        <a:srgbClr val="D517A0"/>
      </a:accent6>
      <a:hlink>
        <a:srgbClr val="BF583F"/>
      </a:hlink>
      <a:folHlink>
        <a:srgbClr val="7F7F7F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BohemianVTI</vt:lpstr>
      <vt:lpstr>SESIÓN 1 - ACTIVIDAD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143</cp:revision>
  <dcterms:created xsi:type="dcterms:W3CDTF">2024-02-12T20:16:46Z</dcterms:created>
  <dcterms:modified xsi:type="dcterms:W3CDTF">2024-02-13T20:27:24Z</dcterms:modified>
</cp:coreProperties>
</file>