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1F0"/>
    <a:srgbClr val="AA88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0B590B-0A3C-5C51-0265-B028611F77D6}" v="434" dt="2024-02-13T20:26:46.2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95C89-2E28-4777-95B0-BA7EECAE3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9928" y="987552"/>
            <a:ext cx="8385048" cy="3081528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052321-4D71-4DA8-BD2C-DC22FC152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5506" y="4480561"/>
            <a:ext cx="5993892" cy="1166495"/>
          </a:xfrm>
        </p:spPr>
        <p:txBody>
          <a:bodyPr>
            <a:normAutofit/>
          </a:bodyPr>
          <a:lstStyle>
            <a:lvl1pPr marL="0" indent="0" algn="ctr">
              <a:buNone/>
              <a:defRPr sz="1400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37183-71EA-4A92-8609-41ECB53F4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9F2E6-1ECC-4081-8EBF-C80C6C94A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3FA67-CD72-4503-BA25-FEC880107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22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83CBE-1EA9-4E8B-A281-C50B792E5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EB1A0-A59D-4CB9-BABB-C6BF1D2E9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6265B-940D-433C-AD76-2D6A42449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AB98E-314F-45C4-9A64-AD3FAE051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49F32-B214-4A0C-8669-7FE4BA445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45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DE4A6D-DAA1-4551-A093-3C36C1C8CF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5FDA9-71CD-4B86-B291-BEBA43D8E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9F5B1-B635-4479-A426-B1D40665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33098-8769-47C3-80B2-C2942F98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A9297-65D4-45BE-BE6C-5531FC6A5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07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BA523-EF01-4656-9D54-347E984FD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52871-79D5-420E-8207-BEF7BE44A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D32D3-8223-4851-BB8E-CB489B975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4444B-9FC3-414D-8EA0-15AB806D5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C448B-FCF6-40C5-8BB6-15B70E889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125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F79BA-620F-4443-807B-BE44F36F9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709738"/>
            <a:ext cx="9430811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9A625-6442-4047-B545-433C44512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4589463"/>
            <a:ext cx="943081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EAA30-3B1A-4BEA-9835-33D207245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56440-3149-446F-8105-485333B18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FEDB1-D604-4E10-B334-5DB30349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64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6E563-D552-439E-8DF5-45062D875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36873-2DD5-456E-A3A9-FE408419E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848" y="1825625"/>
            <a:ext cx="468405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6B04C-FB9E-4A9E-8892-4B5B70289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2" y="1825625"/>
            <a:ext cx="4684058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E2F0B4-0E86-473E-BC42-78D856A00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2B9537-F43C-4042-B165-A00358F9E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F9F52F-61F2-4FEE-8989-2FB400190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92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32E5C-0B2D-4DB5-95F6-3C2C825D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89993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F1C53-3F27-42E6-BE80-1DF579857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872132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CC6CB-F028-4322-B54F-571203106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7" y="2510632"/>
            <a:ext cx="4872133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D2CD7-554E-4EAA-BAF6-86ABB7E81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89809" y="1681163"/>
            <a:ext cx="4849909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82A2D6-379C-4D26-90AC-9F2F46DCE7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89810" y="2505075"/>
            <a:ext cx="4872134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A0E4F3-8A65-4788-AE96-1FB2060F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22DA4-5EE1-440C-ADDE-D7B4F77B4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BC291E-B8EF-4ED7-A04A-23426C22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522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CB818-E8D0-497B-9A7E-4F281D0DB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E82B9D-CD58-4C05-8A78-CB6E0E9D4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DE60CD-D6F3-40A7-BB8B-FEC8E3156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2B832-C4FE-4F88-85EA-DDC16A82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045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75B2FC-801A-44A4-96BF-26A9E8B2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127F04-7E7E-485C-8B30-6B89E5A6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33C81-AA74-4BCE-AA9E-56E5791D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70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FD3CB-0541-46AD-B35E-0E0A1375E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8EFDE-1D7D-46B8-AB55-A3C02EDD1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5652153" cy="5403850"/>
          </a:xfrm>
        </p:spPr>
        <p:txBody>
          <a:bodyPr/>
          <a:lstStyle>
            <a:lvl1pPr>
              <a:defRPr sz="3200"/>
            </a:lvl1pPr>
            <a:lvl2pPr>
              <a:defRPr sz="2800" b="1"/>
            </a:lvl2pPr>
            <a:lvl3pPr>
              <a:defRPr sz="2400" b="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1D2F5-DB36-4943-8A14-96AFC4883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C07D4-6597-444C-9EFD-62021AE76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D0D2C-70E8-4A24-9727-BEAF10B17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9E0F6-7216-48A1-8BCA-770C6DE38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368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CBEBD-5F1A-4111-A7F2-1CE82C9A6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0517FB-4008-4F68-B193-482971BA7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06C5F-0885-458F-9B21-47E60171B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86F2E-B752-4D78-8DC4-C96A1A00E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37751-8BB8-4224-870A-A2953E760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42CE94-BD7E-44B3-9B5E-67D4BD31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14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1AFD227-869A-489C-A9B5-3F0498DF3C0C}"/>
              </a:ext>
            </a:extLst>
          </p:cNvPr>
          <p:cNvGrpSpPr/>
          <p:nvPr/>
        </p:nvGrpSpPr>
        <p:grpSpPr>
          <a:xfrm>
            <a:off x="11096450" y="13394"/>
            <a:ext cx="494218" cy="6814823"/>
            <a:chOff x="11096450" y="13394"/>
            <a:chExt cx="494218" cy="6814823"/>
          </a:xfrm>
          <a:solidFill>
            <a:schemeClr val="bg2">
              <a:lumMod val="90000"/>
            </a:schemeClr>
          </a:solidFill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2704B34-199B-4964-9C78-3AB9735915A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8009" y="671857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8B1E8DB8-017D-454E-849F-EE5742849F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5034" y="77813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16D80E5D-5099-41C4-A80A-1B1538C382F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8964" y="592010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1" name="Freeform 18">
              <a:extLst>
                <a:ext uri="{FF2B5EF4-FFF2-40B4-BE49-F238E27FC236}">
                  <a16:creationId xmlns:a16="http://schemas.microsoft.com/office/drawing/2014/main" id="{947751E1-E2F4-467E-B547-3BD4BAB7F5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2378" y="335267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2" name="Freeform 19">
              <a:extLst>
                <a:ext uri="{FF2B5EF4-FFF2-40B4-BE49-F238E27FC236}">
                  <a16:creationId xmlns:a16="http://schemas.microsoft.com/office/drawing/2014/main" id="{55D8869B-B701-4268-9856-876345C8AE3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714" y="2021691"/>
              <a:ext cx="124951" cy="69362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3" name="Freeform 20">
              <a:extLst>
                <a:ext uri="{FF2B5EF4-FFF2-40B4-BE49-F238E27FC236}">
                  <a16:creationId xmlns:a16="http://schemas.microsoft.com/office/drawing/2014/main" id="{A25CA59C-849F-4CE4-A9B0-293F98DE2C7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4629" y="2272420"/>
              <a:ext cx="128495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4" name="Freeform 22">
              <a:extLst>
                <a:ext uri="{FF2B5EF4-FFF2-40B4-BE49-F238E27FC236}">
                  <a16:creationId xmlns:a16="http://schemas.microsoft.com/office/drawing/2014/main" id="{FE000DB1-AAA1-4BFF-8F14-53624C2F9E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6398" y="1049544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5" name="Freeform 23">
              <a:extLst>
                <a:ext uri="{FF2B5EF4-FFF2-40B4-BE49-F238E27FC236}">
                  <a16:creationId xmlns:a16="http://schemas.microsoft.com/office/drawing/2014/main" id="{5EEFBC14-7E5B-47B2-B5E3-E90991F8919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40085" y="836978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00AFF6E4-A34A-4FD3-8C57-BB96114822D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7309" y="1320685"/>
              <a:ext cx="127608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C63A8474-C075-4441-A0B3-52286EA5009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470" y="1778440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35DA4698-A2ED-4512-8887-F12D3F14372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4869" y="1535195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3358E118-D590-4E50-B21C-6CDAA1CCAFC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0119" y="1078297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0" name="Freeform 43">
              <a:extLst>
                <a:ext uri="{FF2B5EF4-FFF2-40B4-BE49-F238E27FC236}">
                  <a16:creationId xmlns:a16="http://schemas.microsoft.com/office/drawing/2014/main" id="{F1EE889E-60FF-423F-ADCB-6CBEE853A04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4111" y="860614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1" name="Freeform 51">
              <a:extLst>
                <a:ext uri="{FF2B5EF4-FFF2-40B4-BE49-F238E27FC236}">
                  <a16:creationId xmlns:a16="http://schemas.microsoft.com/office/drawing/2014/main" id="{A4AA0634-0A7C-4A35-8EB7-775200F129F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7080" y="1015030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2" name="Freeform 52">
              <a:extLst>
                <a:ext uri="{FF2B5EF4-FFF2-40B4-BE49-F238E27FC236}">
                  <a16:creationId xmlns:a16="http://schemas.microsoft.com/office/drawing/2014/main" id="{EBA21558-CAC3-445C-8882-5D4A0C6D2A0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4085" y="450599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3" name="Freeform 53">
              <a:extLst>
                <a:ext uri="{FF2B5EF4-FFF2-40B4-BE49-F238E27FC236}">
                  <a16:creationId xmlns:a16="http://schemas.microsoft.com/office/drawing/2014/main" id="{2E9415F1-5D31-4C25-9E26-203EEF50087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166" y="1253803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4" name="Freeform 54">
              <a:extLst>
                <a:ext uri="{FF2B5EF4-FFF2-40B4-BE49-F238E27FC236}">
                  <a16:creationId xmlns:a16="http://schemas.microsoft.com/office/drawing/2014/main" id="{622FC1F6-879A-45BA-8752-08020C39CE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013" y="614227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5" name="Freeform 55">
              <a:extLst>
                <a:ext uri="{FF2B5EF4-FFF2-40B4-BE49-F238E27FC236}">
                  <a16:creationId xmlns:a16="http://schemas.microsoft.com/office/drawing/2014/main" id="{BA09826C-58E2-48C5-9666-333326C2CA4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026" y="1463404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6" name="Freeform 56">
              <a:extLst>
                <a:ext uri="{FF2B5EF4-FFF2-40B4-BE49-F238E27FC236}">
                  <a16:creationId xmlns:a16="http://schemas.microsoft.com/office/drawing/2014/main" id="{A6D3555F-4EA1-4EA7-9D08-2D75CE51927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1585" y="2335317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7" name="Freeform 57">
              <a:extLst>
                <a:ext uri="{FF2B5EF4-FFF2-40B4-BE49-F238E27FC236}">
                  <a16:creationId xmlns:a16="http://schemas.microsoft.com/office/drawing/2014/main" id="{60FA20E8-EDAA-4310-B870-97807901AC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175" y="1673149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8" name="Freeform 59">
              <a:extLst>
                <a:ext uri="{FF2B5EF4-FFF2-40B4-BE49-F238E27FC236}">
                  <a16:creationId xmlns:a16="http://schemas.microsoft.com/office/drawing/2014/main" id="{F5552AA2-C2AB-4D59-B6EF-E8E5EE110E5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0625" y="255502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9" name="Freeform 60">
              <a:extLst>
                <a:ext uri="{FF2B5EF4-FFF2-40B4-BE49-F238E27FC236}">
                  <a16:creationId xmlns:a16="http://schemas.microsoft.com/office/drawing/2014/main" id="{0BA267D0-8F6B-4803-B948-70E29B4587E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5856" y="1902943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0" name="Freeform 61">
              <a:extLst>
                <a:ext uri="{FF2B5EF4-FFF2-40B4-BE49-F238E27FC236}">
                  <a16:creationId xmlns:a16="http://schemas.microsoft.com/office/drawing/2014/main" id="{86E372A3-B9F4-4FEE-8B96-D9AD879E214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153" y="2137303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FF0C4564-5DA6-4224-A8B7-85CE1323DE8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0824" y="2818299"/>
              <a:ext cx="121406" cy="81603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19F31D0D-C43D-4BB0-A13C-9524B84117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1700" y="5088176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6B32FB03-B0FE-4731-BE41-C59AFB49FB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1127" y="2531128"/>
              <a:ext cx="138242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BDD5B6F0-1E17-4DCD-AE5F-ED8C48892FE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1349" y="473588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0290BE17-E89B-4AF9-B3F6-AF4884D5246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9487" y="4455410"/>
              <a:ext cx="121406" cy="88130"/>
            </a:xfrm>
            <a:custGeom>
              <a:avLst/>
              <a:gdLst>
                <a:gd name="T0" fmla="*/ 18 w 37"/>
                <a:gd name="T1" fmla="*/ 4 h 29"/>
                <a:gd name="T2" fmla="*/ 22 w 37"/>
                <a:gd name="T3" fmla="*/ 29 h 29"/>
                <a:gd name="T4" fmla="*/ 18 w 37"/>
                <a:gd name="T5" fmla="*/ 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9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85F63089-F77F-4F02-8417-AAC1847FBCA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9848" y="4194178"/>
              <a:ext cx="143559" cy="102819"/>
            </a:xfrm>
            <a:custGeom>
              <a:avLst/>
              <a:gdLst>
                <a:gd name="T0" fmla="*/ 31 w 44"/>
                <a:gd name="T1" fmla="*/ 1 h 34"/>
                <a:gd name="T2" fmla="*/ 42 w 44"/>
                <a:gd name="T3" fmla="*/ 19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7B01CD5E-570F-4CBF-9904-94F30D928C5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81624" y="3691697"/>
              <a:ext cx="134697" cy="81603"/>
            </a:xfrm>
            <a:custGeom>
              <a:avLst/>
              <a:gdLst>
                <a:gd name="T0" fmla="*/ 22 w 41"/>
                <a:gd name="T1" fmla="*/ 0 h 27"/>
                <a:gd name="T2" fmla="*/ 8 w 41"/>
                <a:gd name="T3" fmla="*/ 20 h 27"/>
                <a:gd name="T4" fmla="*/ 22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8" name="Freeform 13">
              <a:extLst>
                <a:ext uri="{FF2B5EF4-FFF2-40B4-BE49-F238E27FC236}">
                  <a16:creationId xmlns:a16="http://schemas.microsoft.com/office/drawing/2014/main" id="{7EE6A672-2915-4B03-99A9-9364D5F152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7787" y="3075050"/>
              <a:ext cx="124951" cy="69362"/>
            </a:xfrm>
            <a:custGeom>
              <a:avLst/>
              <a:gdLst>
                <a:gd name="T0" fmla="*/ 26 w 38"/>
                <a:gd name="T1" fmla="*/ 0 h 23"/>
                <a:gd name="T2" fmla="*/ 25 w 38"/>
                <a:gd name="T3" fmla="*/ 23 h 23"/>
                <a:gd name="T4" fmla="*/ 2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2136B643-14E1-443A-BC1C-06ADAE65C30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6729" y="3335597"/>
              <a:ext cx="134697" cy="84866"/>
            </a:xfrm>
            <a:custGeom>
              <a:avLst/>
              <a:gdLst>
                <a:gd name="T0" fmla="*/ 26 w 41"/>
                <a:gd name="T1" fmla="*/ 1 h 28"/>
                <a:gd name="T2" fmla="*/ 39 w 41"/>
                <a:gd name="T3" fmla="*/ 20 h 28"/>
                <a:gd name="T4" fmla="*/ 26 w 41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0" name="Freeform 16">
              <a:extLst>
                <a:ext uri="{FF2B5EF4-FFF2-40B4-BE49-F238E27FC236}">
                  <a16:creationId xmlns:a16="http://schemas.microsoft.com/office/drawing/2014/main" id="{867FA393-4F37-4E1A-870B-F96775FAB7E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0464" y="3934729"/>
              <a:ext cx="143559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5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1" name="Freeform 17">
              <a:extLst>
                <a:ext uri="{FF2B5EF4-FFF2-40B4-BE49-F238E27FC236}">
                  <a16:creationId xmlns:a16="http://schemas.microsoft.com/office/drawing/2014/main" id="{E225A1BE-FAD2-4764-A7E4-A6DA07D0573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5443" y="5347417"/>
              <a:ext cx="94821" cy="69362"/>
            </a:xfrm>
            <a:custGeom>
              <a:avLst/>
              <a:gdLst>
                <a:gd name="T0" fmla="*/ 13 w 29"/>
                <a:gd name="T1" fmla="*/ 0 h 23"/>
                <a:gd name="T2" fmla="*/ 13 w 29"/>
                <a:gd name="T3" fmla="*/ 23 h 23"/>
                <a:gd name="T4" fmla="*/ 13 w 2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" h="23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25D65388-C7E0-4C07-822A-03C5009C6D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43434" y="5658571"/>
              <a:ext cx="140901" cy="102819"/>
            </a:xfrm>
            <a:custGeom>
              <a:avLst/>
              <a:gdLst>
                <a:gd name="T0" fmla="*/ 24 w 43"/>
                <a:gd name="T1" fmla="*/ 0 h 34"/>
                <a:gd name="T2" fmla="*/ 14 w 43"/>
                <a:gd name="T3" fmla="*/ 23 h 34"/>
                <a:gd name="T4" fmla="*/ 24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3" name="Freeform 25">
              <a:extLst>
                <a:ext uri="{FF2B5EF4-FFF2-40B4-BE49-F238E27FC236}">
                  <a16:creationId xmlns:a16="http://schemas.microsoft.com/office/drawing/2014/main" id="{E1D79822-C494-449C-B439-F437DAD4F2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095" y="6423833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4" name="Freeform 29">
              <a:extLst>
                <a:ext uri="{FF2B5EF4-FFF2-40B4-BE49-F238E27FC236}">
                  <a16:creationId xmlns:a16="http://schemas.microsoft.com/office/drawing/2014/main" id="{CDB324E5-E8D9-40E3-BAB4-1F87E67E4F4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317" y="5897278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5" name="Freeform 31">
              <a:extLst>
                <a:ext uri="{FF2B5EF4-FFF2-40B4-BE49-F238E27FC236}">
                  <a16:creationId xmlns:a16="http://schemas.microsoft.com/office/drawing/2014/main" id="{15404AB3-12EB-462E-85A2-AF4A7E91D7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56013" y="6183127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6" name="Freeform 32">
              <a:extLst>
                <a:ext uri="{FF2B5EF4-FFF2-40B4-BE49-F238E27FC236}">
                  <a16:creationId xmlns:a16="http://schemas.microsoft.com/office/drawing/2014/main" id="{228021CB-53B3-4BCC-A14C-0B6951FC971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4198" y="3296179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7" name="Freeform 33">
              <a:extLst>
                <a:ext uri="{FF2B5EF4-FFF2-40B4-BE49-F238E27FC236}">
                  <a16:creationId xmlns:a16="http://schemas.microsoft.com/office/drawing/2014/main" id="{B353D0BC-00A6-4EA4-9311-9FCB88CC202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4111" y="4387490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8" name="Freeform 34">
              <a:extLst>
                <a:ext uri="{FF2B5EF4-FFF2-40B4-BE49-F238E27FC236}">
                  <a16:creationId xmlns:a16="http://schemas.microsoft.com/office/drawing/2014/main" id="{0E001FD3-6EDD-47A3-9916-826E1595DAB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8041" y="5384813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9" name="Freeform 35">
              <a:extLst>
                <a:ext uri="{FF2B5EF4-FFF2-40B4-BE49-F238E27FC236}">
                  <a16:creationId xmlns:a16="http://schemas.microsoft.com/office/drawing/2014/main" id="{FE214D5B-D151-4E09-A01E-BEAAF9C679E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3693" y="4595717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0" name="Freeform 36">
              <a:extLst>
                <a:ext uri="{FF2B5EF4-FFF2-40B4-BE49-F238E27FC236}">
                  <a16:creationId xmlns:a16="http://schemas.microsoft.com/office/drawing/2014/main" id="{3024EF13-0A45-49DD-B0F4-FA3A5169EFF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046702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1" name="Freeform 37">
              <a:extLst>
                <a:ext uri="{FF2B5EF4-FFF2-40B4-BE49-F238E27FC236}">
                  <a16:creationId xmlns:a16="http://schemas.microsoft.com/office/drawing/2014/main" id="{95E0BDAE-48A7-4752-A150-74DA4BAE5E4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596" y="3060239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2" name="Freeform 38">
              <a:extLst>
                <a:ext uri="{FF2B5EF4-FFF2-40B4-BE49-F238E27FC236}">
                  <a16:creationId xmlns:a16="http://schemas.microsoft.com/office/drawing/2014/main" id="{DE128EDB-3179-4F47-8B37-BEDE3B82FFC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5265" y="4900335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3" name="Freeform 39">
              <a:extLst>
                <a:ext uri="{FF2B5EF4-FFF2-40B4-BE49-F238E27FC236}">
                  <a16:creationId xmlns:a16="http://schemas.microsoft.com/office/drawing/2014/main" id="{E09CDD49-7B7B-42C0-A09E-6CFB3CDFF6A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373" y="5141456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4" name="Freeform 40">
              <a:extLst>
                <a:ext uri="{FF2B5EF4-FFF2-40B4-BE49-F238E27FC236}">
                  <a16:creationId xmlns:a16="http://schemas.microsoft.com/office/drawing/2014/main" id="{93C5D839-4CD5-4165-9091-7D9B92CDC1D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2337" y="2598157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5" name="Freeform 41">
              <a:extLst>
                <a:ext uri="{FF2B5EF4-FFF2-40B4-BE49-F238E27FC236}">
                  <a16:creationId xmlns:a16="http://schemas.microsoft.com/office/drawing/2014/main" id="{3C7F638A-BB6D-4B24-A7F9-03BF8087459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278710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6" name="Freeform 42">
              <a:extLst>
                <a:ext uri="{FF2B5EF4-FFF2-40B4-BE49-F238E27FC236}">
                  <a16:creationId xmlns:a16="http://schemas.microsoft.com/office/drawing/2014/main" id="{5B59DB64-329B-45EA-8A67-4213A886B5B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3998" y="5596726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7" name="Freeform 44">
              <a:extLst>
                <a:ext uri="{FF2B5EF4-FFF2-40B4-BE49-F238E27FC236}">
                  <a16:creationId xmlns:a16="http://schemas.microsoft.com/office/drawing/2014/main" id="{D8DAB003-6484-4D1D-85AE-93FA09BC5E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7788" y="4080854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8" name="Freeform 45">
              <a:extLst>
                <a:ext uri="{FF2B5EF4-FFF2-40B4-BE49-F238E27FC236}">
                  <a16:creationId xmlns:a16="http://schemas.microsoft.com/office/drawing/2014/main" id="{D49280A1-ACA8-4CD6-9012-AF12660F07E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5637" y="5836680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9" name="Freeform 46">
              <a:extLst>
                <a:ext uri="{FF2B5EF4-FFF2-40B4-BE49-F238E27FC236}">
                  <a16:creationId xmlns:a16="http://schemas.microsoft.com/office/drawing/2014/main" id="{C03EAE8C-6089-40E5-9361-2E266A1EEBA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4696" y="2830776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0" name="Freeform 47">
              <a:extLst>
                <a:ext uri="{FF2B5EF4-FFF2-40B4-BE49-F238E27FC236}">
                  <a16:creationId xmlns:a16="http://schemas.microsoft.com/office/drawing/2014/main" id="{02E3A077-F087-4E14-A13E-4E9D4369B1F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841" y="3849727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1" name="Freeform 48">
              <a:extLst>
                <a:ext uri="{FF2B5EF4-FFF2-40B4-BE49-F238E27FC236}">
                  <a16:creationId xmlns:a16="http://schemas.microsoft.com/office/drawing/2014/main" id="{7CE4FAAA-45E7-4C86-B59A-F284B79EFD2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8098" y="3616257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2" name="Freeform 49">
              <a:extLst>
                <a:ext uri="{FF2B5EF4-FFF2-40B4-BE49-F238E27FC236}">
                  <a16:creationId xmlns:a16="http://schemas.microsoft.com/office/drawing/2014/main" id="{E2689B62-CCA1-4EE5-B622-FBA51686891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6712" y="6507925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3" name="Freeform 8">
              <a:extLst>
                <a:ext uri="{FF2B5EF4-FFF2-40B4-BE49-F238E27FC236}">
                  <a16:creationId xmlns:a16="http://schemas.microsoft.com/office/drawing/2014/main" id="{113638EE-3BCF-4315-A329-3C6766A389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853" y="3490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4" name="Freeform 106">
              <a:extLst>
                <a:ext uri="{FF2B5EF4-FFF2-40B4-BE49-F238E27FC236}">
                  <a16:creationId xmlns:a16="http://schemas.microsoft.com/office/drawing/2014/main" id="{4FB36B8F-335B-40F2-83BB-C2B2689DC2E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01184" y="663967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05E913-A9D9-4639-B104-1F07A4AF6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40CEB-B6D7-46E6-9843-515342140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AC8B5-8DFB-4920-8580-54824C831A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B5898F52-2787-4BA2-BBBC-9395E9F86D50}" type="datetimeFigureOut">
              <a:rPr lang="en-US" smtClean="0"/>
              <a:pPr/>
              <a:t>2/13/2024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E2D5D-B616-4048-9CB8-4D316BBDB1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322F0-8F3D-4AC5-9873-24666D0E0D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4C8B8A27-DF03-4546-BA93-21C967D57E5C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1" r:id="rId6"/>
    <p:sldLayoutId id="2147483747" r:id="rId7"/>
    <p:sldLayoutId id="2147483748" r:id="rId8"/>
    <p:sldLayoutId id="2147483749" r:id="rId9"/>
    <p:sldLayoutId id="2147483750" r:id="rId10"/>
    <p:sldLayoutId id="214748375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3439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4" name="Rectangle 8">
            <a:extLst>
              <a:ext uri="{FF2B5EF4-FFF2-40B4-BE49-F238E27FC236}">
                <a16:creationId xmlns:a16="http://schemas.microsoft.com/office/drawing/2014/main" id="{D6F5F07B-A917-442C-82D5-5719737E9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5" name="Picture 3">
            <a:extLst>
              <a:ext uri="{FF2B5EF4-FFF2-40B4-BE49-F238E27FC236}">
                <a16:creationId xmlns:a16="http://schemas.microsoft.com/office/drawing/2014/main" id="{4695B5DD-ED88-BBD1-CFB5-BF6B7631F96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732" r="-2" b="40017"/>
          <a:stretch/>
        </p:blipFill>
        <p:spPr>
          <a:xfrm>
            <a:off x="20" y="10"/>
            <a:ext cx="12191962" cy="685799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6793" y="236072"/>
            <a:ext cx="8057186" cy="541060"/>
          </a:xfrm>
          <a:solidFill>
            <a:schemeClr val="bg2"/>
          </a:solidFill>
        </p:spPr>
        <p:txBody>
          <a:bodyPr>
            <a:noAutofit/>
          </a:bodyPr>
          <a:lstStyle/>
          <a:p>
            <a:r>
              <a:rPr lang="es-ES" sz="2800" dirty="0">
                <a:ea typeface="Calibri Light"/>
                <a:cs typeface="Calibri Light"/>
              </a:rPr>
              <a:t>SESIÓN 1 - ACTIVIDAD 1</a:t>
            </a:r>
            <a:endParaRPr lang="es-ES" sz="2800"/>
          </a:p>
        </p:txBody>
      </p:sp>
      <p:grpSp>
        <p:nvGrpSpPr>
          <p:cNvPr id="97" name="Group 12">
            <a:extLst>
              <a:ext uri="{FF2B5EF4-FFF2-40B4-BE49-F238E27FC236}">
                <a16:creationId xmlns:a16="http://schemas.microsoft.com/office/drawing/2014/main" id="{3CDD339A-0D5C-435F-B70C-6498DB974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3552" y="3022005"/>
            <a:ext cx="12161561" cy="1033163"/>
            <a:chOff x="23552" y="3022005"/>
            <a:chExt cx="12161561" cy="1033163"/>
          </a:xfrm>
        </p:grpSpPr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21D7864D-9CC0-4345-A8ED-01EEC9C57B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33426" y="3820899"/>
              <a:ext cx="146874" cy="103369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63">
              <a:extLst>
                <a:ext uri="{FF2B5EF4-FFF2-40B4-BE49-F238E27FC236}">
                  <a16:creationId xmlns:a16="http://schemas.microsoft.com/office/drawing/2014/main" id="{F9F23CAB-0676-4AC7-8CA8-7B5BF73E27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012632" y="3146103"/>
              <a:ext cx="143728" cy="146842"/>
            </a:xfrm>
            <a:custGeom>
              <a:avLst/>
              <a:gdLst>
                <a:gd name="T0" fmla="*/ 24 w 37"/>
                <a:gd name="T1" fmla="*/ 4 h 41"/>
                <a:gd name="T2" fmla="*/ 29 w 37"/>
                <a:gd name="T3" fmla="*/ 26 h 41"/>
                <a:gd name="T4" fmla="*/ 24 w 37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41">
                  <a:moveTo>
                    <a:pt x="24" y="4"/>
                  </a:moveTo>
                  <a:cubicBezTo>
                    <a:pt x="37" y="1"/>
                    <a:pt x="28" y="18"/>
                    <a:pt x="29" y="26"/>
                  </a:cubicBezTo>
                  <a:cubicBezTo>
                    <a:pt x="8" y="41"/>
                    <a:pt x="0" y="0"/>
                    <a:pt x="24" y="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65">
              <a:extLst>
                <a:ext uri="{FF2B5EF4-FFF2-40B4-BE49-F238E27FC236}">
                  <a16:creationId xmlns:a16="http://schemas.microsoft.com/office/drawing/2014/main" id="{EB1A7EF0-FD1E-4431-AA12-061658B276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58308" y="3186235"/>
              <a:ext cx="143728" cy="93707"/>
            </a:xfrm>
            <a:custGeom>
              <a:avLst/>
              <a:gdLst>
                <a:gd name="T0" fmla="*/ 19 w 37"/>
                <a:gd name="T1" fmla="*/ 0 h 26"/>
                <a:gd name="T2" fmla="*/ 22 w 37"/>
                <a:gd name="T3" fmla="*/ 26 h 26"/>
                <a:gd name="T4" fmla="*/ 19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19" y="0"/>
                  </a:moveTo>
                  <a:cubicBezTo>
                    <a:pt x="31" y="1"/>
                    <a:pt x="37" y="23"/>
                    <a:pt x="22" y="26"/>
                  </a:cubicBezTo>
                  <a:cubicBezTo>
                    <a:pt x="2" y="26"/>
                    <a:pt x="0" y="0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66">
              <a:extLst>
                <a:ext uri="{FF2B5EF4-FFF2-40B4-BE49-F238E27FC236}">
                  <a16:creationId xmlns:a16="http://schemas.microsoft.com/office/drawing/2014/main" id="{AAA8D351-4D5D-43CA-9EA3-3A209DBA7B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19141" y="3199239"/>
              <a:ext cx="155267" cy="132351"/>
            </a:xfrm>
            <a:custGeom>
              <a:avLst/>
              <a:gdLst>
                <a:gd name="T0" fmla="*/ 22 w 40"/>
                <a:gd name="T1" fmla="*/ 1 h 37"/>
                <a:gd name="T2" fmla="*/ 40 w 40"/>
                <a:gd name="T3" fmla="*/ 18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36" y="0"/>
                    <a:pt x="40" y="8"/>
                    <a:pt x="40" y="18"/>
                  </a:cubicBezTo>
                  <a:cubicBezTo>
                    <a:pt x="27" y="37"/>
                    <a:pt x="0" y="14"/>
                    <a:pt x="22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7">
              <a:extLst>
                <a:ext uri="{FF2B5EF4-FFF2-40B4-BE49-F238E27FC236}">
                  <a16:creationId xmlns:a16="http://schemas.microsoft.com/office/drawing/2014/main" id="{AEB482CE-8502-400F-A587-CEA8BF6680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79147" y="3203103"/>
              <a:ext cx="186739" cy="140079"/>
            </a:xfrm>
            <a:custGeom>
              <a:avLst/>
              <a:gdLst>
                <a:gd name="T0" fmla="*/ 28 w 48"/>
                <a:gd name="T1" fmla="*/ 1 h 39"/>
                <a:gd name="T2" fmla="*/ 46 w 48"/>
                <a:gd name="T3" fmla="*/ 11 h 39"/>
                <a:gd name="T4" fmla="*/ 28 w 48"/>
                <a:gd name="T5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39">
                  <a:moveTo>
                    <a:pt x="28" y="1"/>
                  </a:moveTo>
                  <a:cubicBezTo>
                    <a:pt x="39" y="0"/>
                    <a:pt x="43" y="5"/>
                    <a:pt x="46" y="11"/>
                  </a:cubicBezTo>
                  <a:cubicBezTo>
                    <a:pt x="48" y="39"/>
                    <a:pt x="0" y="17"/>
                    <a:pt x="28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69">
              <a:extLst>
                <a:ext uri="{FF2B5EF4-FFF2-40B4-BE49-F238E27FC236}">
                  <a16:creationId xmlns:a16="http://schemas.microsoft.com/office/drawing/2014/main" id="{B86FDE7E-057E-44EF-9209-38C5CD45C1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45413" y="3206968"/>
              <a:ext cx="171003" cy="132351"/>
            </a:xfrm>
            <a:custGeom>
              <a:avLst/>
              <a:gdLst>
                <a:gd name="T0" fmla="*/ 29 w 44"/>
                <a:gd name="T1" fmla="*/ 0 h 37"/>
                <a:gd name="T2" fmla="*/ 42 w 44"/>
                <a:gd name="T3" fmla="*/ 21 h 37"/>
                <a:gd name="T4" fmla="*/ 29 w 44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7">
                  <a:moveTo>
                    <a:pt x="29" y="0"/>
                  </a:moveTo>
                  <a:cubicBezTo>
                    <a:pt x="36" y="2"/>
                    <a:pt x="44" y="12"/>
                    <a:pt x="42" y="21"/>
                  </a:cubicBezTo>
                  <a:cubicBezTo>
                    <a:pt x="25" y="37"/>
                    <a:pt x="0" y="7"/>
                    <a:pt x="2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70">
              <a:extLst>
                <a:ext uri="{FF2B5EF4-FFF2-40B4-BE49-F238E27FC236}">
                  <a16:creationId xmlns:a16="http://schemas.microsoft.com/office/drawing/2014/main" id="{9DAEC7B8-1258-418C-8918-40304A03F2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2571" y="3278457"/>
              <a:ext cx="155267" cy="89843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71">
              <a:extLst>
                <a:ext uri="{FF2B5EF4-FFF2-40B4-BE49-F238E27FC236}">
                  <a16:creationId xmlns:a16="http://schemas.microsoft.com/office/drawing/2014/main" id="{7B3E59D7-9F28-4FEB-8725-3474C434C1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24344" y="3213730"/>
              <a:ext cx="155267" cy="107233"/>
            </a:xfrm>
            <a:custGeom>
              <a:avLst/>
              <a:gdLst>
                <a:gd name="T0" fmla="*/ 22 w 40"/>
                <a:gd name="T1" fmla="*/ 0 h 30"/>
                <a:gd name="T2" fmla="*/ 16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39" y="3"/>
                    <a:pt x="40" y="30"/>
                    <a:pt x="16" y="26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72">
              <a:extLst>
                <a:ext uri="{FF2B5EF4-FFF2-40B4-BE49-F238E27FC236}">
                  <a16:creationId xmlns:a16="http://schemas.microsoft.com/office/drawing/2014/main" id="{FB6EF793-0487-49E6-ACD6-A61029C0A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55774" y="3217593"/>
              <a:ext cx="155267" cy="107233"/>
            </a:xfrm>
            <a:custGeom>
              <a:avLst/>
              <a:gdLst>
                <a:gd name="T0" fmla="*/ 22 w 40"/>
                <a:gd name="T1" fmla="*/ 0 h 30"/>
                <a:gd name="T2" fmla="*/ 17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40" y="1"/>
                    <a:pt x="40" y="30"/>
                    <a:pt x="17" y="26"/>
                  </a:cubicBezTo>
                  <a:cubicBezTo>
                    <a:pt x="0" y="7"/>
                    <a:pt x="15" y="5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73">
              <a:extLst>
                <a:ext uri="{FF2B5EF4-FFF2-40B4-BE49-F238E27FC236}">
                  <a16:creationId xmlns:a16="http://schemas.microsoft.com/office/drawing/2014/main" id="{98ABF759-8FA6-48D5-B872-D9CEECD39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66180" y="3221457"/>
              <a:ext cx="143728" cy="99505"/>
            </a:xfrm>
            <a:custGeom>
              <a:avLst/>
              <a:gdLst>
                <a:gd name="T0" fmla="*/ 13 w 37"/>
                <a:gd name="T1" fmla="*/ 2 h 28"/>
                <a:gd name="T2" fmla="*/ 29 w 37"/>
                <a:gd name="T3" fmla="*/ 9 h 28"/>
                <a:gd name="T4" fmla="*/ 14 w 37"/>
                <a:gd name="T5" fmla="*/ 28 h 28"/>
                <a:gd name="T6" fmla="*/ 13 w 37"/>
                <a:gd name="T7" fmla="*/ 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28">
                  <a:moveTo>
                    <a:pt x="13" y="2"/>
                  </a:moveTo>
                  <a:cubicBezTo>
                    <a:pt x="23" y="0"/>
                    <a:pt x="25" y="4"/>
                    <a:pt x="29" y="9"/>
                  </a:cubicBezTo>
                  <a:cubicBezTo>
                    <a:pt x="37" y="19"/>
                    <a:pt x="25" y="25"/>
                    <a:pt x="14" y="28"/>
                  </a:cubicBezTo>
                  <a:cubicBezTo>
                    <a:pt x="4" y="21"/>
                    <a:pt x="0" y="7"/>
                    <a:pt x="13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74">
              <a:extLst>
                <a:ext uri="{FF2B5EF4-FFF2-40B4-BE49-F238E27FC236}">
                  <a16:creationId xmlns:a16="http://schemas.microsoft.com/office/drawing/2014/main" id="{DDB8BBFA-C9D7-4F60-A252-7ED1743E47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49313" y="3228221"/>
              <a:ext cx="162611" cy="142976"/>
            </a:xfrm>
            <a:custGeom>
              <a:avLst/>
              <a:gdLst>
                <a:gd name="T0" fmla="*/ 19 w 42"/>
                <a:gd name="T1" fmla="*/ 0 h 40"/>
                <a:gd name="T2" fmla="*/ 4 w 42"/>
                <a:gd name="T3" fmla="*/ 19 h 40"/>
                <a:gd name="T4" fmla="*/ 19 w 42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40">
                  <a:moveTo>
                    <a:pt x="19" y="0"/>
                  </a:moveTo>
                  <a:cubicBezTo>
                    <a:pt x="42" y="10"/>
                    <a:pt x="20" y="40"/>
                    <a:pt x="4" y="19"/>
                  </a:cubicBezTo>
                  <a:cubicBezTo>
                    <a:pt x="0" y="6"/>
                    <a:pt x="8" y="1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85">
              <a:extLst>
                <a:ext uri="{FF2B5EF4-FFF2-40B4-BE49-F238E27FC236}">
                  <a16:creationId xmlns:a16="http://schemas.microsoft.com/office/drawing/2014/main" id="{A0FF6E41-0C56-4070-B2E2-2B584C578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69669" y="3263964"/>
              <a:ext cx="151070" cy="114961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87">
              <a:extLst>
                <a:ext uri="{FF2B5EF4-FFF2-40B4-BE49-F238E27FC236}">
                  <a16:creationId xmlns:a16="http://schemas.microsoft.com/office/drawing/2014/main" id="{BF2AC548-3795-4AF1-B887-1983F7F8A9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25650" y="3278455"/>
              <a:ext cx="159463" cy="107233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88">
              <a:extLst>
                <a:ext uri="{FF2B5EF4-FFF2-40B4-BE49-F238E27FC236}">
                  <a16:creationId xmlns:a16="http://schemas.microsoft.com/office/drawing/2014/main" id="{2BDFC7FA-5D85-4F31-B712-6E0C0D7B04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23043" y="3285217"/>
              <a:ext cx="7345" cy="7727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1" y="1"/>
                    <a:pt x="2" y="2"/>
                  </a:cubicBezTo>
                  <a:cubicBezTo>
                    <a:pt x="1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94">
              <a:extLst>
                <a:ext uri="{FF2B5EF4-FFF2-40B4-BE49-F238E27FC236}">
                  <a16:creationId xmlns:a16="http://schemas.microsoft.com/office/drawing/2014/main" id="{DD1464FA-ADAE-4DB6-A9A6-A809763A36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50139" y="3580387"/>
              <a:ext cx="163660" cy="121724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97">
              <a:extLst>
                <a:ext uri="{FF2B5EF4-FFF2-40B4-BE49-F238E27FC236}">
                  <a16:creationId xmlns:a16="http://schemas.microsoft.com/office/drawing/2014/main" id="{A247191C-2FEA-4AA3-9B1B-4F1602D26A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815064" y="3539291"/>
              <a:ext cx="225557" cy="143944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98">
              <a:extLst>
                <a:ext uri="{FF2B5EF4-FFF2-40B4-BE49-F238E27FC236}">
                  <a16:creationId xmlns:a16="http://schemas.microsoft.com/office/drawing/2014/main" id="{92676367-B42C-46BC-BF52-A543723C22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091835" y="3539292"/>
              <a:ext cx="175200" cy="93707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99">
              <a:extLst>
                <a:ext uri="{FF2B5EF4-FFF2-40B4-BE49-F238E27FC236}">
                  <a16:creationId xmlns:a16="http://schemas.microsoft.com/office/drawing/2014/main" id="{F96083BD-2E2F-43C1-B5B8-90A19ECB2F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20539" y="3539289"/>
              <a:ext cx="260178" cy="143944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100">
              <a:extLst>
                <a:ext uri="{FF2B5EF4-FFF2-40B4-BE49-F238E27FC236}">
                  <a16:creationId xmlns:a16="http://schemas.microsoft.com/office/drawing/2014/main" id="{36D49EC8-F959-4206-9496-81C1FCE950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59800" y="3539291"/>
              <a:ext cx="152120" cy="111097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101">
              <a:extLst>
                <a:ext uri="{FF2B5EF4-FFF2-40B4-BE49-F238E27FC236}">
                  <a16:creationId xmlns:a16="http://schemas.microsoft.com/office/drawing/2014/main" id="{0D1F9B54-5650-4ADE-8769-818D5AD39D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4341" y="3569721"/>
              <a:ext cx="163660" cy="96607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102">
              <a:extLst>
                <a:ext uri="{FF2B5EF4-FFF2-40B4-BE49-F238E27FC236}">
                  <a16:creationId xmlns:a16="http://schemas.microsoft.com/office/drawing/2014/main" id="{1208F64B-D1E2-4308-A921-2791E4D902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59349" y="3594839"/>
              <a:ext cx="143728" cy="117858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103">
              <a:extLst>
                <a:ext uri="{FF2B5EF4-FFF2-40B4-BE49-F238E27FC236}">
                  <a16:creationId xmlns:a16="http://schemas.microsoft.com/office/drawing/2014/main" id="{DD5592E3-A816-49FE-824E-AF5845C511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171682" y="3557646"/>
              <a:ext cx="166807" cy="121724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113">
              <a:extLst>
                <a:ext uri="{FF2B5EF4-FFF2-40B4-BE49-F238E27FC236}">
                  <a16:creationId xmlns:a16="http://schemas.microsoft.com/office/drawing/2014/main" id="{048AF30C-3E40-4065-A7E2-A78D26B059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13811" y="3611744"/>
              <a:ext cx="11540" cy="10628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115">
              <a:extLst>
                <a:ext uri="{FF2B5EF4-FFF2-40B4-BE49-F238E27FC236}">
                  <a16:creationId xmlns:a16="http://schemas.microsoft.com/office/drawing/2014/main" id="{F6E9CB87-8280-47D0-88C8-BAC285D5DE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8190" y="3618509"/>
              <a:ext cx="7345" cy="676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17">
              <a:extLst>
                <a:ext uri="{FF2B5EF4-FFF2-40B4-BE49-F238E27FC236}">
                  <a16:creationId xmlns:a16="http://schemas.microsoft.com/office/drawing/2014/main" id="{C126D247-0C11-4EAB-BE52-A4D807955C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45118" y="3633000"/>
              <a:ext cx="8392" cy="676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118">
              <a:extLst>
                <a:ext uri="{FF2B5EF4-FFF2-40B4-BE49-F238E27FC236}">
                  <a16:creationId xmlns:a16="http://schemas.microsoft.com/office/drawing/2014/main" id="{A15D480B-DA3E-4F00-BDEA-52E018D2CE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09199" y="3636863"/>
              <a:ext cx="155267" cy="113994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19">
              <a:extLst>
                <a:ext uri="{FF2B5EF4-FFF2-40B4-BE49-F238E27FC236}">
                  <a16:creationId xmlns:a16="http://schemas.microsoft.com/office/drawing/2014/main" id="{171F133F-A692-4513-A861-47BDCCC8F6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25942" y="3622374"/>
              <a:ext cx="151070" cy="178722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20">
              <a:extLst>
                <a:ext uri="{FF2B5EF4-FFF2-40B4-BE49-F238E27FC236}">
                  <a16:creationId xmlns:a16="http://schemas.microsoft.com/office/drawing/2014/main" id="{38207A8D-8E7E-463D-9992-9844A7808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06294" y="3832973"/>
              <a:ext cx="143728" cy="79216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27">
              <a:extLst>
                <a:ext uri="{FF2B5EF4-FFF2-40B4-BE49-F238E27FC236}">
                  <a16:creationId xmlns:a16="http://schemas.microsoft.com/office/drawing/2014/main" id="{7BA77B91-9626-4DFA-A5D2-86BE3EAC8F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72096" y="3868719"/>
              <a:ext cx="162611" cy="93707"/>
            </a:xfrm>
            <a:custGeom>
              <a:avLst/>
              <a:gdLst>
                <a:gd name="T0" fmla="*/ 28 w 42"/>
                <a:gd name="T1" fmla="*/ 0 h 26"/>
                <a:gd name="T2" fmla="*/ 23 w 42"/>
                <a:gd name="T3" fmla="*/ 26 h 26"/>
                <a:gd name="T4" fmla="*/ 28 w 4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28" y="0"/>
                  </a:moveTo>
                  <a:cubicBezTo>
                    <a:pt x="42" y="4"/>
                    <a:pt x="38" y="23"/>
                    <a:pt x="23" y="26"/>
                  </a:cubicBezTo>
                  <a:cubicBezTo>
                    <a:pt x="0" y="26"/>
                    <a:pt x="8" y="5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29">
              <a:extLst>
                <a:ext uri="{FF2B5EF4-FFF2-40B4-BE49-F238E27FC236}">
                  <a16:creationId xmlns:a16="http://schemas.microsoft.com/office/drawing/2014/main" id="{E160D945-C924-441B-827A-C27206D18F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734415" y="3872581"/>
              <a:ext cx="175200" cy="129453"/>
            </a:xfrm>
            <a:custGeom>
              <a:avLst/>
              <a:gdLst>
                <a:gd name="T0" fmla="*/ 28 w 45"/>
                <a:gd name="T1" fmla="*/ 0 h 36"/>
                <a:gd name="T2" fmla="*/ 42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4" y="1"/>
                    <a:pt x="45" y="11"/>
                    <a:pt x="42" y="20"/>
                  </a:cubicBezTo>
                  <a:cubicBezTo>
                    <a:pt x="25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33">
              <a:extLst>
                <a:ext uri="{FF2B5EF4-FFF2-40B4-BE49-F238E27FC236}">
                  <a16:creationId xmlns:a16="http://schemas.microsoft.com/office/drawing/2014/main" id="{034D50E5-CC96-47EA-909D-9CC6ABA24F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05710" y="3883209"/>
              <a:ext cx="162611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36">
              <a:extLst>
                <a:ext uri="{FF2B5EF4-FFF2-40B4-BE49-F238E27FC236}">
                  <a16:creationId xmlns:a16="http://schemas.microsoft.com/office/drawing/2014/main" id="{CE529D6B-DA12-4C21-8816-B7C0655DCA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733368" y="3958373"/>
              <a:ext cx="151070" cy="82115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37">
              <a:extLst>
                <a:ext uri="{FF2B5EF4-FFF2-40B4-BE49-F238E27FC236}">
                  <a16:creationId xmlns:a16="http://schemas.microsoft.com/office/drawing/2014/main" id="{8BD20D1C-AFD2-46C5-B874-E1E6575AB6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06887" y="3901564"/>
              <a:ext cx="151070" cy="111097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38">
              <a:extLst>
                <a:ext uri="{FF2B5EF4-FFF2-40B4-BE49-F238E27FC236}">
                  <a16:creationId xmlns:a16="http://schemas.microsoft.com/office/drawing/2014/main" id="{1553F3A5-DAE1-4BE4-A62C-DC0B2B0765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07894" y="3904464"/>
              <a:ext cx="139530" cy="93707"/>
            </a:xfrm>
            <a:custGeom>
              <a:avLst/>
              <a:gdLst>
                <a:gd name="T0" fmla="*/ 21 w 36"/>
                <a:gd name="T1" fmla="*/ 0 h 26"/>
                <a:gd name="T2" fmla="*/ 21 w 36"/>
                <a:gd name="T3" fmla="*/ 26 h 26"/>
                <a:gd name="T4" fmla="*/ 21 w 3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6">
                  <a:moveTo>
                    <a:pt x="21" y="0"/>
                  </a:moveTo>
                  <a:cubicBezTo>
                    <a:pt x="32" y="4"/>
                    <a:pt x="36" y="23"/>
                    <a:pt x="21" y="26"/>
                  </a:cubicBezTo>
                  <a:cubicBezTo>
                    <a:pt x="1" y="24"/>
                    <a:pt x="0" y="2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39">
              <a:extLst>
                <a:ext uri="{FF2B5EF4-FFF2-40B4-BE49-F238E27FC236}">
                  <a16:creationId xmlns:a16="http://schemas.microsoft.com/office/drawing/2014/main" id="{7248432C-E709-4AB9-B196-B17BABF546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09199" y="3912191"/>
              <a:ext cx="155267" cy="103369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42">
              <a:extLst>
                <a:ext uri="{FF2B5EF4-FFF2-40B4-BE49-F238E27FC236}">
                  <a16:creationId xmlns:a16="http://schemas.microsoft.com/office/drawing/2014/main" id="{87579DF1-0CD1-48D7-9B6C-2B437C7B00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812046" y="3947935"/>
              <a:ext cx="4197" cy="6762"/>
            </a:xfrm>
            <a:custGeom>
              <a:avLst/>
              <a:gdLst>
                <a:gd name="T0" fmla="*/ 0 w 1"/>
                <a:gd name="T1" fmla="*/ 0 h 2"/>
                <a:gd name="T2" fmla="*/ 1 w 1"/>
                <a:gd name="T3" fmla="*/ 2 h 2"/>
                <a:gd name="T4" fmla="*/ 0 w 1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cubicBezTo>
                    <a:pt x="1" y="1"/>
                    <a:pt x="1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43">
              <a:extLst>
                <a:ext uri="{FF2B5EF4-FFF2-40B4-BE49-F238E27FC236}">
                  <a16:creationId xmlns:a16="http://schemas.microsoft.com/office/drawing/2014/main" id="{51C5165A-A8BD-4E8A-BB51-96ADB4E0C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027955" y="3951797"/>
              <a:ext cx="143728" cy="92743"/>
            </a:xfrm>
            <a:custGeom>
              <a:avLst/>
              <a:gdLst>
                <a:gd name="T0" fmla="*/ 21 w 37"/>
                <a:gd name="T1" fmla="*/ 0 h 26"/>
                <a:gd name="T2" fmla="*/ 22 w 37"/>
                <a:gd name="T3" fmla="*/ 26 h 26"/>
                <a:gd name="T4" fmla="*/ 21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21" y="0"/>
                  </a:moveTo>
                  <a:cubicBezTo>
                    <a:pt x="32" y="2"/>
                    <a:pt x="37" y="23"/>
                    <a:pt x="22" y="26"/>
                  </a:cubicBezTo>
                  <a:cubicBezTo>
                    <a:pt x="3" y="26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144">
              <a:extLst>
                <a:ext uri="{FF2B5EF4-FFF2-40B4-BE49-F238E27FC236}">
                  <a16:creationId xmlns:a16="http://schemas.microsoft.com/office/drawing/2014/main" id="{3318A639-15FE-47E4-883D-24F0DAF6B4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45833" y="3947935"/>
              <a:ext cx="167855" cy="107233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45">
              <a:extLst>
                <a:ext uri="{FF2B5EF4-FFF2-40B4-BE49-F238E27FC236}">
                  <a16:creationId xmlns:a16="http://schemas.microsoft.com/office/drawing/2014/main" id="{B03EC112-0D5C-48DA-93EE-940B74A624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94469" y="3954698"/>
              <a:ext cx="143728" cy="79216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0">
              <a:extLst>
                <a:ext uri="{FF2B5EF4-FFF2-40B4-BE49-F238E27FC236}">
                  <a16:creationId xmlns:a16="http://schemas.microsoft.com/office/drawing/2014/main" id="{982DB46C-F13E-4ED7-90F3-47B25A0858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58264" y="3024903"/>
              <a:ext cx="163660" cy="104334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5">
              <a:extLst>
                <a:ext uri="{FF2B5EF4-FFF2-40B4-BE49-F238E27FC236}">
                  <a16:creationId xmlns:a16="http://schemas.microsoft.com/office/drawing/2014/main" id="{FF698AC9-5CD1-4A7F-8D25-5787F7E8E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7792" y="3039394"/>
              <a:ext cx="143728" cy="85979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8">
              <a:extLst>
                <a:ext uri="{FF2B5EF4-FFF2-40B4-BE49-F238E27FC236}">
                  <a16:creationId xmlns:a16="http://schemas.microsoft.com/office/drawing/2014/main" id="{580965AB-01A6-476C-8F50-ED23508207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57259" y="3022005"/>
              <a:ext cx="163660" cy="92743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9">
              <a:extLst>
                <a:ext uri="{FF2B5EF4-FFF2-40B4-BE49-F238E27FC236}">
                  <a16:creationId xmlns:a16="http://schemas.microsoft.com/office/drawing/2014/main" id="{E3C0DF2F-3170-4A79-ADAA-4BC015B241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56843" y="3047122"/>
              <a:ext cx="147925" cy="82115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0">
              <a:extLst>
                <a:ext uri="{FF2B5EF4-FFF2-40B4-BE49-F238E27FC236}">
                  <a16:creationId xmlns:a16="http://schemas.microsoft.com/office/drawing/2014/main" id="{69010010-E67A-4065-8312-BE392BB1CB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93941" y="3057748"/>
              <a:ext cx="152120" cy="92743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2">
              <a:extLst>
                <a:ext uri="{FF2B5EF4-FFF2-40B4-BE49-F238E27FC236}">
                  <a16:creationId xmlns:a16="http://schemas.microsoft.com/office/drawing/2014/main" id="{631A2BD3-8DA4-49DA-961C-2A84252DDF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8079" y="3068377"/>
              <a:ext cx="178347" cy="117858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3">
              <a:extLst>
                <a:ext uri="{FF2B5EF4-FFF2-40B4-BE49-F238E27FC236}">
                  <a16:creationId xmlns:a16="http://schemas.microsoft.com/office/drawing/2014/main" id="{B3462A74-8748-4CC2-A7DC-0F765B7342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5247" y="3072240"/>
              <a:ext cx="159463" cy="96607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26">
              <a:extLst>
                <a:ext uri="{FF2B5EF4-FFF2-40B4-BE49-F238E27FC236}">
                  <a16:creationId xmlns:a16="http://schemas.microsoft.com/office/drawing/2014/main" id="{3FD72CB2-5280-4C42-ABD9-AC2202E756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30154" y="3093493"/>
              <a:ext cx="151070" cy="92743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27">
              <a:extLst>
                <a:ext uri="{FF2B5EF4-FFF2-40B4-BE49-F238E27FC236}">
                  <a16:creationId xmlns:a16="http://schemas.microsoft.com/office/drawing/2014/main" id="{7BB6BA01-F7D6-431B-97F7-2DAD44DF93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54702" y="3093493"/>
              <a:ext cx="155267" cy="111097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28">
              <a:extLst>
                <a:ext uri="{FF2B5EF4-FFF2-40B4-BE49-F238E27FC236}">
                  <a16:creationId xmlns:a16="http://schemas.microsoft.com/office/drawing/2014/main" id="{6CBFA44B-13FA-4E01-8EC8-3C2E03DC7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78791" y="3125373"/>
              <a:ext cx="151070" cy="82115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30">
              <a:extLst>
                <a:ext uri="{FF2B5EF4-FFF2-40B4-BE49-F238E27FC236}">
                  <a16:creationId xmlns:a16="http://schemas.microsoft.com/office/drawing/2014/main" id="{0B5F8AEE-90EF-4529-B573-77F764D89A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69975" y="3143729"/>
              <a:ext cx="11540" cy="676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43">
              <a:extLst>
                <a:ext uri="{FF2B5EF4-FFF2-40B4-BE49-F238E27FC236}">
                  <a16:creationId xmlns:a16="http://schemas.microsoft.com/office/drawing/2014/main" id="{56BAE621-EB8E-4E88-9B1A-F840BFE658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86006" y="3362058"/>
              <a:ext cx="169954" cy="88879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51">
              <a:extLst>
                <a:ext uri="{FF2B5EF4-FFF2-40B4-BE49-F238E27FC236}">
                  <a16:creationId xmlns:a16="http://schemas.microsoft.com/office/drawing/2014/main" id="{14B4DED6-A4BF-4F3B-B1FC-82825676BD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4777" y="3401668"/>
              <a:ext cx="136383" cy="107233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52">
              <a:extLst>
                <a:ext uri="{FF2B5EF4-FFF2-40B4-BE49-F238E27FC236}">
                  <a16:creationId xmlns:a16="http://schemas.microsoft.com/office/drawing/2014/main" id="{E93A246E-C93F-4DCB-8EB4-8AE46BC81F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156" y="3408428"/>
              <a:ext cx="140580" cy="96607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53">
              <a:extLst>
                <a:ext uri="{FF2B5EF4-FFF2-40B4-BE49-F238E27FC236}">
                  <a16:creationId xmlns:a16="http://schemas.microsoft.com/office/drawing/2014/main" id="{2D8ABAA9-E978-42EE-9895-4A97F33EAF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63345" y="3415192"/>
              <a:ext cx="151070" cy="93707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54">
              <a:extLst>
                <a:ext uri="{FF2B5EF4-FFF2-40B4-BE49-F238E27FC236}">
                  <a16:creationId xmlns:a16="http://schemas.microsoft.com/office/drawing/2014/main" id="{1BDBC350-8F9F-44B7-8860-EE05E45569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17434" y="3412293"/>
              <a:ext cx="159463" cy="124621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55">
              <a:extLst>
                <a:ext uri="{FF2B5EF4-FFF2-40B4-BE49-F238E27FC236}">
                  <a16:creationId xmlns:a16="http://schemas.microsoft.com/office/drawing/2014/main" id="{8CC1825B-07E8-4D9A-99FC-AF22F9D705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3589" y="3419055"/>
              <a:ext cx="155267" cy="82115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56">
              <a:extLst>
                <a:ext uri="{FF2B5EF4-FFF2-40B4-BE49-F238E27FC236}">
                  <a16:creationId xmlns:a16="http://schemas.microsoft.com/office/drawing/2014/main" id="{E208343E-229A-4E39-AF3B-DAE8625D5E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767596" y="3450937"/>
              <a:ext cx="152120" cy="85979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57">
              <a:extLst>
                <a:ext uri="{FF2B5EF4-FFF2-40B4-BE49-F238E27FC236}">
                  <a16:creationId xmlns:a16="http://schemas.microsoft.com/office/drawing/2014/main" id="{C48670A5-7175-4E13-BCF9-70B92BFB7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60620" y="3415192"/>
              <a:ext cx="166807" cy="111097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59">
              <a:extLst>
                <a:ext uri="{FF2B5EF4-FFF2-40B4-BE49-F238E27FC236}">
                  <a16:creationId xmlns:a16="http://schemas.microsoft.com/office/drawing/2014/main" id="{F4203D1F-0C38-4CC7-9667-06D91693C8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3108" y="3458664"/>
              <a:ext cx="146874" cy="92743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60">
              <a:extLst>
                <a:ext uri="{FF2B5EF4-FFF2-40B4-BE49-F238E27FC236}">
                  <a16:creationId xmlns:a16="http://schemas.microsoft.com/office/drawing/2014/main" id="{7C6039CA-A1B7-4086-B035-CF1A0B147A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23943" y="3465427"/>
              <a:ext cx="155267" cy="82115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61">
              <a:extLst>
                <a:ext uri="{FF2B5EF4-FFF2-40B4-BE49-F238E27FC236}">
                  <a16:creationId xmlns:a16="http://schemas.microsoft.com/office/drawing/2014/main" id="{BCF25F37-4F50-4174-88D1-A3A43F6149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5592" y="3483783"/>
              <a:ext cx="162611" cy="117858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78">
              <a:extLst>
                <a:ext uri="{FF2B5EF4-FFF2-40B4-BE49-F238E27FC236}">
                  <a16:creationId xmlns:a16="http://schemas.microsoft.com/office/drawing/2014/main" id="{F076F369-289A-4E93-BF39-B4C99E16B9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8149" y="3705975"/>
              <a:ext cx="175200" cy="88879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9">
              <a:extLst>
                <a:ext uri="{FF2B5EF4-FFF2-40B4-BE49-F238E27FC236}">
                  <a16:creationId xmlns:a16="http://schemas.microsoft.com/office/drawing/2014/main" id="{F014AE29-4A4C-418D-8D72-233AECCE70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02456" y="3708874"/>
              <a:ext cx="146874" cy="82115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80">
              <a:extLst>
                <a:ext uri="{FF2B5EF4-FFF2-40B4-BE49-F238E27FC236}">
                  <a16:creationId xmlns:a16="http://schemas.microsoft.com/office/drawing/2014/main" id="{169B666F-51A1-4D47-851D-BF226C5366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515" y="3716603"/>
              <a:ext cx="147925" cy="78251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81">
              <a:extLst>
                <a:ext uri="{FF2B5EF4-FFF2-40B4-BE49-F238E27FC236}">
                  <a16:creationId xmlns:a16="http://schemas.microsoft.com/office/drawing/2014/main" id="{1D47E7BB-91A2-4C01-848C-7528FB8DC8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85883" y="3712738"/>
              <a:ext cx="166807" cy="107233"/>
            </a:xfrm>
            <a:custGeom>
              <a:avLst/>
              <a:gdLst>
                <a:gd name="T0" fmla="*/ 27 w 43"/>
                <a:gd name="T1" fmla="*/ 3 h 30"/>
                <a:gd name="T2" fmla="*/ 40 w 43"/>
                <a:gd name="T3" fmla="*/ 22 h 30"/>
                <a:gd name="T4" fmla="*/ 27 w 43"/>
                <a:gd name="T5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7" y="3"/>
                  </a:moveTo>
                  <a:cubicBezTo>
                    <a:pt x="35" y="0"/>
                    <a:pt x="43" y="16"/>
                    <a:pt x="40" y="22"/>
                  </a:cubicBezTo>
                  <a:cubicBezTo>
                    <a:pt x="21" y="30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82">
              <a:extLst>
                <a:ext uri="{FF2B5EF4-FFF2-40B4-BE49-F238E27FC236}">
                  <a16:creationId xmlns:a16="http://schemas.microsoft.com/office/drawing/2014/main" id="{E8C443E6-6590-4FA5-9143-C734D59DC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17313" y="3723363"/>
              <a:ext cx="152120" cy="82115"/>
            </a:xfrm>
            <a:custGeom>
              <a:avLst/>
              <a:gdLst>
                <a:gd name="T0" fmla="*/ 16 w 39"/>
                <a:gd name="T1" fmla="*/ 0 h 23"/>
                <a:gd name="T2" fmla="*/ 10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83">
              <a:extLst>
                <a:ext uri="{FF2B5EF4-FFF2-40B4-BE49-F238E27FC236}">
                  <a16:creationId xmlns:a16="http://schemas.microsoft.com/office/drawing/2014/main" id="{8AE369CB-90BC-49E0-84E4-E46339759E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95241" y="3702111"/>
              <a:ext cx="155267" cy="186450"/>
            </a:xfrm>
            <a:custGeom>
              <a:avLst/>
              <a:gdLst>
                <a:gd name="T0" fmla="*/ 13 w 40"/>
                <a:gd name="T1" fmla="*/ 7 h 52"/>
                <a:gd name="T2" fmla="*/ 0 w 40"/>
                <a:gd name="T3" fmla="*/ 24 h 52"/>
                <a:gd name="T4" fmla="*/ 13 w 40"/>
                <a:gd name="T5" fmla="*/ 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52">
                  <a:moveTo>
                    <a:pt x="13" y="7"/>
                  </a:moveTo>
                  <a:cubicBezTo>
                    <a:pt x="40" y="12"/>
                    <a:pt x="18" y="52"/>
                    <a:pt x="0" y="24"/>
                  </a:cubicBezTo>
                  <a:cubicBezTo>
                    <a:pt x="2" y="0"/>
                    <a:pt x="6" y="17"/>
                    <a:pt x="13" y="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84">
              <a:extLst>
                <a:ext uri="{FF2B5EF4-FFF2-40B4-BE49-F238E27FC236}">
                  <a16:creationId xmlns:a16="http://schemas.microsoft.com/office/drawing/2014/main" id="{DC1D6E23-7CDE-45A3-B8E0-2C5D1BDE7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3642" y="3730128"/>
              <a:ext cx="155267" cy="104334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86">
              <a:extLst>
                <a:ext uri="{FF2B5EF4-FFF2-40B4-BE49-F238E27FC236}">
                  <a16:creationId xmlns:a16="http://schemas.microsoft.com/office/drawing/2014/main" id="{AF542CA1-45D2-4197-B34E-0A63A758B2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730" y="3737922"/>
              <a:ext cx="155267" cy="133317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89">
              <a:extLst>
                <a:ext uri="{FF2B5EF4-FFF2-40B4-BE49-F238E27FC236}">
                  <a16:creationId xmlns:a16="http://schemas.microsoft.com/office/drawing/2014/main" id="{5ED5642D-E343-41C8-8FF3-3368A86601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1490" y="3709999"/>
              <a:ext cx="159463" cy="110131"/>
            </a:xfrm>
            <a:custGeom>
              <a:avLst/>
              <a:gdLst>
                <a:gd name="T0" fmla="*/ 23 w 41"/>
                <a:gd name="T1" fmla="*/ 0 h 31"/>
                <a:gd name="T2" fmla="*/ 16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3"/>
                    <a:pt x="41" y="31"/>
                    <a:pt x="16" y="25"/>
                  </a:cubicBezTo>
                  <a:cubicBezTo>
                    <a:pt x="0" y="7"/>
                    <a:pt x="14" y="4"/>
                    <a:pt x="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90">
              <a:extLst>
                <a:ext uri="{FF2B5EF4-FFF2-40B4-BE49-F238E27FC236}">
                  <a16:creationId xmlns:a16="http://schemas.microsoft.com/office/drawing/2014/main" id="{BDD03E24-B855-4A54-9C06-9665F8E964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69434" y="3802579"/>
              <a:ext cx="3148" cy="10628"/>
            </a:xfrm>
            <a:custGeom>
              <a:avLst/>
              <a:gdLst>
                <a:gd name="T0" fmla="*/ 0 w 1"/>
                <a:gd name="T1" fmla="*/ 0 h 3"/>
                <a:gd name="T2" fmla="*/ 0 w 1"/>
                <a:gd name="T3" fmla="*/ 2 h 3"/>
                <a:gd name="T4" fmla="*/ 0 w 1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3">
                  <a:moveTo>
                    <a:pt x="0" y="0"/>
                  </a:moveTo>
                  <a:cubicBezTo>
                    <a:pt x="1" y="0"/>
                    <a:pt x="1" y="3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5">
              <a:extLst>
                <a:ext uri="{FF2B5EF4-FFF2-40B4-BE49-F238E27FC236}">
                  <a16:creationId xmlns:a16="http://schemas.microsoft.com/office/drawing/2014/main" id="{92A5ABF9-C9AB-440A-9046-57769BAA7F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57751" y="3076723"/>
              <a:ext cx="143728" cy="96607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7">
              <a:extLst>
                <a:ext uri="{FF2B5EF4-FFF2-40B4-BE49-F238E27FC236}">
                  <a16:creationId xmlns:a16="http://schemas.microsoft.com/office/drawing/2014/main" id="{20CCFA26-8B22-4B64-A21B-01B13BE5B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19939" y="3091214"/>
              <a:ext cx="163660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40">
              <a:extLst>
                <a:ext uri="{FF2B5EF4-FFF2-40B4-BE49-F238E27FC236}">
                  <a16:creationId xmlns:a16="http://schemas.microsoft.com/office/drawing/2014/main" id="{7034E999-C5DC-41C3-93CF-5AA4288924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52129" y="3460249"/>
              <a:ext cx="159463" cy="96607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46">
              <a:extLst>
                <a:ext uri="{FF2B5EF4-FFF2-40B4-BE49-F238E27FC236}">
                  <a16:creationId xmlns:a16="http://schemas.microsoft.com/office/drawing/2014/main" id="{1A197C36-622D-4B69-91BB-4C6D3D209E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5385" y="3453485"/>
              <a:ext cx="143728" cy="96607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64">
              <a:extLst>
                <a:ext uri="{FF2B5EF4-FFF2-40B4-BE49-F238E27FC236}">
                  <a16:creationId xmlns:a16="http://schemas.microsoft.com/office/drawing/2014/main" id="{2B41BCF4-897C-4C73-A9C9-92A909F18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05696" y="3715636"/>
              <a:ext cx="162611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75">
              <a:extLst>
                <a:ext uri="{FF2B5EF4-FFF2-40B4-BE49-F238E27FC236}">
                  <a16:creationId xmlns:a16="http://schemas.microsoft.com/office/drawing/2014/main" id="{406FB574-90F0-417D-ABCD-95DDE91A29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69586" y="3718188"/>
              <a:ext cx="152120" cy="92743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3"/>
                    <a:pt x="34" y="25"/>
                    <a:pt x="19" y="26"/>
                  </a:cubicBezTo>
                  <a:cubicBezTo>
                    <a:pt x="0" y="19"/>
                    <a:pt x="7" y="3"/>
                    <a:pt x="2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8">
              <a:extLst>
                <a:ext uri="{FF2B5EF4-FFF2-40B4-BE49-F238E27FC236}">
                  <a16:creationId xmlns:a16="http://schemas.microsoft.com/office/drawing/2014/main" id="{4B98C702-29E3-4C5E-AA82-64BAC1F2AD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552" y="3423540"/>
              <a:ext cx="155267" cy="104334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136">
              <a:extLst>
                <a:ext uri="{FF2B5EF4-FFF2-40B4-BE49-F238E27FC236}">
                  <a16:creationId xmlns:a16="http://schemas.microsoft.com/office/drawing/2014/main" id="{943DBA82-CBF2-40C6-A535-C02BA2F1E7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657107" y="3584213"/>
              <a:ext cx="151070" cy="82115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64">
              <a:extLst>
                <a:ext uri="{FF2B5EF4-FFF2-40B4-BE49-F238E27FC236}">
                  <a16:creationId xmlns:a16="http://schemas.microsoft.com/office/drawing/2014/main" id="{5A1CC399-638B-44DB-80A7-401D797A9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8048" y="3693860"/>
              <a:ext cx="162611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01311" y="920179"/>
            <a:ext cx="10571733" cy="5182904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lnSpc>
                <a:spcPct val="140000"/>
              </a:lnSpc>
              <a:buChar char="•"/>
            </a:pPr>
            <a:r>
              <a:rPr lang="es-ES" b="1" dirty="0">
                <a:highlight>
                  <a:srgbClr val="F3F1F0"/>
                </a:highlight>
                <a:ea typeface="Calibri"/>
                <a:cs typeface="Calibri"/>
              </a:rPr>
              <a:t>EXPLICAMOS LA SITUACION EN LA QUE NOS ENCONTRAMOS CON LA DIRECTORA DE LA REVISTA </a:t>
            </a:r>
          </a:p>
          <a:p>
            <a:pPr marL="342900" indent="-342900">
              <a:lnSpc>
                <a:spcPct val="140000"/>
              </a:lnSpc>
              <a:buChar char="•"/>
            </a:pPr>
            <a:r>
              <a:rPr lang="es-ES" b="1" dirty="0">
                <a:highlight>
                  <a:srgbClr val="F3F1F0"/>
                </a:highlight>
                <a:ea typeface="Calibri"/>
                <a:cs typeface="Calibri"/>
              </a:rPr>
              <a:t>LA CLASE DEBE DIVIDIRSE EN GRUPOS DE 4/5 PERSONAS</a:t>
            </a:r>
          </a:p>
          <a:p>
            <a:pPr marL="342900" indent="-342900">
              <a:lnSpc>
                <a:spcPct val="140000"/>
              </a:lnSpc>
              <a:buChar char="•"/>
            </a:pPr>
            <a:r>
              <a:rPr lang="es-ES" b="1" dirty="0">
                <a:highlight>
                  <a:srgbClr val="F3F1F0"/>
                </a:highlight>
                <a:ea typeface="Calibri"/>
                <a:cs typeface="Calibri"/>
              </a:rPr>
              <a:t>CADA GRUPO TIENE QUE TENER UN SOBRE CON DIFERENTES RECORTES.</a:t>
            </a:r>
          </a:p>
          <a:p>
            <a:pPr marL="342900" indent="-342900">
              <a:lnSpc>
                <a:spcPct val="140000"/>
              </a:lnSpc>
              <a:buChar char="•"/>
            </a:pPr>
            <a:r>
              <a:rPr lang="es-ES" b="1" dirty="0">
                <a:highlight>
                  <a:srgbClr val="F3F1F0"/>
                </a:highlight>
                <a:ea typeface="Calibri"/>
                <a:cs typeface="Calibri"/>
              </a:rPr>
              <a:t>TENÉIS QUE ORDENAR LOS RECORTES SEGÚN LOS COLORES DE ESTOS, LA COHESIÓN Y COHERENCIA. </a:t>
            </a:r>
          </a:p>
          <a:p>
            <a:pPr marL="342900" indent="-342900">
              <a:lnSpc>
                <a:spcPct val="140000"/>
              </a:lnSpc>
              <a:buChar char="•"/>
            </a:pPr>
            <a:r>
              <a:rPr lang="es-ES" b="1" dirty="0">
                <a:highlight>
                  <a:srgbClr val="F3F1F0"/>
                </a:highlight>
                <a:ea typeface="Calibri"/>
                <a:cs typeface="Calibri"/>
              </a:rPr>
              <a:t>CUANDO CREAIS TENERLO, LEERLO EN VOZ ALTA EN VUESTRO GRUPO Y JUSTIFICA PORQUÉ ES UN TEXTO CORRECTO O INCORRECTO PARA PUBLICAR EN LA REVISTA </a:t>
            </a:r>
          </a:p>
          <a:p>
            <a:pPr marL="342900" indent="-342900">
              <a:lnSpc>
                <a:spcPct val="140000"/>
              </a:lnSpc>
              <a:buChar char="•"/>
            </a:pPr>
            <a:r>
              <a:rPr lang="es-ES" b="1" dirty="0">
                <a:highlight>
                  <a:srgbClr val="F3F1F0"/>
                </a:highlight>
                <a:ea typeface="Calibri"/>
                <a:cs typeface="Calibri"/>
              </a:rPr>
              <a:t>UNA VEZ HECHAS LAS CONCLUSIONES, LO LEEREMOS EN VOZ ALTA EN LA CLASE Y TRABAJAREMOS SOBRE LAS CONCLUSIONES.</a:t>
            </a:r>
          </a:p>
          <a:p>
            <a:pPr marL="342900" indent="-342900">
              <a:lnSpc>
                <a:spcPct val="140000"/>
              </a:lnSpc>
              <a:buChar char="•"/>
            </a:pPr>
            <a:r>
              <a:rPr lang="es-ES" b="1" dirty="0">
                <a:highlight>
                  <a:srgbClr val="F3F1F0"/>
                </a:highlight>
                <a:ea typeface="Calibri"/>
                <a:cs typeface="Calibri"/>
              </a:rPr>
              <a:t>¿A QUÉ CONCLUSIONES HEMOS LLEGADO ENTRE TODOS Y TODOS LOS TEXTOS?</a:t>
            </a:r>
          </a:p>
          <a:p>
            <a:pPr>
              <a:lnSpc>
                <a:spcPct val="140000"/>
              </a:lnSpc>
            </a:pPr>
            <a:endParaRPr lang="es-ES" sz="1000" dirty="0">
              <a:solidFill>
                <a:schemeClr val="bg1"/>
              </a:solidFill>
              <a:ea typeface="Calibri"/>
              <a:cs typeface="Calibri"/>
            </a:endParaRPr>
          </a:p>
          <a:p>
            <a:pPr>
              <a:lnSpc>
                <a:spcPct val="140000"/>
              </a:lnSpc>
            </a:pPr>
            <a:r>
              <a:rPr lang="es-ES" sz="1800" b="1">
                <a:solidFill>
                  <a:schemeClr val="bg1"/>
                </a:solidFill>
                <a:ea typeface="Calibri"/>
                <a:cs typeface="Calibri"/>
              </a:rPr>
              <a:t>LIDIA RECHE PINO – 3ºESO</a:t>
            </a:r>
            <a:r>
              <a:rPr lang="es-ES" sz="1800" b="1" dirty="0">
                <a:ea typeface="Calibri"/>
                <a:cs typeface="Calibri"/>
              </a:rPr>
              <a:t> </a:t>
            </a:r>
            <a:endParaRPr lang="es-ES" sz="2000" b="1" baseline="30000"/>
          </a:p>
        </p:txBody>
      </p:sp>
      <p:pic>
        <p:nvPicPr>
          <p:cNvPr id="8" name="Imagen 7" descr="Silueta del sobre 2 Stock de Foto gratis - Public Domain Pictures">
            <a:extLst>
              <a:ext uri="{FF2B5EF4-FFF2-40B4-BE49-F238E27FC236}">
                <a16:creationId xmlns:a16="http://schemas.microsoft.com/office/drawing/2014/main" id="{E0B3D790-8CE3-8199-64AE-4AD0B2009E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-1200000">
            <a:off x="51318" y="164374"/>
            <a:ext cx="1481766" cy="102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BohemianVTI">
  <a:themeElements>
    <a:clrScheme name="AnalogousFromRegularSeedRightStep">
      <a:dk1>
        <a:srgbClr val="000000"/>
      </a:dk1>
      <a:lt1>
        <a:srgbClr val="FFFFFF"/>
      </a:lt1>
      <a:dk2>
        <a:srgbClr val="1B2F2F"/>
      </a:dk2>
      <a:lt2>
        <a:srgbClr val="F3F1F0"/>
      </a:lt2>
      <a:accent1>
        <a:srgbClr val="25AED0"/>
      </a:accent1>
      <a:accent2>
        <a:srgbClr val="1760D5"/>
      </a:accent2>
      <a:accent3>
        <a:srgbClr val="413CE9"/>
      </a:accent3>
      <a:accent4>
        <a:srgbClr val="701ED6"/>
      </a:accent4>
      <a:accent5>
        <a:srgbClr val="CD29E7"/>
      </a:accent5>
      <a:accent6>
        <a:srgbClr val="D517A0"/>
      </a:accent6>
      <a:hlink>
        <a:srgbClr val="BF583F"/>
      </a:hlink>
      <a:folHlink>
        <a:srgbClr val="7F7F7F"/>
      </a:folHlink>
    </a:clrScheme>
    <a:fontScheme name="modern love avenir">
      <a:majorFont>
        <a:latin typeface="Modern Love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hemianVTI" id="{B5E50611-F7C7-47BC-81A6-BE9493DF8677}" vid="{7A26D0DD-A1A5-444B-B0FB-E7DB9E2D04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BohemianVTI</vt:lpstr>
      <vt:lpstr>SESIÓN 1 - ACTIVIDAD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143</cp:revision>
  <dcterms:created xsi:type="dcterms:W3CDTF">2024-02-12T20:16:46Z</dcterms:created>
  <dcterms:modified xsi:type="dcterms:W3CDTF">2024-02-13T20:27:24Z</dcterms:modified>
</cp:coreProperties>
</file>