
<file path=[Content_Types].xml><?xml version="1.0" encoding="utf-8"?>
<Types xmlns="http://schemas.openxmlformats.org/package/2006/content-types">
  <Default Extension="jpeg" ContentType="image/jpeg"/>
  <Default Extension="m4a" ContentType="audio/mp4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BE7A2F2-1932-46A3-A05D-C531880E060C}" v="1008" dt="2023-07-15T16:01:48.87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20" autoAdjust="0"/>
    <p:restoredTop sz="94660"/>
  </p:normalViewPr>
  <p:slideViewPr>
    <p:cSldViewPr snapToGrid="0">
      <p:cViewPr varScale="1">
        <p:scale>
          <a:sx n="73" d="100"/>
          <a:sy n="73" d="100"/>
        </p:scale>
        <p:origin x="72" y="3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BF4E480B-94D6-46F9-A2B6-B98D311FDC19}"/>
              </a:ext>
            </a:extLst>
          </p:cNvPr>
          <p:cNvGrpSpPr/>
          <p:nvPr/>
        </p:nvGrpSpPr>
        <p:grpSpPr>
          <a:xfrm>
            <a:off x="0" y="0"/>
            <a:ext cx="12191999" cy="6861600"/>
            <a:chOff x="1" y="0"/>
            <a:chExt cx="12191999" cy="6861600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07183CDE-91A1-40C3-8E80-66F89E1C2D53}"/>
                </a:ext>
              </a:extLst>
            </p:cNvPr>
            <p:cNvSpPr>
              <a:spLocks noChangeAspect="1"/>
            </p:cNvSpPr>
            <p:nvPr/>
          </p:nvSpPr>
          <p:spPr>
            <a:xfrm rot="16200000">
              <a:off x="1" y="1640114"/>
              <a:ext cx="5217886" cy="5217886"/>
            </a:xfrm>
            <a:prstGeom prst="rect">
              <a:avLst/>
            </a:prstGeom>
            <a:gradFill flip="none" rotWithShape="1">
              <a:gsLst>
                <a:gs pos="0">
                  <a:schemeClr val="accent2">
                    <a:alpha val="60000"/>
                  </a:schemeClr>
                </a:gs>
                <a:gs pos="60000">
                  <a:schemeClr val="accent2">
                    <a:alpha val="0"/>
                  </a:schemeClr>
                </a:gs>
              </a:gsLst>
              <a:path path="circle">
                <a:fillToRect r="100000" b="100000"/>
              </a:path>
              <a:tileRect l="-100000" t="-100000"/>
            </a:gra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US"/>
            </a:p>
          </p:txBody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A6756515-F9AA-46BD-8DD2-AA15BA492AC0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384514" y="0"/>
              <a:ext cx="4320000" cy="4320000"/>
            </a:xfrm>
            <a:prstGeom prst="ellipse">
              <a:avLst/>
            </a:prstGeom>
            <a:solidFill>
              <a:schemeClr val="accent3">
                <a:alpha val="96000"/>
              </a:schemeClr>
            </a:solidFill>
            <a:ln>
              <a:noFill/>
            </a:ln>
            <a:effectLst>
              <a:softEdge rad="10160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US"/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ABA365E2-8B71-408B-9092-0104216AC7AC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119057" y="1230054"/>
              <a:ext cx="5506886" cy="5506886"/>
            </a:xfrm>
            <a:prstGeom prst="ellipse">
              <a:avLst/>
            </a:prstGeom>
            <a:solidFill>
              <a:schemeClr val="accent2">
                <a:alpha val="60000"/>
              </a:schemeClr>
            </a:solidFill>
            <a:ln>
              <a:noFill/>
            </a:ln>
            <a:effectLst>
              <a:softEdge rad="12700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US" dirty="0"/>
            </a:p>
          </p:txBody>
        </p:sp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BEDB8D7A-1BF6-4CDB-B93A-7736955F5043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690092" y="0"/>
              <a:ext cx="10800000" cy="6858000"/>
              <a:chOff x="2328000" y="0"/>
              <a:chExt cx="2880000" cy="1440000"/>
            </a:xfrm>
          </p:grpSpPr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id="{5AACD774-5167-46C7-8A62-6E2FE4BE9469}"/>
                  </a:ext>
                </a:extLst>
              </p:cNvPr>
              <p:cNvSpPr/>
              <p:nvPr/>
            </p:nvSpPr>
            <p:spPr>
              <a:xfrm>
                <a:off x="3768000" y="0"/>
                <a:ext cx="1440000" cy="1440000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1"/>
                  </a:gs>
                  <a:gs pos="60000">
                    <a:schemeClr val="accent1">
                      <a:alpha val="0"/>
                    </a:scheme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endParaRPr lang="en-US"/>
              </a:p>
            </p:txBody>
          </p:sp>
          <p:sp>
            <p:nvSpPr>
              <p:cNvPr id="19" name="Rectangle 18">
                <a:extLst>
                  <a:ext uri="{FF2B5EF4-FFF2-40B4-BE49-F238E27FC236}">
                    <a16:creationId xmlns:a16="http://schemas.microsoft.com/office/drawing/2014/main" id="{06E0F2D8-452E-48F9-9912-C47EAEAE1802}"/>
                  </a:ext>
                </a:extLst>
              </p:cNvPr>
              <p:cNvSpPr/>
              <p:nvPr/>
            </p:nvSpPr>
            <p:spPr>
              <a:xfrm flipH="1">
                <a:off x="2328000" y="0"/>
                <a:ext cx="1440000" cy="1440000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1"/>
                  </a:gs>
                  <a:gs pos="60000">
                    <a:schemeClr val="accent1">
                      <a:alpha val="0"/>
                    </a:scheme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endParaRPr lang="en-US"/>
              </a:p>
            </p:txBody>
          </p:sp>
        </p:grpSp>
        <p:grpSp>
          <p:nvGrpSpPr>
            <p:cNvPr id="14" name="Group 13">
              <a:extLst>
                <a:ext uri="{FF2B5EF4-FFF2-40B4-BE49-F238E27FC236}">
                  <a16:creationId xmlns:a16="http://schemas.microsoft.com/office/drawing/2014/main" id="{91FBBF95-430B-427C-A6E8-DB899217FC00}"/>
                </a:ext>
              </a:extLst>
            </p:cNvPr>
            <p:cNvGrpSpPr>
              <a:grpSpLocks noChangeAspect="1"/>
            </p:cNvGrpSpPr>
            <p:nvPr/>
          </p:nvGrpSpPr>
          <p:grpSpPr>
            <a:xfrm rot="5400000">
              <a:off x="7048499" y="1714500"/>
              <a:ext cx="6858000" cy="3429000"/>
              <a:chOff x="0" y="0"/>
              <a:chExt cx="2880000" cy="1440000"/>
            </a:xfrm>
          </p:grpSpPr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BEE64698-3ED2-4395-B7FC-65248E437E0A}"/>
                  </a:ext>
                </a:extLst>
              </p:cNvPr>
              <p:cNvSpPr/>
              <p:nvPr/>
            </p:nvSpPr>
            <p:spPr>
              <a:xfrm>
                <a:off x="1440000" y="0"/>
                <a:ext cx="1440000" cy="1440000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2"/>
                  </a:gs>
                  <a:gs pos="60000">
                    <a:schemeClr val="accent2">
                      <a:alpha val="0"/>
                    </a:scheme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endParaRPr lang="en-US"/>
              </a:p>
            </p:txBody>
          </p:sp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FE20B1E1-CE09-4C2A-A3FB-DB8026C54E98}"/>
                  </a:ext>
                </a:extLst>
              </p:cNvPr>
              <p:cNvSpPr/>
              <p:nvPr/>
            </p:nvSpPr>
            <p:spPr>
              <a:xfrm flipH="1">
                <a:off x="0" y="0"/>
                <a:ext cx="1440000" cy="1440000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2"/>
                  </a:gs>
                  <a:gs pos="60000">
                    <a:schemeClr val="accent2">
                      <a:alpha val="0"/>
                    </a:scheme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endParaRPr lang="en-US"/>
              </a:p>
            </p:txBody>
          </p:sp>
        </p:grp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0CB2405B-A907-48B3-906A-FB3573C0B282}"/>
                </a:ext>
              </a:extLst>
            </p:cNvPr>
            <p:cNvSpPr>
              <a:spLocks noChangeAspect="1"/>
            </p:cNvSpPr>
            <p:nvPr/>
          </p:nvSpPr>
          <p:spPr>
            <a:xfrm rot="10800000">
              <a:off x="5602287" y="271887"/>
              <a:ext cx="6589713" cy="6589713"/>
            </a:xfrm>
            <a:prstGeom prst="rect">
              <a:avLst/>
            </a:prstGeom>
            <a:gradFill flip="none" rotWithShape="1">
              <a:gsLst>
                <a:gs pos="0">
                  <a:schemeClr val="accent3"/>
                </a:gs>
                <a:gs pos="60000">
                  <a:schemeClr val="accent3">
                    <a:alpha val="0"/>
                  </a:schemeClr>
                </a:gs>
              </a:gsLst>
              <a:path path="circle">
                <a:fillToRect r="100000" b="100000"/>
              </a:path>
              <a:tileRect l="-100000" t="-100000"/>
            </a:gra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US"/>
            </a:p>
          </p:txBody>
        </p:sp>
      </p:grpSp>
      <p:sp>
        <p:nvSpPr>
          <p:cNvPr id="20" name="Rectangle 19">
            <a:extLst>
              <a:ext uri="{FF2B5EF4-FFF2-40B4-BE49-F238E27FC236}">
                <a16:creationId xmlns:a16="http://schemas.microsoft.com/office/drawing/2014/main" id="{6DC8E2D9-6729-4614-8667-C1016D3182E4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>
              <a:alpha val="4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5CEEBB1-1A1F-4A2C-B805-719CF98F68A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40000" y="540000"/>
            <a:ext cx="11090273" cy="3798000"/>
          </a:xfrm>
        </p:spPr>
        <p:txBody>
          <a:bodyPr anchor="b"/>
          <a:lstStyle>
            <a:lvl1pPr algn="l">
              <a:defRPr sz="8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D6CC87B-ED2D-4303-BD40-E7AF14C03EF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40000" y="4508500"/>
            <a:ext cx="7345362" cy="1800224"/>
          </a:xfrm>
        </p:spPr>
        <p:txBody>
          <a:bodyPr/>
          <a:lstStyle>
            <a:lvl1pPr marL="0" indent="0" algn="l">
              <a:buNone/>
              <a:defRPr sz="1600" cap="all" spc="3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D880B4-5679-491C-963F-EC47B048C5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0BCE0-945C-4FDF-95A1-2149B1FF5B83}" type="datetimeFigureOut">
              <a:rPr lang="en-US" smtClean="0"/>
              <a:t>7/15/2023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865D6D-3F98-4BE8-A069-B964099028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0CD51D-8E06-4959-88C9-647415079F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77608-3819-479B-BB98-C216BA724EF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32449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7C461672-F18A-4768-9850-0531FD3720BA}"/>
              </a:ext>
            </a:extLst>
          </p:cNvPr>
          <p:cNvGrpSpPr/>
          <p:nvPr/>
        </p:nvGrpSpPr>
        <p:grpSpPr>
          <a:xfrm rot="10800000">
            <a:off x="5921828" y="2876440"/>
            <a:ext cx="6270171" cy="3981559"/>
            <a:chOff x="0" y="0"/>
            <a:chExt cx="10800000" cy="6858000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9FA73898-D78C-45F9-AFC1-2AB16F6725C2}"/>
                </a:ext>
              </a:extLst>
            </p:cNvPr>
            <p:cNvSpPr/>
            <p:nvPr/>
          </p:nvSpPr>
          <p:spPr>
            <a:xfrm>
              <a:off x="5400000" y="0"/>
              <a:ext cx="5400000" cy="6858000"/>
            </a:xfrm>
            <a:prstGeom prst="rect">
              <a:avLst/>
            </a:prstGeom>
            <a:gradFill flip="none" rotWithShape="1">
              <a:gsLst>
                <a:gs pos="0">
                  <a:schemeClr val="accent2"/>
                </a:gs>
                <a:gs pos="60000">
                  <a:schemeClr val="accent2">
                    <a:alpha val="0"/>
                  </a:schemeClr>
                </a:gs>
              </a:gsLst>
              <a:path path="circle">
                <a:fillToRect r="100000" b="100000"/>
              </a:path>
              <a:tileRect l="-100000" t="-100000"/>
            </a:gra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US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4FC423E3-700B-43D6-A2CB-F3C871632C20}"/>
                </a:ext>
              </a:extLst>
            </p:cNvPr>
            <p:cNvSpPr/>
            <p:nvPr/>
          </p:nvSpPr>
          <p:spPr>
            <a:xfrm flipH="1">
              <a:off x="0" y="0"/>
              <a:ext cx="5400000" cy="6858000"/>
            </a:xfrm>
            <a:prstGeom prst="rect">
              <a:avLst/>
            </a:prstGeom>
            <a:gradFill flip="none" rotWithShape="1">
              <a:gsLst>
                <a:gs pos="0">
                  <a:schemeClr val="accent2"/>
                </a:gs>
                <a:gs pos="60000">
                  <a:schemeClr val="accent2">
                    <a:alpha val="0"/>
                  </a:schemeClr>
                </a:gs>
              </a:gsLst>
              <a:path path="circle">
                <a:fillToRect r="100000" b="100000"/>
              </a:path>
              <a:tileRect l="-100000" t="-100000"/>
            </a:gra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US"/>
            </a:p>
          </p:txBody>
        </p: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82F05B2A-1EC7-4131-B899-C7ECB9A502EB}"/>
              </a:ext>
            </a:extLst>
          </p:cNvPr>
          <p:cNvGrpSpPr>
            <a:grpSpLocks noChangeAspect="1"/>
          </p:cNvGrpSpPr>
          <p:nvPr/>
        </p:nvGrpSpPr>
        <p:grpSpPr>
          <a:xfrm flipH="1">
            <a:off x="0" y="-1"/>
            <a:ext cx="9361714" cy="4680857"/>
            <a:chOff x="0" y="0"/>
            <a:chExt cx="2880000" cy="1440000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97711D4C-4FFE-4151-B53D-60890F0F5827}"/>
                </a:ext>
              </a:extLst>
            </p:cNvPr>
            <p:cNvSpPr/>
            <p:nvPr/>
          </p:nvSpPr>
          <p:spPr>
            <a:xfrm>
              <a:off x="1440000" y="0"/>
              <a:ext cx="1440000" cy="1440000"/>
            </a:xfrm>
            <a:prstGeom prst="rect">
              <a:avLst/>
            </a:prstGeom>
            <a:gradFill flip="none" rotWithShape="1">
              <a:gsLst>
                <a:gs pos="0">
                  <a:schemeClr val="accent2"/>
                </a:gs>
                <a:gs pos="60000">
                  <a:schemeClr val="accent2">
                    <a:alpha val="0"/>
                  </a:schemeClr>
                </a:gs>
              </a:gsLst>
              <a:path path="circle">
                <a:fillToRect r="100000" b="100000"/>
              </a:path>
              <a:tileRect l="-100000" t="-100000"/>
            </a:gra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F69D6393-413D-4151-BC2C-43161BE4A799}"/>
                </a:ext>
              </a:extLst>
            </p:cNvPr>
            <p:cNvSpPr/>
            <p:nvPr/>
          </p:nvSpPr>
          <p:spPr>
            <a:xfrm flipH="1">
              <a:off x="0" y="0"/>
              <a:ext cx="1440000" cy="1440000"/>
            </a:xfrm>
            <a:prstGeom prst="rect">
              <a:avLst/>
            </a:prstGeom>
            <a:gradFill flip="none" rotWithShape="1">
              <a:gsLst>
                <a:gs pos="0">
                  <a:schemeClr val="accent2"/>
                </a:gs>
                <a:gs pos="60000">
                  <a:schemeClr val="accent2">
                    <a:alpha val="0"/>
                  </a:schemeClr>
                </a:gs>
              </a:gsLst>
              <a:path path="circle">
                <a:fillToRect r="100000" b="100000"/>
              </a:path>
              <a:tileRect l="-100000" t="-100000"/>
            </a:gra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US"/>
            </a:p>
          </p:txBody>
        </p:sp>
      </p:grpSp>
      <p:sp>
        <p:nvSpPr>
          <p:cNvPr id="13" name="Rectangle 12">
            <a:extLst>
              <a:ext uri="{FF2B5EF4-FFF2-40B4-BE49-F238E27FC236}">
                <a16:creationId xmlns:a16="http://schemas.microsoft.com/office/drawing/2014/main" id="{A96370B9-6459-4B05-9A8B-A9E7FA8966CD}"/>
              </a:ext>
            </a:extLst>
          </p:cNvPr>
          <p:cNvSpPr>
            <a:spLocks noChangeAspect="1"/>
          </p:cNvSpPr>
          <p:nvPr/>
        </p:nvSpPr>
        <p:spPr>
          <a:xfrm rot="10800000">
            <a:off x="8430794" y="3096793"/>
            <a:ext cx="3761205" cy="3761205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40000"/>
                </a:schemeClr>
              </a:gs>
              <a:gs pos="60000">
                <a:schemeClr val="accent1">
                  <a:alpha val="0"/>
                </a:schemeClr>
              </a:gs>
            </a:gsLst>
            <a:path path="circle">
              <a:fillToRect r="100000" b="100000"/>
            </a:path>
            <a:tileRect l="-100000" t="-100000"/>
          </a:gra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A3AC0C6-74C3-4E55-AA42-A9F1A4B1B210}"/>
              </a:ext>
            </a:extLst>
          </p:cNvPr>
          <p:cNvSpPr>
            <a:spLocks noChangeAspect="1"/>
          </p:cNvSpPr>
          <p:nvPr/>
        </p:nvSpPr>
        <p:spPr>
          <a:xfrm>
            <a:off x="0" y="0"/>
            <a:ext cx="6589713" cy="6589713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60000"/>
                </a:schemeClr>
              </a:gs>
              <a:gs pos="60000">
                <a:schemeClr val="accent1">
                  <a:alpha val="0"/>
                </a:schemeClr>
              </a:gs>
            </a:gsLst>
            <a:path path="circle">
              <a:fillToRect r="100000" b="100000"/>
            </a:path>
            <a:tileRect l="-100000" t="-100000"/>
          </a:gra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132C27A4-86D3-4C83-8022-E37A8672A993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>
              <a:alpha val="4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8F1FF59-E1BE-4475-953B-5BF6FBC10C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0000" y="540000"/>
            <a:ext cx="11090273" cy="180022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8F1F045-44C5-4165-A640-4E4D33A5958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540000" y="2528887"/>
            <a:ext cx="11090276" cy="377983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17047A-D05B-44E9-A240-BDB881C429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0BCE0-945C-4FDF-95A1-2149B1FF5B83}" type="datetimeFigureOut">
              <a:rPr lang="en-US" smtClean="0"/>
              <a:t>7/15/2023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DCB2E8-A68D-478D-A728-C9612848C8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7E4F1D-3280-4DB5-B2E0-DA7F10717E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77608-3819-479B-BB98-C216BA724EF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04633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3C627D45-FE54-49FF-A37F-6206993AEFD8}"/>
              </a:ext>
            </a:extLst>
          </p:cNvPr>
          <p:cNvGrpSpPr/>
          <p:nvPr/>
        </p:nvGrpSpPr>
        <p:grpSpPr>
          <a:xfrm>
            <a:off x="0" y="-3"/>
            <a:ext cx="12192000" cy="6858003"/>
            <a:chOff x="0" y="-3"/>
            <a:chExt cx="12192000" cy="6858003"/>
          </a:xfrm>
        </p:grpSpPr>
        <p:sp useBgFill="1">
          <p:nvSpPr>
            <p:cNvPr id="8" name="Rectangle 7">
              <a:extLst>
                <a:ext uri="{FF2B5EF4-FFF2-40B4-BE49-F238E27FC236}">
                  <a16:creationId xmlns:a16="http://schemas.microsoft.com/office/drawing/2014/main" id="{879CEFA6-CCA5-4FEF-B53D-E74B1E67E9C7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chemeClr val="accent1">
                      <a:shade val="50000"/>
                    </a:schemeClr>
                  </a:solidFill>
                  <a:prstDash val="solid"/>
                  <a:miter lim="800000"/>
                </a14:hiddenLine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ACFCD768-2100-4B20-87EF-9F92EFBD8FA8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672000" y="-3"/>
              <a:ext cx="11520000" cy="5760000"/>
              <a:chOff x="5981700" y="-1"/>
              <a:chExt cx="6042660" cy="3021330"/>
            </a:xfrm>
          </p:grpSpPr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E0D1B599-DFF1-4E00-9EAE-EE32BD7B4860}"/>
                  </a:ext>
                </a:extLst>
              </p:cNvPr>
              <p:cNvSpPr/>
              <p:nvPr/>
            </p:nvSpPr>
            <p:spPr>
              <a:xfrm>
                <a:off x="9003030" y="-1"/>
                <a:ext cx="3021330" cy="3021330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1">
                      <a:alpha val="60000"/>
                    </a:schemeClr>
                  </a:gs>
                  <a:gs pos="60000">
                    <a:schemeClr val="accent1">
                      <a:alpha val="0"/>
                    </a:scheme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A0FCF7F6-290B-4DE7-BA60-863CBF95C2AF}"/>
                  </a:ext>
                </a:extLst>
              </p:cNvPr>
              <p:cNvSpPr/>
              <p:nvPr/>
            </p:nvSpPr>
            <p:spPr>
              <a:xfrm flipH="1">
                <a:off x="5981700" y="-1"/>
                <a:ext cx="3021330" cy="3021330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1">
                      <a:alpha val="60000"/>
                    </a:schemeClr>
                  </a:gs>
                  <a:gs pos="60000">
                    <a:schemeClr val="accent1">
                      <a:alpha val="0"/>
                    </a:scheme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F59358AB-E1C9-402B-9F3F-28B4F50DAC6F}"/>
                </a:ext>
              </a:extLst>
            </p:cNvPr>
            <p:cNvSpPr>
              <a:spLocks noChangeAspect="1"/>
            </p:cNvSpPr>
            <p:nvPr/>
          </p:nvSpPr>
          <p:spPr>
            <a:xfrm rot="5400000">
              <a:off x="5334000" y="0"/>
              <a:ext cx="6858000" cy="6858000"/>
            </a:xfrm>
            <a:prstGeom prst="rect">
              <a:avLst/>
            </a:prstGeom>
            <a:gradFill flip="none" rotWithShape="1">
              <a:gsLst>
                <a:gs pos="0">
                  <a:schemeClr val="accent3">
                    <a:alpha val="60000"/>
                  </a:schemeClr>
                </a:gs>
                <a:gs pos="60000">
                  <a:schemeClr val="accent3">
                    <a:alpha val="0"/>
                  </a:schemeClr>
                </a:gs>
              </a:gsLst>
              <a:path path="circle">
                <a:fillToRect r="100000" b="100000"/>
              </a:path>
              <a:tileRect l="-100000" t="-100000"/>
            </a:gra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A78C24EC-8C5D-4A7E-9D57-C752E0DC9485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0" y="2538000"/>
              <a:ext cx="4320000" cy="4320000"/>
            </a:xfrm>
            <a:prstGeom prst="ellipse">
              <a:avLst/>
            </a:prstGeom>
            <a:solidFill>
              <a:schemeClr val="accent3">
                <a:alpha val="40000"/>
              </a:schemeClr>
            </a:solidFill>
            <a:ln>
              <a:noFill/>
            </a:ln>
            <a:effectLst>
              <a:softEdge rad="12700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E6C0B30A-4855-4424-B3A8-AC110CA8356F}"/>
                </a:ext>
              </a:extLst>
            </p:cNvPr>
            <p:cNvGrpSpPr/>
            <p:nvPr/>
          </p:nvGrpSpPr>
          <p:grpSpPr>
            <a:xfrm rot="10800000">
              <a:off x="1" y="2948940"/>
              <a:ext cx="7818118" cy="3909059"/>
              <a:chOff x="0" y="0"/>
              <a:chExt cx="2880000" cy="1440000"/>
            </a:xfrm>
          </p:grpSpPr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DC119EB9-1A9A-45A4-AE16-9968A70C5C35}"/>
                  </a:ext>
                </a:extLst>
              </p:cNvPr>
              <p:cNvSpPr/>
              <p:nvPr/>
            </p:nvSpPr>
            <p:spPr>
              <a:xfrm>
                <a:off x="1440000" y="0"/>
                <a:ext cx="1440000" cy="1440000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2"/>
                  </a:gs>
                  <a:gs pos="60000">
                    <a:schemeClr val="accent2">
                      <a:alpha val="0"/>
                    </a:scheme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CA5B7B85-4DC3-4343-B734-4852DD5DF033}"/>
                  </a:ext>
                </a:extLst>
              </p:cNvPr>
              <p:cNvSpPr/>
              <p:nvPr/>
            </p:nvSpPr>
            <p:spPr>
              <a:xfrm flipH="1">
                <a:off x="0" y="0"/>
                <a:ext cx="1440000" cy="1440000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2"/>
                  </a:gs>
                  <a:gs pos="60000">
                    <a:schemeClr val="accent2">
                      <a:alpha val="0"/>
                    </a:scheme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73F3733E-DBA5-4A25-9315-B7A1A5E7A1FF}"/>
                </a:ext>
              </a:extLst>
            </p:cNvPr>
            <p:cNvSpPr>
              <a:spLocks noChangeAspect="1"/>
            </p:cNvSpPr>
            <p:nvPr/>
          </p:nvSpPr>
          <p:spPr>
            <a:xfrm rot="10800000" flipH="1">
              <a:off x="0" y="521786"/>
              <a:ext cx="6336213" cy="6336213"/>
            </a:xfrm>
            <a:prstGeom prst="rect">
              <a:avLst/>
            </a:prstGeom>
            <a:gradFill flip="none" rotWithShape="1">
              <a:gsLst>
                <a:gs pos="0">
                  <a:schemeClr val="accent1"/>
                </a:gs>
                <a:gs pos="60000">
                  <a:schemeClr val="accent1">
                    <a:alpha val="0"/>
                  </a:schemeClr>
                </a:gs>
              </a:gsLst>
              <a:path path="circle">
                <a:fillToRect r="100000" b="100000"/>
              </a:path>
              <a:tileRect l="-100000" t="-100000"/>
            </a:gra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8" name="Rectangle 17">
            <a:extLst>
              <a:ext uri="{FF2B5EF4-FFF2-40B4-BE49-F238E27FC236}">
                <a16:creationId xmlns:a16="http://schemas.microsoft.com/office/drawing/2014/main" id="{AAB30D07-BE85-45CD-8055-8C57B00E2957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>
              <a:alpha val="4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 dirty="0"/>
          </a:p>
        </p:txBody>
      </p:sp>
      <p:sp>
        <p:nvSpPr>
          <p:cNvPr id="2" name="Vertical Title 1">
            <a:extLst>
              <a:ext uri="{FF2B5EF4-FFF2-40B4-BE49-F238E27FC236}">
                <a16:creationId xmlns:a16="http://schemas.microsoft.com/office/drawing/2014/main" id="{737FFCCA-9DBF-4E0A-BDC6-F7B8F39BD72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012238" y="539999"/>
            <a:ext cx="2628900" cy="576872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11F1B23-21CD-4A3B-938B-5502019A13C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550863" y="539999"/>
            <a:ext cx="8245475" cy="576872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99C884-5A98-4C01-BB89-098AC69664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0BCE0-945C-4FDF-95A1-2149B1FF5B83}" type="datetimeFigureOut">
              <a:rPr lang="en-US" smtClean="0"/>
              <a:t>7/15/2023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F54D22-9CD7-4FC6-9444-21948246C7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AECC14-D66C-401A-A0C9-DFCA5533A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77608-3819-479B-BB98-C216BA724EF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37937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" name="Group 30">
            <a:extLst>
              <a:ext uri="{FF2B5EF4-FFF2-40B4-BE49-F238E27FC236}">
                <a16:creationId xmlns:a16="http://schemas.microsoft.com/office/drawing/2014/main" id="{67416F32-9D98-4340-82E8-E90CE00AD2AC}"/>
              </a:ext>
            </a:extLst>
          </p:cNvPr>
          <p:cNvGrpSpPr/>
          <p:nvPr/>
        </p:nvGrpSpPr>
        <p:grpSpPr>
          <a:xfrm flipV="1">
            <a:off x="0" y="-1"/>
            <a:ext cx="12191999" cy="6861601"/>
            <a:chOff x="0" y="-1"/>
            <a:chExt cx="12191999" cy="6861601"/>
          </a:xfrm>
        </p:grpSpPr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66375AB4-82BB-418F-A50F-6180F68724A4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0" y="0"/>
              <a:ext cx="5217886" cy="5217886"/>
            </a:xfrm>
            <a:prstGeom prst="rect">
              <a:avLst/>
            </a:prstGeom>
            <a:gradFill flip="none" rotWithShape="1">
              <a:gsLst>
                <a:gs pos="0">
                  <a:schemeClr val="accent2">
                    <a:alpha val="60000"/>
                  </a:schemeClr>
                </a:gs>
                <a:gs pos="60000">
                  <a:schemeClr val="accent2">
                    <a:alpha val="0"/>
                  </a:schemeClr>
                </a:gs>
              </a:gsLst>
              <a:path path="circle">
                <a:fillToRect r="100000" b="100000"/>
              </a:path>
              <a:tileRect l="-100000" t="-100000"/>
            </a:gra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US"/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3FDD54B2-4A3F-4BFE-8FF0-82CA73F4AE8F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750280" y="2148106"/>
              <a:ext cx="4320000" cy="4320000"/>
            </a:xfrm>
            <a:prstGeom prst="ellipse">
              <a:avLst/>
            </a:prstGeom>
            <a:solidFill>
              <a:schemeClr val="accent3">
                <a:alpha val="60000"/>
              </a:schemeClr>
            </a:solidFill>
            <a:ln>
              <a:noFill/>
            </a:ln>
            <a:effectLst>
              <a:softEdge rad="10160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US"/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30876F96-77AB-4E72-B1D2-FA45F4E3C04D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0" y="0"/>
              <a:ext cx="6347046" cy="6347046"/>
            </a:xfrm>
            <a:prstGeom prst="ellipse">
              <a:avLst/>
            </a:prstGeom>
            <a:solidFill>
              <a:schemeClr val="accent3">
                <a:alpha val="20000"/>
              </a:schemeClr>
            </a:solidFill>
            <a:ln>
              <a:noFill/>
            </a:ln>
            <a:effectLst>
              <a:softEdge rad="12700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US" dirty="0"/>
            </a:p>
          </p:txBody>
        </p:sp>
        <p:grpSp>
          <p:nvGrpSpPr>
            <p:cNvPr id="23" name="Group 22">
              <a:extLst>
                <a:ext uri="{FF2B5EF4-FFF2-40B4-BE49-F238E27FC236}">
                  <a16:creationId xmlns:a16="http://schemas.microsoft.com/office/drawing/2014/main" id="{BB08A2E9-6518-449E-940B-8518A1D850BB}"/>
                </a:ext>
              </a:extLst>
            </p:cNvPr>
            <p:cNvGrpSpPr>
              <a:grpSpLocks noChangeAspect="1"/>
            </p:cNvGrpSpPr>
            <p:nvPr/>
          </p:nvGrpSpPr>
          <p:grpSpPr>
            <a:xfrm rot="10800000">
              <a:off x="0" y="-1"/>
              <a:ext cx="10800000" cy="6858000"/>
              <a:chOff x="2328000" y="0"/>
              <a:chExt cx="2880000" cy="1440000"/>
            </a:xfrm>
          </p:grpSpPr>
          <p:sp>
            <p:nvSpPr>
              <p:cNvPr id="28" name="Rectangle 27">
                <a:extLst>
                  <a:ext uri="{FF2B5EF4-FFF2-40B4-BE49-F238E27FC236}">
                    <a16:creationId xmlns:a16="http://schemas.microsoft.com/office/drawing/2014/main" id="{60A86BE0-76B3-4EA0-BA2D-05266013A814}"/>
                  </a:ext>
                </a:extLst>
              </p:cNvPr>
              <p:cNvSpPr/>
              <p:nvPr/>
            </p:nvSpPr>
            <p:spPr>
              <a:xfrm>
                <a:off x="3768000" y="0"/>
                <a:ext cx="1440000" cy="1440000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1"/>
                  </a:gs>
                  <a:gs pos="60000">
                    <a:schemeClr val="accent1">
                      <a:alpha val="0"/>
                    </a:scheme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endParaRPr lang="en-US"/>
              </a:p>
            </p:txBody>
          </p:sp>
          <p:sp>
            <p:nvSpPr>
              <p:cNvPr id="29" name="Rectangle 28">
                <a:extLst>
                  <a:ext uri="{FF2B5EF4-FFF2-40B4-BE49-F238E27FC236}">
                    <a16:creationId xmlns:a16="http://schemas.microsoft.com/office/drawing/2014/main" id="{6BA13564-810C-4398-AA63-67B020811FCB}"/>
                  </a:ext>
                </a:extLst>
              </p:cNvPr>
              <p:cNvSpPr/>
              <p:nvPr/>
            </p:nvSpPr>
            <p:spPr>
              <a:xfrm flipH="1">
                <a:off x="2328000" y="0"/>
                <a:ext cx="1440000" cy="1440000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1"/>
                  </a:gs>
                  <a:gs pos="60000">
                    <a:schemeClr val="accent1">
                      <a:alpha val="0"/>
                    </a:scheme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endParaRPr lang="en-US"/>
              </a:p>
            </p:txBody>
          </p:sp>
        </p:grp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3555E1EF-6216-47FA-BBCA-7C0C8C2DAB8C}"/>
                </a:ext>
              </a:extLst>
            </p:cNvPr>
            <p:cNvSpPr>
              <a:spLocks noChangeAspect="1"/>
            </p:cNvSpPr>
            <p:nvPr/>
          </p:nvSpPr>
          <p:spPr>
            <a:xfrm rot="10800000">
              <a:off x="5602286" y="271887"/>
              <a:ext cx="6589713" cy="6589713"/>
            </a:xfrm>
            <a:prstGeom prst="rect">
              <a:avLst/>
            </a:prstGeom>
            <a:gradFill flip="none" rotWithShape="1">
              <a:gsLst>
                <a:gs pos="0">
                  <a:schemeClr val="accent2"/>
                </a:gs>
                <a:gs pos="60000">
                  <a:schemeClr val="accent2">
                    <a:alpha val="0"/>
                  </a:schemeClr>
                </a:gs>
              </a:gsLst>
              <a:path path="circle">
                <a:fillToRect r="100000" b="100000"/>
              </a:path>
              <a:tileRect l="-100000" t="-100000"/>
            </a:gra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US"/>
            </a:p>
          </p:txBody>
        </p:sp>
      </p:grpSp>
      <p:sp>
        <p:nvSpPr>
          <p:cNvPr id="32" name="Rectangle 31">
            <a:extLst>
              <a:ext uri="{FF2B5EF4-FFF2-40B4-BE49-F238E27FC236}">
                <a16:creationId xmlns:a16="http://schemas.microsoft.com/office/drawing/2014/main" id="{D8D85657-6A77-4466-887F-EE948B9CD2B2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>
              <a:alpha val="4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5D35498-B0C3-40BD-9407-6D0C0587E5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92F85E-0893-4D8C-816A-5193CC6DC9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270000">
              <a:defRPr/>
            </a:lvl1pPr>
            <a:lvl2pPr>
              <a:defRPr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D46A9C-9655-49F5-85B3-A8A37F4F5A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0BCE0-945C-4FDF-95A1-2149B1FF5B83}" type="datetimeFigureOut">
              <a:rPr lang="en-US" smtClean="0"/>
              <a:t>7/15/2023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EF896C-71D7-487F-A1B9-CBBE6DF4D6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8228E8-7B8A-4153-BEB2-BD5A69F251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77608-3819-479B-BB98-C216BA724EF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90520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>
            <a:extLst>
              <a:ext uri="{FF2B5EF4-FFF2-40B4-BE49-F238E27FC236}">
                <a16:creationId xmlns:a16="http://schemas.microsoft.com/office/drawing/2014/main" id="{1E54407D-DBA4-414C-ACA5-30D7B87C652B}"/>
              </a:ext>
            </a:extLst>
          </p:cNvPr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6BD518BC-8E44-4DAA-A8B9-2CFBD91DCDCD}"/>
                </a:ext>
              </a:extLst>
            </p:cNvPr>
            <p:cNvSpPr/>
            <p:nvPr/>
          </p:nvSpPr>
          <p:spPr>
            <a:xfrm rot="10800000" flipH="1">
              <a:off x="0" y="2019649"/>
              <a:ext cx="4838350" cy="4838350"/>
            </a:xfrm>
            <a:prstGeom prst="rect">
              <a:avLst/>
            </a:prstGeom>
            <a:gradFill flip="none" rotWithShape="1">
              <a:gsLst>
                <a:gs pos="0">
                  <a:schemeClr val="accent1"/>
                </a:gs>
                <a:gs pos="60000">
                  <a:schemeClr val="accent1">
                    <a:alpha val="0"/>
                  </a:schemeClr>
                </a:gs>
              </a:gsLst>
              <a:path path="circle">
                <a:fillToRect r="100000" b="100000"/>
              </a:path>
              <a:tileRect l="-100000" t="-100000"/>
            </a:gra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967C3660-39CD-431D-8E64-37508FFEAC96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5603875" y="0"/>
              <a:ext cx="6521820" cy="3260910"/>
              <a:chOff x="0" y="0"/>
              <a:chExt cx="2880000" cy="1440000"/>
            </a:xfrm>
          </p:grpSpPr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C4CCE569-E461-438A-A235-B96A542AF82F}"/>
                  </a:ext>
                </a:extLst>
              </p:cNvPr>
              <p:cNvSpPr/>
              <p:nvPr/>
            </p:nvSpPr>
            <p:spPr>
              <a:xfrm>
                <a:off x="1440000" y="0"/>
                <a:ext cx="1440000" cy="1440000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2"/>
                  </a:gs>
                  <a:gs pos="60000">
                    <a:schemeClr val="accent2">
                      <a:alpha val="0"/>
                    </a:scheme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73F9DF1F-1F74-476C-AD41-22AC3F8A65A0}"/>
                  </a:ext>
                </a:extLst>
              </p:cNvPr>
              <p:cNvSpPr/>
              <p:nvPr/>
            </p:nvSpPr>
            <p:spPr>
              <a:xfrm flipH="1">
                <a:off x="0" y="0"/>
                <a:ext cx="1440000" cy="1440000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2"/>
                  </a:gs>
                  <a:gs pos="60000">
                    <a:schemeClr val="accent2">
                      <a:alpha val="0"/>
                    </a:scheme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EBE49ED5-9713-43D1-AE9E-3F9FE5574077}"/>
                </a:ext>
              </a:extLst>
            </p:cNvPr>
            <p:cNvSpPr>
              <a:spLocks noChangeAspect="1"/>
            </p:cNvSpPr>
            <p:nvPr/>
          </p:nvSpPr>
          <p:spPr>
            <a:xfrm rot="5400000">
              <a:off x="5334000" y="0"/>
              <a:ext cx="6858000" cy="6858000"/>
            </a:xfrm>
            <a:prstGeom prst="rect">
              <a:avLst/>
            </a:prstGeom>
            <a:gradFill flip="none" rotWithShape="1">
              <a:gsLst>
                <a:gs pos="0">
                  <a:schemeClr val="accent3">
                    <a:alpha val="60000"/>
                  </a:schemeClr>
                </a:gs>
                <a:gs pos="60000">
                  <a:schemeClr val="accent3">
                    <a:alpha val="0"/>
                  </a:schemeClr>
                </a:gs>
              </a:gsLst>
              <a:path path="circle">
                <a:fillToRect r="100000" b="100000"/>
              </a:path>
              <a:tileRect l="-100000" t="-100000"/>
            </a:gra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D21A2854-1482-4441-85EA-D7B9F3EF56D2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94887" y="2538000"/>
              <a:ext cx="4320000" cy="4320000"/>
            </a:xfrm>
            <a:prstGeom prst="ellipse">
              <a:avLst/>
            </a:prstGeom>
            <a:solidFill>
              <a:schemeClr val="accent2">
                <a:alpha val="20000"/>
              </a:schemeClr>
            </a:solidFill>
            <a:ln>
              <a:noFill/>
            </a:ln>
            <a:effectLst>
              <a:softEdge rad="10160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" name="Rectangle 13">
            <a:extLst>
              <a:ext uri="{FF2B5EF4-FFF2-40B4-BE49-F238E27FC236}">
                <a16:creationId xmlns:a16="http://schemas.microsoft.com/office/drawing/2014/main" id="{FED36A6D-894D-44DA-851C-345A414F3F68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>
              <a:alpha val="4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D36F1DF-CD42-4695-A7D0-2F5B193057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0000" y="540000"/>
            <a:ext cx="7345362" cy="5768725"/>
          </a:xfrm>
        </p:spPr>
        <p:txBody>
          <a:bodyPr anchor="t"/>
          <a:lstStyle>
            <a:lvl1pPr>
              <a:defRPr sz="8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A549160-0F86-4FCA-8718-6980E99C79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075612" y="540000"/>
            <a:ext cx="3565523" cy="5768725"/>
          </a:xfrm>
        </p:spPr>
        <p:txBody>
          <a:bodyPr anchor="t"/>
          <a:lstStyle>
            <a:lvl1pPr marL="0" indent="0">
              <a:buNone/>
              <a:defRPr sz="1800" cap="all" spc="300" baseline="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5C6CBB-DABA-4F2E-8574-46747E15EA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0BCE0-945C-4FDF-95A1-2149B1FF5B83}" type="datetimeFigureOut">
              <a:rPr lang="en-US" smtClean="0"/>
              <a:t>7/15/2023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AF86BC-9ECC-439C-BF2E-F0B7EF193B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742552-C4C9-44EE-B7CB-5A652393BA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77608-3819-479B-BB98-C216BA724EF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9047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A5774299-531D-4CAC-881D-7EB68BC99FCC}"/>
              </a:ext>
            </a:extLst>
          </p:cNvPr>
          <p:cNvGrpSpPr/>
          <p:nvPr/>
        </p:nvGrpSpPr>
        <p:grpSpPr>
          <a:xfrm>
            <a:off x="0" y="-3"/>
            <a:ext cx="12192000" cy="6858003"/>
            <a:chOff x="0" y="-3"/>
            <a:chExt cx="12192000" cy="6858003"/>
          </a:xfrm>
        </p:grpSpPr>
        <p:sp useBgFill="1">
          <p:nvSpPr>
            <p:cNvPr id="9" name="Rectangle 8">
              <a:extLst>
                <a:ext uri="{FF2B5EF4-FFF2-40B4-BE49-F238E27FC236}">
                  <a16:creationId xmlns:a16="http://schemas.microsoft.com/office/drawing/2014/main" id="{A17676CF-DDCC-48C1-AC68-CDA0B9E47FD8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chemeClr val="accent1">
                      <a:shade val="50000"/>
                    </a:schemeClr>
                  </a:solidFill>
                  <a:prstDash val="solid"/>
                  <a:miter lim="800000"/>
                </a14:hiddenLine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E052D363-F6F5-455B-A2F2-A12B30CEE528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672000" y="-3"/>
              <a:ext cx="11520000" cy="5760000"/>
              <a:chOff x="5981700" y="-1"/>
              <a:chExt cx="6042660" cy="3021330"/>
            </a:xfrm>
          </p:grpSpPr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D0C396B8-00CA-4AE9-A0A5-B4E2B2A2AC07}"/>
                  </a:ext>
                </a:extLst>
              </p:cNvPr>
              <p:cNvSpPr/>
              <p:nvPr/>
            </p:nvSpPr>
            <p:spPr>
              <a:xfrm>
                <a:off x="9003030" y="-1"/>
                <a:ext cx="3021330" cy="3021330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1">
                      <a:alpha val="60000"/>
                    </a:schemeClr>
                  </a:gs>
                  <a:gs pos="60000">
                    <a:schemeClr val="accent1">
                      <a:alpha val="0"/>
                    </a:scheme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id="{F6660166-3107-4058-A259-59B0527306BD}"/>
                  </a:ext>
                </a:extLst>
              </p:cNvPr>
              <p:cNvSpPr/>
              <p:nvPr/>
            </p:nvSpPr>
            <p:spPr>
              <a:xfrm flipH="1">
                <a:off x="5981700" y="-1"/>
                <a:ext cx="3021330" cy="3021330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1">
                      <a:alpha val="60000"/>
                    </a:schemeClr>
                  </a:gs>
                  <a:gs pos="60000">
                    <a:schemeClr val="accent1">
                      <a:alpha val="0"/>
                    </a:scheme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42BE934E-3063-4D0F-AFDE-68D58D336CBE}"/>
                </a:ext>
              </a:extLst>
            </p:cNvPr>
            <p:cNvSpPr>
              <a:spLocks noChangeAspect="1"/>
            </p:cNvSpPr>
            <p:nvPr/>
          </p:nvSpPr>
          <p:spPr>
            <a:xfrm rot="5400000">
              <a:off x="5334000" y="0"/>
              <a:ext cx="6858000" cy="6858000"/>
            </a:xfrm>
            <a:prstGeom prst="rect">
              <a:avLst/>
            </a:prstGeom>
            <a:gradFill flip="none" rotWithShape="1">
              <a:gsLst>
                <a:gs pos="0">
                  <a:schemeClr val="accent3">
                    <a:alpha val="60000"/>
                  </a:schemeClr>
                </a:gs>
                <a:gs pos="60000">
                  <a:schemeClr val="accent3">
                    <a:alpha val="0"/>
                  </a:schemeClr>
                </a:gs>
              </a:gsLst>
              <a:path path="circle">
                <a:fillToRect r="100000" b="100000"/>
              </a:path>
              <a:tileRect l="-100000" t="-100000"/>
            </a:gra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039660FA-744A-4CB3-9BED-C59793E3BF32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0" y="2538000"/>
              <a:ext cx="4320000" cy="4320000"/>
            </a:xfrm>
            <a:prstGeom prst="ellipse">
              <a:avLst/>
            </a:prstGeom>
            <a:solidFill>
              <a:schemeClr val="accent3">
                <a:alpha val="40000"/>
              </a:schemeClr>
            </a:solidFill>
            <a:ln>
              <a:noFill/>
            </a:ln>
            <a:effectLst>
              <a:softEdge rad="12700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AE313EEC-733B-4019-8A0B-3FA768B8DB7A}"/>
                </a:ext>
              </a:extLst>
            </p:cNvPr>
            <p:cNvGrpSpPr/>
            <p:nvPr/>
          </p:nvGrpSpPr>
          <p:grpSpPr>
            <a:xfrm rot="10800000">
              <a:off x="1" y="2948940"/>
              <a:ext cx="7818118" cy="3909059"/>
              <a:chOff x="0" y="0"/>
              <a:chExt cx="2880000" cy="1440000"/>
            </a:xfrm>
          </p:grpSpPr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421FE91F-780C-4ABD-ADE8-0EFDB7196A10}"/>
                  </a:ext>
                </a:extLst>
              </p:cNvPr>
              <p:cNvSpPr/>
              <p:nvPr/>
            </p:nvSpPr>
            <p:spPr>
              <a:xfrm>
                <a:off x="1440000" y="0"/>
                <a:ext cx="1440000" cy="1440000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2"/>
                  </a:gs>
                  <a:gs pos="60000">
                    <a:schemeClr val="accent2">
                      <a:alpha val="0"/>
                    </a:scheme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109EA389-EE78-4475-A390-5EDED23C2D68}"/>
                  </a:ext>
                </a:extLst>
              </p:cNvPr>
              <p:cNvSpPr/>
              <p:nvPr/>
            </p:nvSpPr>
            <p:spPr>
              <a:xfrm flipH="1">
                <a:off x="0" y="0"/>
                <a:ext cx="1440000" cy="1440000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2"/>
                  </a:gs>
                  <a:gs pos="60000">
                    <a:schemeClr val="accent2">
                      <a:alpha val="0"/>
                    </a:scheme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5E492A94-8867-4C62-9D40-4023C41E0AF8}"/>
                </a:ext>
              </a:extLst>
            </p:cNvPr>
            <p:cNvSpPr>
              <a:spLocks noChangeAspect="1"/>
            </p:cNvSpPr>
            <p:nvPr/>
          </p:nvSpPr>
          <p:spPr>
            <a:xfrm rot="10800000" flipH="1">
              <a:off x="0" y="521786"/>
              <a:ext cx="6336213" cy="6336213"/>
            </a:xfrm>
            <a:prstGeom prst="rect">
              <a:avLst/>
            </a:prstGeom>
            <a:gradFill flip="none" rotWithShape="1">
              <a:gsLst>
                <a:gs pos="0">
                  <a:schemeClr val="accent1"/>
                </a:gs>
                <a:gs pos="60000">
                  <a:schemeClr val="accent1">
                    <a:alpha val="0"/>
                  </a:schemeClr>
                </a:gs>
              </a:gsLst>
              <a:path path="circle">
                <a:fillToRect r="100000" b="100000"/>
              </a:path>
              <a:tileRect l="-100000" t="-100000"/>
            </a:gra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9" name="Rectangle 18">
            <a:extLst>
              <a:ext uri="{FF2B5EF4-FFF2-40B4-BE49-F238E27FC236}">
                <a16:creationId xmlns:a16="http://schemas.microsoft.com/office/drawing/2014/main" id="{A3DAD7C5-BA12-4557-8BC4-72C69B0D59D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>
              <a:alpha val="4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54412EC-56C0-4009-B2E3-D63F9EECB9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0000" y="539999"/>
            <a:ext cx="11090275" cy="12096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70C84F-F3B7-4BF4-A328-BCF5ADD3294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40000" y="1929600"/>
            <a:ext cx="5437186" cy="438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F919CD5-DBB4-4749-980D-B5B40ECB67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03950" y="1929600"/>
            <a:ext cx="5437186" cy="438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BCFC378-6572-43DF-8344-59DE8122CD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0BCE0-945C-4FDF-95A1-2149B1FF5B83}" type="datetimeFigureOut">
              <a:rPr lang="en-US" smtClean="0"/>
              <a:t>7/15/2023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6967A14-246A-4DDF-865C-68F6E16906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9674B6D-E110-478C-94B9-2F8199E586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77608-3819-479B-BB98-C216BA724EF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29191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>
            <a:extLst>
              <a:ext uri="{FF2B5EF4-FFF2-40B4-BE49-F238E27FC236}">
                <a16:creationId xmlns:a16="http://schemas.microsoft.com/office/drawing/2014/main" id="{5130F7E5-A40E-4C9C-8E4F-3935B9182C4A}"/>
              </a:ext>
            </a:extLst>
          </p:cNvPr>
          <p:cNvGrpSpPr/>
          <p:nvPr/>
        </p:nvGrpSpPr>
        <p:grpSpPr>
          <a:xfrm>
            <a:off x="0" y="-2"/>
            <a:ext cx="12191999" cy="6858001"/>
            <a:chOff x="0" y="-2"/>
            <a:chExt cx="12191999" cy="6858001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AE67B504-02A7-4203-87D0-07D333D71917}"/>
                </a:ext>
              </a:extLst>
            </p:cNvPr>
            <p:cNvSpPr/>
            <p:nvPr/>
          </p:nvSpPr>
          <p:spPr>
            <a:xfrm>
              <a:off x="7995665" y="2562224"/>
              <a:ext cx="4196334" cy="4295775"/>
            </a:xfrm>
            <a:prstGeom prst="rect">
              <a:avLst/>
            </a:prstGeom>
            <a:gradFill flip="none" rotWithShape="1">
              <a:gsLst>
                <a:gs pos="0">
                  <a:schemeClr val="accent3">
                    <a:alpha val="40000"/>
                  </a:schemeClr>
                </a:gs>
                <a:gs pos="34000">
                  <a:schemeClr val="accent3">
                    <a:alpha val="20000"/>
                  </a:schemeClr>
                </a:gs>
                <a:gs pos="65000">
                  <a:schemeClr val="accent3">
                    <a:alpha val="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DA1158F3-E1C3-400D-8505-628DB94365CE}"/>
                </a:ext>
              </a:extLst>
            </p:cNvPr>
            <p:cNvGrpSpPr/>
            <p:nvPr/>
          </p:nvGrpSpPr>
          <p:grpSpPr>
            <a:xfrm rot="16200000">
              <a:off x="2295528" y="-2295528"/>
              <a:ext cx="6858000" cy="11449051"/>
              <a:chOff x="0" y="2333625"/>
              <a:chExt cx="9515474" cy="3766109"/>
            </a:xfrm>
          </p:grpSpPr>
          <p:sp>
            <p:nvSpPr>
              <p:cNvPr id="23" name="Rectangle 22">
                <a:extLst>
                  <a:ext uri="{FF2B5EF4-FFF2-40B4-BE49-F238E27FC236}">
                    <a16:creationId xmlns:a16="http://schemas.microsoft.com/office/drawing/2014/main" id="{0AEADDCE-3295-4F24-8700-C93B5457C2B7}"/>
                  </a:ext>
                </a:extLst>
              </p:cNvPr>
              <p:cNvSpPr/>
              <p:nvPr/>
            </p:nvSpPr>
            <p:spPr>
              <a:xfrm>
                <a:off x="4757737" y="2333625"/>
                <a:ext cx="4757737" cy="3766109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2">
                      <a:alpha val="60000"/>
                    </a:schemeClr>
                  </a:gs>
                  <a:gs pos="60000">
                    <a:schemeClr val="accent2">
                      <a:alpha val="0"/>
                    </a:scheme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" name="Rectangle 23">
                <a:extLst>
                  <a:ext uri="{FF2B5EF4-FFF2-40B4-BE49-F238E27FC236}">
                    <a16:creationId xmlns:a16="http://schemas.microsoft.com/office/drawing/2014/main" id="{1F95C76A-5429-458C-BC9D-E1053EF7B84F}"/>
                  </a:ext>
                </a:extLst>
              </p:cNvPr>
              <p:cNvSpPr/>
              <p:nvPr/>
            </p:nvSpPr>
            <p:spPr>
              <a:xfrm flipH="1">
                <a:off x="0" y="2333625"/>
                <a:ext cx="4757737" cy="3766109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2">
                      <a:alpha val="60000"/>
                    </a:schemeClr>
                  </a:gs>
                  <a:gs pos="60000">
                    <a:schemeClr val="accent2">
                      <a:alpha val="0"/>
                    </a:scheme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4" name="Group 13">
              <a:extLst>
                <a:ext uri="{FF2B5EF4-FFF2-40B4-BE49-F238E27FC236}">
                  <a16:creationId xmlns:a16="http://schemas.microsoft.com/office/drawing/2014/main" id="{3D0E8A42-259A-43FA-B284-B459D7364097}"/>
                </a:ext>
              </a:extLst>
            </p:cNvPr>
            <p:cNvGrpSpPr>
              <a:grpSpLocks noChangeAspect="1"/>
            </p:cNvGrpSpPr>
            <p:nvPr/>
          </p:nvGrpSpPr>
          <p:grpSpPr>
            <a:xfrm rot="5400000">
              <a:off x="3583369" y="-3583369"/>
              <a:ext cx="4713262" cy="11880000"/>
              <a:chOff x="1" y="0"/>
              <a:chExt cx="8305797" cy="6858000"/>
            </a:xfrm>
          </p:grpSpPr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7900B4F1-619C-4C0E-B749-1843F22C946A}"/>
                  </a:ext>
                </a:extLst>
              </p:cNvPr>
              <p:cNvSpPr/>
              <p:nvPr/>
            </p:nvSpPr>
            <p:spPr>
              <a:xfrm>
                <a:off x="931" y="3429000"/>
                <a:ext cx="8304867" cy="3429000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3">
                      <a:alpha val="60000"/>
                    </a:schemeClr>
                  </a:gs>
                  <a:gs pos="63000">
                    <a:schemeClr val="accent3">
                      <a:alpha val="0"/>
                    </a:scheme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2" name="Rectangle 21">
                <a:extLst>
                  <a:ext uri="{FF2B5EF4-FFF2-40B4-BE49-F238E27FC236}">
                    <a16:creationId xmlns:a16="http://schemas.microsoft.com/office/drawing/2014/main" id="{6E6F70BB-DCCC-4CF0-B5BB-95A965A99947}"/>
                  </a:ext>
                </a:extLst>
              </p:cNvPr>
              <p:cNvSpPr/>
              <p:nvPr/>
            </p:nvSpPr>
            <p:spPr>
              <a:xfrm flipV="1">
                <a:off x="1" y="0"/>
                <a:ext cx="8304867" cy="3429000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3">
                      <a:alpha val="60000"/>
                    </a:schemeClr>
                  </a:gs>
                  <a:gs pos="63000">
                    <a:schemeClr val="accent3">
                      <a:alpha val="0"/>
                    </a:scheme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grpSp>
          <p:nvGrpSpPr>
            <p:cNvPr id="15" name="Group 14">
              <a:extLst>
                <a:ext uri="{FF2B5EF4-FFF2-40B4-BE49-F238E27FC236}">
                  <a16:creationId xmlns:a16="http://schemas.microsoft.com/office/drawing/2014/main" id="{83E6C50C-C1DA-44E1-B254-3B7228879DCD}"/>
                </a:ext>
              </a:extLst>
            </p:cNvPr>
            <p:cNvGrpSpPr/>
            <p:nvPr/>
          </p:nvGrpSpPr>
          <p:grpSpPr>
            <a:xfrm>
              <a:off x="2676525" y="0"/>
              <a:ext cx="9515473" cy="3766109"/>
              <a:chOff x="2333625" y="2433367"/>
              <a:chExt cx="9897159" cy="3766109"/>
            </a:xfrm>
          </p:grpSpPr>
          <p:sp>
            <p:nvSpPr>
              <p:cNvPr id="19" name="Rectangle 18">
                <a:extLst>
                  <a:ext uri="{FF2B5EF4-FFF2-40B4-BE49-F238E27FC236}">
                    <a16:creationId xmlns:a16="http://schemas.microsoft.com/office/drawing/2014/main" id="{DFC6EEED-A40A-4D1C-BE6B-11DD62770607}"/>
                  </a:ext>
                </a:extLst>
              </p:cNvPr>
              <p:cNvSpPr/>
              <p:nvPr/>
            </p:nvSpPr>
            <p:spPr>
              <a:xfrm>
                <a:off x="7282205" y="2433367"/>
                <a:ext cx="4948579" cy="3766109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1">
                      <a:alpha val="60000"/>
                    </a:schemeClr>
                  </a:gs>
                  <a:gs pos="60000">
                    <a:schemeClr val="accent1">
                      <a:alpha val="0"/>
                    </a:scheme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id="{527FF3FB-FDFC-4659-A7D6-ABED74010E82}"/>
                  </a:ext>
                </a:extLst>
              </p:cNvPr>
              <p:cNvSpPr/>
              <p:nvPr/>
            </p:nvSpPr>
            <p:spPr>
              <a:xfrm flipH="1">
                <a:off x="2333625" y="2433367"/>
                <a:ext cx="4948579" cy="3766109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1">
                      <a:alpha val="60000"/>
                    </a:schemeClr>
                  </a:gs>
                  <a:gs pos="60000">
                    <a:schemeClr val="accent1">
                      <a:alpha val="0"/>
                    </a:scheme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51548ED5-6668-4672-88DC-40E92508ACA2}"/>
                </a:ext>
              </a:extLst>
            </p:cNvPr>
            <p:cNvGrpSpPr/>
            <p:nvPr/>
          </p:nvGrpSpPr>
          <p:grpSpPr>
            <a:xfrm>
              <a:off x="0" y="0"/>
              <a:ext cx="9515473" cy="3766109"/>
              <a:chOff x="0" y="2333625"/>
              <a:chExt cx="9515473" cy="3766109"/>
            </a:xfrm>
          </p:grpSpPr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975AE1B2-E73F-4E6E-AAFB-FB1C02684D32}"/>
                  </a:ext>
                </a:extLst>
              </p:cNvPr>
              <p:cNvSpPr/>
              <p:nvPr/>
            </p:nvSpPr>
            <p:spPr>
              <a:xfrm>
                <a:off x="4757737" y="2333625"/>
                <a:ext cx="4757736" cy="3766109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2">
                      <a:alpha val="60000"/>
                    </a:schemeClr>
                  </a:gs>
                  <a:gs pos="60000">
                    <a:schemeClr val="accent2">
                      <a:alpha val="0"/>
                    </a:scheme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id="{D750F2D6-C0E1-4AFE-AB87-083292737609}"/>
                  </a:ext>
                </a:extLst>
              </p:cNvPr>
              <p:cNvSpPr/>
              <p:nvPr/>
            </p:nvSpPr>
            <p:spPr>
              <a:xfrm flipH="1">
                <a:off x="0" y="2333625"/>
                <a:ext cx="4757736" cy="3766109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2">
                      <a:alpha val="60000"/>
                    </a:schemeClr>
                  </a:gs>
                  <a:gs pos="60000">
                    <a:schemeClr val="accent2">
                      <a:alpha val="0"/>
                    </a:scheme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25" name="Rectangle 24">
            <a:extLst>
              <a:ext uri="{FF2B5EF4-FFF2-40B4-BE49-F238E27FC236}">
                <a16:creationId xmlns:a16="http://schemas.microsoft.com/office/drawing/2014/main" id="{4ECC0D66-F2BE-4BF4-87F6-CE618B5C8916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>
              <a:alpha val="4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A0BCA11-08C2-4C9A-B0A3-31C9051CDF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0000" y="539999"/>
            <a:ext cx="11090273" cy="1210396"/>
          </a:xfrm>
        </p:spPr>
        <p:txBody>
          <a:bodyPr>
            <a:normAutofit/>
          </a:bodyPr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662CEB0-C969-40EA-A5E2-8D875E28A6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40000" y="1929783"/>
            <a:ext cx="5448052" cy="792161"/>
          </a:xfrm>
        </p:spPr>
        <p:txBody>
          <a:bodyPr anchor="b"/>
          <a:lstStyle>
            <a:lvl1pPr marL="0" indent="0">
              <a:buNone/>
              <a:defRPr sz="1600" b="0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40F41A6-112E-4305-A0BA-6E119A77AC1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40000" y="2937844"/>
            <a:ext cx="5437186" cy="337655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AC672C5-31B9-443B-8DEE-5523646891F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03949" y="1929782"/>
            <a:ext cx="5437187" cy="792000"/>
          </a:xfrm>
        </p:spPr>
        <p:txBody>
          <a:bodyPr anchor="b"/>
          <a:lstStyle>
            <a:lvl1pPr marL="0" indent="0">
              <a:buNone/>
              <a:defRPr sz="1600" b="0" i="0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4D18B9D-8B21-4249-A3AD-8FBE48F0F55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03950" y="2937844"/>
            <a:ext cx="5437186" cy="337655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5B60881-13B2-4064-84FB-6D071F36C4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0BCE0-945C-4FDF-95A1-2149B1FF5B83}" type="datetimeFigureOut">
              <a:rPr lang="en-US" smtClean="0"/>
              <a:t>7/15/2023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49FCE5D-D5EF-485D-97FA-2614FF9642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7F204FC-4F66-417C-8E4B-74772ED057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77608-3819-479B-BB98-C216BA724EF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7889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>
            <a:extLst>
              <a:ext uri="{FF2B5EF4-FFF2-40B4-BE49-F238E27FC236}">
                <a16:creationId xmlns:a16="http://schemas.microsoft.com/office/drawing/2014/main" id="{9521FD20-B9D4-4FD1-9AAD-F4157555AD62}"/>
              </a:ext>
            </a:extLst>
          </p:cNvPr>
          <p:cNvGrpSpPr/>
          <p:nvPr/>
        </p:nvGrpSpPr>
        <p:grpSpPr>
          <a:xfrm rot="10800000">
            <a:off x="1392000" y="0"/>
            <a:ext cx="10800000" cy="6858000"/>
            <a:chOff x="0" y="0"/>
            <a:chExt cx="10800000" cy="6858000"/>
          </a:xfrm>
        </p:grpSpPr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27477A35-8424-45D6-A66E-8ACFA6C405B5}"/>
                </a:ext>
              </a:extLst>
            </p:cNvPr>
            <p:cNvSpPr/>
            <p:nvPr/>
          </p:nvSpPr>
          <p:spPr>
            <a:xfrm>
              <a:off x="5400000" y="0"/>
              <a:ext cx="5400000" cy="6858000"/>
            </a:xfrm>
            <a:prstGeom prst="rect">
              <a:avLst/>
            </a:prstGeom>
            <a:gradFill flip="none" rotWithShape="1">
              <a:gsLst>
                <a:gs pos="0">
                  <a:schemeClr val="accent2"/>
                </a:gs>
                <a:gs pos="60000">
                  <a:schemeClr val="accent2">
                    <a:alpha val="0"/>
                  </a:schemeClr>
                </a:gs>
              </a:gsLst>
              <a:path path="circle">
                <a:fillToRect r="100000" b="100000"/>
              </a:path>
              <a:tileRect l="-100000" t="-100000"/>
            </a:gra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US"/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8BFBA1CE-E9AC-40C0-A7F9-E5671F5FEF9C}"/>
                </a:ext>
              </a:extLst>
            </p:cNvPr>
            <p:cNvSpPr/>
            <p:nvPr/>
          </p:nvSpPr>
          <p:spPr>
            <a:xfrm flipH="1">
              <a:off x="0" y="0"/>
              <a:ext cx="5400000" cy="6858000"/>
            </a:xfrm>
            <a:prstGeom prst="rect">
              <a:avLst/>
            </a:prstGeom>
            <a:gradFill flip="none" rotWithShape="1">
              <a:gsLst>
                <a:gs pos="0">
                  <a:schemeClr val="accent2"/>
                </a:gs>
                <a:gs pos="60000">
                  <a:schemeClr val="accent2">
                    <a:alpha val="0"/>
                  </a:schemeClr>
                </a:gs>
              </a:gsLst>
              <a:path path="circle">
                <a:fillToRect r="100000" b="100000"/>
              </a:path>
              <a:tileRect l="-100000" t="-100000"/>
            </a:gra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US"/>
            </a:p>
          </p:txBody>
        </p: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D0C2729A-59F8-46A4-9AAA-7665E5966E2D}"/>
              </a:ext>
            </a:extLst>
          </p:cNvPr>
          <p:cNvGrpSpPr>
            <a:grpSpLocks noChangeAspect="1"/>
          </p:cNvGrpSpPr>
          <p:nvPr/>
        </p:nvGrpSpPr>
        <p:grpSpPr>
          <a:xfrm rot="16200000" flipH="1">
            <a:off x="-1714500" y="1714500"/>
            <a:ext cx="6858000" cy="3429000"/>
            <a:chOff x="0" y="0"/>
            <a:chExt cx="2880000" cy="1440000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83EBBB96-590D-4704-87AD-A00AE2424DE8}"/>
                </a:ext>
              </a:extLst>
            </p:cNvPr>
            <p:cNvSpPr/>
            <p:nvPr/>
          </p:nvSpPr>
          <p:spPr>
            <a:xfrm>
              <a:off x="1440000" y="0"/>
              <a:ext cx="1440000" cy="1440000"/>
            </a:xfrm>
            <a:prstGeom prst="rect">
              <a:avLst/>
            </a:prstGeom>
            <a:gradFill flip="none" rotWithShape="1">
              <a:gsLst>
                <a:gs pos="0">
                  <a:schemeClr val="accent2"/>
                </a:gs>
                <a:gs pos="60000">
                  <a:schemeClr val="accent2">
                    <a:alpha val="0"/>
                  </a:schemeClr>
                </a:gs>
              </a:gsLst>
              <a:path path="circle">
                <a:fillToRect r="100000" b="100000"/>
              </a:path>
              <a:tileRect l="-100000" t="-100000"/>
            </a:gra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US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889BAB7D-5298-40B9-910B-136D0C6A9934}"/>
                </a:ext>
              </a:extLst>
            </p:cNvPr>
            <p:cNvSpPr/>
            <p:nvPr/>
          </p:nvSpPr>
          <p:spPr>
            <a:xfrm flipH="1">
              <a:off x="0" y="0"/>
              <a:ext cx="1440000" cy="1440000"/>
            </a:xfrm>
            <a:prstGeom prst="rect">
              <a:avLst/>
            </a:prstGeom>
            <a:gradFill flip="none" rotWithShape="1">
              <a:gsLst>
                <a:gs pos="0">
                  <a:schemeClr val="accent2"/>
                </a:gs>
                <a:gs pos="60000">
                  <a:schemeClr val="accent2">
                    <a:alpha val="0"/>
                  </a:schemeClr>
                </a:gs>
              </a:gsLst>
              <a:path path="circle">
                <a:fillToRect r="100000" b="100000"/>
              </a:path>
              <a:tileRect l="-100000" t="-100000"/>
            </a:gra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US"/>
            </a:p>
          </p:txBody>
        </p:sp>
      </p:grpSp>
      <p:sp>
        <p:nvSpPr>
          <p:cNvPr id="12" name="Rectangle 11">
            <a:extLst>
              <a:ext uri="{FF2B5EF4-FFF2-40B4-BE49-F238E27FC236}">
                <a16:creationId xmlns:a16="http://schemas.microsoft.com/office/drawing/2014/main" id="{F323EA00-E168-4864-883B-358A7CDF9153}"/>
              </a:ext>
            </a:extLst>
          </p:cNvPr>
          <p:cNvSpPr>
            <a:spLocks noChangeAspect="1"/>
          </p:cNvSpPr>
          <p:nvPr/>
        </p:nvSpPr>
        <p:spPr>
          <a:xfrm rot="10800000">
            <a:off x="5602287" y="268286"/>
            <a:ext cx="6589713" cy="6589713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60000">
                <a:schemeClr val="accent1">
                  <a:alpha val="0"/>
                </a:schemeClr>
              </a:gs>
            </a:gsLst>
            <a:path path="circle">
              <a:fillToRect r="100000" b="100000"/>
            </a:path>
            <a:tileRect l="-100000" t="-100000"/>
          </a:gra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CA4F2DFA-2F27-43FB-B08C-0787FA44B0D1}"/>
              </a:ext>
            </a:extLst>
          </p:cNvPr>
          <p:cNvSpPr>
            <a:spLocks noChangeAspect="1"/>
          </p:cNvSpPr>
          <p:nvPr/>
        </p:nvSpPr>
        <p:spPr>
          <a:xfrm>
            <a:off x="0" y="0"/>
            <a:ext cx="6589713" cy="6589713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60000"/>
                </a:schemeClr>
              </a:gs>
              <a:gs pos="60000">
                <a:schemeClr val="accent1">
                  <a:alpha val="0"/>
                </a:schemeClr>
              </a:gs>
            </a:gsLst>
            <a:path path="circle">
              <a:fillToRect r="100000" b="100000"/>
            </a:path>
            <a:tileRect l="-100000" t="-100000"/>
          </a:gra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7D750354-CD8D-4A3B-A7AC-04622BCB0499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>
              <a:alpha val="4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F3ED3C6-DA43-4D1C-9056-407A4FB1C6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549276"/>
            <a:ext cx="11090275" cy="5759450"/>
          </a:xfrm>
        </p:spPr>
        <p:txBody>
          <a:bodyPr/>
          <a:lstStyle>
            <a:lvl1pPr>
              <a:defRPr sz="8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20CEB41-E921-45ED-951A-861E31E013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0BCE0-945C-4FDF-95A1-2149B1FF5B83}" type="datetimeFigureOut">
              <a:rPr lang="en-US" smtClean="0"/>
              <a:t>7/15/2023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F6B422D-769C-4E63-8763-ABBB885007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D38FB6F-2D68-40C0-B628-142011F34A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77608-3819-479B-BB98-C216BA724EF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08272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5ED88E92-14F3-4B58-9E48-1D79E139A89E}"/>
              </a:ext>
            </a:extLst>
          </p:cNvPr>
          <p:cNvGrpSpPr/>
          <p:nvPr/>
        </p:nvGrpSpPr>
        <p:grpSpPr>
          <a:xfrm>
            <a:off x="0" y="0"/>
            <a:ext cx="12191999" cy="6861600"/>
            <a:chOff x="1" y="0"/>
            <a:chExt cx="12191999" cy="6861600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A6466AE7-32B6-4334-AF41-B9387E6726C5}"/>
                </a:ext>
              </a:extLst>
            </p:cNvPr>
            <p:cNvSpPr>
              <a:spLocks noChangeAspect="1"/>
            </p:cNvSpPr>
            <p:nvPr/>
          </p:nvSpPr>
          <p:spPr>
            <a:xfrm rot="16200000">
              <a:off x="1" y="1640114"/>
              <a:ext cx="5217886" cy="5217886"/>
            </a:xfrm>
            <a:prstGeom prst="rect">
              <a:avLst/>
            </a:prstGeom>
            <a:gradFill flip="none" rotWithShape="1">
              <a:gsLst>
                <a:gs pos="0">
                  <a:schemeClr val="accent2">
                    <a:alpha val="60000"/>
                  </a:schemeClr>
                </a:gs>
                <a:gs pos="60000">
                  <a:schemeClr val="accent2">
                    <a:alpha val="0"/>
                  </a:schemeClr>
                </a:gs>
              </a:gsLst>
              <a:path path="circle">
                <a:fillToRect r="100000" b="100000"/>
              </a:path>
              <a:tileRect l="-100000" t="-100000"/>
            </a:gra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US"/>
            </a:p>
          </p:txBody>
        </p:sp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659C09F8-90CD-443F-9AA1-D08C56A605BB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384514" y="0"/>
              <a:ext cx="4320000" cy="4320000"/>
            </a:xfrm>
            <a:prstGeom prst="ellipse">
              <a:avLst/>
            </a:prstGeom>
            <a:solidFill>
              <a:schemeClr val="accent3">
                <a:alpha val="96000"/>
              </a:schemeClr>
            </a:solidFill>
            <a:ln>
              <a:noFill/>
            </a:ln>
            <a:effectLst>
              <a:softEdge rad="10160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US"/>
            </a:p>
          </p:txBody>
        </p:sp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DC7304AB-BE7D-45AC-A876-4A24543AE5B3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119057" y="1230054"/>
              <a:ext cx="5506886" cy="5506886"/>
            </a:xfrm>
            <a:prstGeom prst="ellipse">
              <a:avLst/>
            </a:prstGeom>
            <a:solidFill>
              <a:schemeClr val="accent2">
                <a:alpha val="60000"/>
              </a:schemeClr>
            </a:solidFill>
            <a:ln>
              <a:noFill/>
            </a:ln>
            <a:effectLst>
              <a:softEdge rad="12700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US" dirty="0"/>
            </a:p>
          </p:txBody>
        </p: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8E11922B-DDB3-46D7-B1BD-C1CCDB3C42E3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690092" y="0"/>
              <a:ext cx="10800000" cy="6858000"/>
              <a:chOff x="2328000" y="0"/>
              <a:chExt cx="2880000" cy="1440000"/>
            </a:xfrm>
          </p:grpSpPr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C580F8F6-E662-4BCD-AC9C-7E5DDBD5A773}"/>
                  </a:ext>
                </a:extLst>
              </p:cNvPr>
              <p:cNvSpPr/>
              <p:nvPr/>
            </p:nvSpPr>
            <p:spPr>
              <a:xfrm>
                <a:off x="3768000" y="0"/>
                <a:ext cx="1440000" cy="1440000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1"/>
                  </a:gs>
                  <a:gs pos="60000">
                    <a:schemeClr val="accent1">
                      <a:alpha val="0"/>
                    </a:scheme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endParaRPr lang="en-US"/>
              </a:p>
            </p:txBody>
          </p:sp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9A333FE5-ADB0-48EE-A1A6-9AA36DA343A2}"/>
                  </a:ext>
                </a:extLst>
              </p:cNvPr>
              <p:cNvSpPr/>
              <p:nvPr/>
            </p:nvSpPr>
            <p:spPr>
              <a:xfrm flipH="1">
                <a:off x="2328000" y="0"/>
                <a:ext cx="1440000" cy="1440000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1"/>
                  </a:gs>
                  <a:gs pos="60000">
                    <a:schemeClr val="accent1">
                      <a:alpha val="0"/>
                    </a:scheme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endParaRPr lang="en-US"/>
              </a:p>
            </p:txBody>
          </p:sp>
        </p:grp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0B09CD4F-6DF4-48AA-BD35-23E3F2A643F7}"/>
                </a:ext>
              </a:extLst>
            </p:cNvPr>
            <p:cNvGrpSpPr>
              <a:grpSpLocks noChangeAspect="1"/>
            </p:cNvGrpSpPr>
            <p:nvPr/>
          </p:nvGrpSpPr>
          <p:grpSpPr>
            <a:xfrm rot="5400000">
              <a:off x="7048499" y="1714500"/>
              <a:ext cx="6858000" cy="3429000"/>
              <a:chOff x="0" y="0"/>
              <a:chExt cx="2880000" cy="1440000"/>
            </a:xfrm>
          </p:grpSpPr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02223219-ACCC-42F2-A1B4-E3C8C8AB12A4}"/>
                  </a:ext>
                </a:extLst>
              </p:cNvPr>
              <p:cNvSpPr/>
              <p:nvPr/>
            </p:nvSpPr>
            <p:spPr>
              <a:xfrm>
                <a:off x="1440000" y="0"/>
                <a:ext cx="1440000" cy="1440000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2"/>
                  </a:gs>
                  <a:gs pos="60000">
                    <a:schemeClr val="accent2">
                      <a:alpha val="0"/>
                    </a:scheme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endParaRPr lang="en-US"/>
              </a:p>
            </p:txBody>
          </p:sp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1510B0E9-9BA0-4357-9E04-554C19BAAC89}"/>
                  </a:ext>
                </a:extLst>
              </p:cNvPr>
              <p:cNvSpPr/>
              <p:nvPr/>
            </p:nvSpPr>
            <p:spPr>
              <a:xfrm flipH="1">
                <a:off x="0" y="0"/>
                <a:ext cx="1440000" cy="1440000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2"/>
                  </a:gs>
                  <a:gs pos="60000">
                    <a:schemeClr val="accent2">
                      <a:alpha val="0"/>
                    </a:scheme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endParaRPr lang="en-US"/>
              </a:p>
            </p:txBody>
          </p:sp>
        </p:grp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DF06DA80-525A-4C9E-A441-50630AA772A4}"/>
                </a:ext>
              </a:extLst>
            </p:cNvPr>
            <p:cNvSpPr>
              <a:spLocks noChangeAspect="1"/>
            </p:cNvSpPr>
            <p:nvPr/>
          </p:nvSpPr>
          <p:spPr>
            <a:xfrm rot="10800000">
              <a:off x="5602287" y="271887"/>
              <a:ext cx="6589713" cy="6589713"/>
            </a:xfrm>
            <a:prstGeom prst="rect">
              <a:avLst/>
            </a:prstGeom>
            <a:gradFill flip="none" rotWithShape="1">
              <a:gsLst>
                <a:gs pos="0">
                  <a:schemeClr val="accent3"/>
                </a:gs>
                <a:gs pos="60000">
                  <a:schemeClr val="accent3">
                    <a:alpha val="0"/>
                  </a:schemeClr>
                </a:gs>
              </a:gsLst>
              <a:path path="circle">
                <a:fillToRect r="100000" b="100000"/>
              </a:path>
              <a:tileRect l="-100000" t="-100000"/>
            </a:gra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US"/>
            </a:p>
          </p:txBody>
        </p:sp>
      </p:grpSp>
      <p:sp>
        <p:nvSpPr>
          <p:cNvPr id="16" name="Rectangle 15">
            <a:extLst>
              <a:ext uri="{FF2B5EF4-FFF2-40B4-BE49-F238E27FC236}">
                <a16:creationId xmlns:a16="http://schemas.microsoft.com/office/drawing/2014/main" id="{E841E027-8E53-4FEB-8605-2124D85731CA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>
              <a:alpha val="4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DD871A2-AE80-4408-AA95-DC60D132E9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0BCE0-945C-4FDF-95A1-2149B1FF5B83}" type="datetimeFigureOut">
              <a:rPr lang="en-US" smtClean="0"/>
              <a:t>7/15/2023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DD122A1-7B97-4979-B319-1CE0A4A497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6209A76-7DCD-477A-A6BA-EEA63FF940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77608-3819-479B-BB98-C216BA724EF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87479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0D5C0F5C-A529-490C-8941-78F10C6A00D3}"/>
              </a:ext>
            </a:extLst>
          </p:cNvPr>
          <p:cNvGrpSpPr/>
          <p:nvPr/>
        </p:nvGrpSpPr>
        <p:grpSpPr>
          <a:xfrm flipH="1">
            <a:off x="0" y="0"/>
            <a:ext cx="12191999" cy="6858001"/>
            <a:chOff x="0" y="-2"/>
            <a:chExt cx="12191999" cy="6858001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14A8D739-B942-4545-9459-A6CAF0444D1F}"/>
                </a:ext>
              </a:extLst>
            </p:cNvPr>
            <p:cNvSpPr/>
            <p:nvPr/>
          </p:nvSpPr>
          <p:spPr>
            <a:xfrm>
              <a:off x="7995665" y="2562224"/>
              <a:ext cx="4196334" cy="4295775"/>
            </a:xfrm>
            <a:prstGeom prst="rect">
              <a:avLst/>
            </a:prstGeom>
            <a:gradFill flip="none" rotWithShape="1">
              <a:gsLst>
                <a:gs pos="0">
                  <a:schemeClr val="accent3">
                    <a:alpha val="40000"/>
                  </a:schemeClr>
                </a:gs>
                <a:gs pos="34000">
                  <a:schemeClr val="accent3">
                    <a:alpha val="20000"/>
                  </a:schemeClr>
                </a:gs>
                <a:gs pos="65000">
                  <a:schemeClr val="accent3">
                    <a:alpha val="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4BB38CCA-110B-4404-9363-BFFA76C096D2}"/>
                </a:ext>
              </a:extLst>
            </p:cNvPr>
            <p:cNvGrpSpPr/>
            <p:nvPr/>
          </p:nvGrpSpPr>
          <p:grpSpPr>
            <a:xfrm rot="16200000">
              <a:off x="2295528" y="-2295528"/>
              <a:ext cx="6858000" cy="11449051"/>
              <a:chOff x="0" y="2333625"/>
              <a:chExt cx="9515474" cy="3766109"/>
            </a:xfrm>
          </p:grpSpPr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id="{B223FE99-C58F-4A56-8F8E-2942FF74E4BD}"/>
                  </a:ext>
                </a:extLst>
              </p:cNvPr>
              <p:cNvSpPr/>
              <p:nvPr/>
            </p:nvSpPr>
            <p:spPr>
              <a:xfrm>
                <a:off x="4757737" y="2333625"/>
                <a:ext cx="4757737" cy="3766109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2">
                      <a:alpha val="60000"/>
                    </a:schemeClr>
                  </a:gs>
                  <a:gs pos="60000">
                    <a:schemeClr val="accent2">
                      <a:alpha val="0"/>
                    </a:scheme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DBBD4511-8AB6-4BD3-8410-7FB3EC8D42B2}"/>
                  </a:ext>
                </a:extLst>
              </p:cNvPr>
              <p:cNvSpPr/>
              <p:nvPr/>
            </p:nvSpPr>
            <p:spPr>
              <a:xfrm flipH="1">
                <a:off x="0" y="2333625"/>
                <a:ext cx="4757737" cy="3766109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2">
                      <a:alpha val="60000"/>
                    </a:schemeClr>
                  </a:gs>
                  <a:gs pos="60000">
                    <a:schemeClr val="accent2">
                      <a:alpha val="0"/>
                    </a:scheme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6A8CA067-2248-4BD3-B56E-2C014AEB2273}"/>
                </a:ext>
              </a:extLst>
            </p:cNvPr>
            <p:cNvGrpSpPr>
              <a:grpSpLocks noChangeAspect="1"/>
            </p:cNvGrpSpPr>
            <p:nvPr/>
          </p:nvGrpSpPr>
          <p:grpSpPr>
            <a:xfrm rot="5400000">
              <a:off x="3583369" y="-3583369"/>
              <a:ext cx="4713262" cy="11880000"/>
              <a:chOff x="1" y="0"/>
              <a:chExt cx="8305797" cy="6858000"/>
            </a:xfrm>
          </p:grpSpPr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id="{8C017B9B-2727-4255-8F80-9D4C2A5AE297}"/>
                  </a:ext>
                </a:extLst>
              </p:cNvPr>
              <p:cNvSpPr/>
              <p:nvPr/>
            </p:nvSpPr>
            <p:spPr>
              <a:xfrm>
                <a:off x="931" y="3429000"/>
                <a:ext cx="8304867" cy="3429000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3">
                      <a:alpha val="60000"/>
                    </a:schemeClr>
                  </a:gs>
                  <a:gs pos="63000">
                    <a:schemeClr val="accent3">
                      <a:alpha val="0"/>
                    </a:scheme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9" name="Rectangle 18">
                <a:extLst>
                  <a:ext uri="{FF2B5EF4-FFF2-40B4-BE49-F238E27FC236}">
                    <a16:creationId xmlns:a16="http://schemas.microsoft.com/office/drawing/2014/main" id="{693C5F16-BC47-4707-B6B7-DC5262ACDC51}"/>
                  </a:ext>
                </a:extLst>
              </p:cNvPr>
              <p:cNvSpPr/>
              <p:nvPr/>
            </p:nvSpPr>
            <p:spPr>
              <a:xfrm flipV="1">
                <a:off x="1" y="0"/>
                <a:ext cx="8304867" cy="3429000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3">
                      <a:alpha val="60000"/>
                    </a:schemeClr>
                  </a:gs>
                  <a:gs pos="63000">
                    <a:schemeClr val="accent3">
                      <a:alpha val="0"/>
                    </a:scheme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2E88FE13-0734-4BB3-B4D1-7C53A194DA84}"/>
                </a:ext>
              </a:extLst>
            </p:cNvPr>
            <p:cNvGrpSpPr/>
            <p:nvPr/>
          </p:nvGrpSpPr>
          <p:grpSpPr>
            <a:xfrm>
              <a:off x="2676525" y="0"/>
              <a:ext cx="9515473" cy="3766109"/>
              <a:chOff x="2333625" y="2433367"/>
              <a:chExt cx="9897159" cy="3766109"/>
            </a:xfrm>
          </p:grpSpPr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5C9B7EF7-1EDF-4AC7-8E40-C2801783AC85}"/>
                  </a:ext>
                </a:extLst>
              </p:cNvPr>
              <p:cNvSpPr/>
              <p:nvPr/>
            </p:nvSpPr>
            <p:spPr>
              <a:xfrm>
                <a:off x="7282205" y="2433367"/>
                <a:ext cx="4948579" cy="3766109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1">
                      <a:alpha val="60000"/>
                    </a:schemeClr>
                  </a:gs>
                  <a:gs pos="60000">
                    <a:schemeClr val="accent1">
                      <a:alpha val="0"/>
                    </a:scheme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925CA0A0-9A3F-498E-983D-B3285EF5AD9A}"/>
                  </a:ext>
                </a:extLst>
              </p:cNvPr>
              <p:cNvSpPr/>
              <p:nvPr/>
            </p:nvSpPr>
            <p:spPr>
              <a:xfrm flipH="1">
                <a:off x="2333625" y="2433367"/>
                <a:ext cx="4948579" cy="3766109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1">
                      <a:alpha val="60000"/>
                    </a:schemeClr>
                  </a:gs>
                  <a:gs pos="60000">
                    <a:schemeClr val="accent1">
                      <a:alpha val="0"/>
                    </a:scheme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A5171814-E4F0-44B5-BC3F-588512210991}"/>
                </a:ext>
              </a:extLst>
            </p:cNvPr>
            <p:cNvGrpSpPr/>
            <p:nvPr/>
          </p:nvGrpSpPr>
          <p:grpSpPr>
            <a:xfrm>
              <a:off x="0" y="0"/>
              <a:ext cx="9515473" cy="3766109"/>
              <a:chOff x="0" y="2333625"/>
              <a:chExt cx="9515473" cy="3766109"/>
            </a:xfrm>
          </p:grpSpPr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8E666ACD-EB1C-4732-971B-C3B26061DB82}"/>
                  </a:ext>
                </a:extLst>
              </p:cNvPr>
              <p:cNvSpPr/>
              <p:nvPr/>
            </p:nvSpPr>
            <p:spPr>
              <a:xfrm>
                <a:off x="4757737" y="2333625"/>
                <a:ext cx="4757736" cy="3766109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2">
                      <a:alpha val="60000"/>
                    </a:schemeClr>
                  </a:gs>
                  <a:gs pos="60000">
                    <a:schemeClr val="accent2">
                      <a:alpha val="0"/>
                    </a:scheme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2A4E213B-7F96-44C1-90B3-B72E9387BF73}"/>
                  </a:ext>
                </a:extLst>
              </p:cNvPr>
              <p:cNvSpPr/>
              <p:nvPr/>
            </p:nvSpPr>
            <p:spPr>
              <a:xfrm flipH="1">
                <a:off x="0" y="2333625"/>
                <a:ext cx="4757736" cy="3766109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2">
                      <a:alpha val="60000"/>
                    </a:schemeClr>
                  </a:gs>
                  <a:gs pos="60000">
                    <a:schemeClr val="accent2">
                      <a:alpha val="0"/>
                    </a:scheme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22" name="Rectangle 21">
            <a:extLst>
              <a:ext uri="{FF2B5EF4-FFF2-40B4-BE49-F238E27FC236}">
                <a16:creationId xmlns:a16="http://schemas.microsoft.com/office/drawing/2014/main" id="{BFE392AA-35E5-40E5-9309-284A0C541061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>
              <a:alpha val="4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1A8188C-9713-46E1-AA5C-C84FE515F3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999" y="540000"/>
            <a:ext cx="4511425" cy="2771774"/>
          </a:xfrm>
        </p:spPr>
        <p:txBody>
          <a:bodyPr anchor="t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E192CC-893A-4A84-A7E9-F389D83F0B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32400" y="540000"/>
            <a:ext cx="6408736" cy="5759450"/>
          </a:xfrm>
        </p:spPr>
        <p:txBody>
          <a:bodyPr/>
          <a:lstStyle>
            <a:lvl1pPr>
              <a:defRPr sz="3200"/>
            </a:lvl1pPr>
            <a:lvl2pPr>
              <a:defRPr sz="24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6CC7765-7D44-43DD-A1DF-419D3E1C625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40000" y="3536950"/>
            <a:ext cx="4511426" cy="2771775"/>
          </a:xfrm>
        </p:spPr>
        <p:txBody>
          <a:bodyPr/>
          <a:lstStyle>
            <a:lvl1pPr marL="0" indent="0">
              <a:buNone/>
              <a:defRPr sz="1600" cap="all" spc="300" baseline="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6D36875-AFB0-4905-8C9E-A72B4F5977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0BCE0-945C-4FDF-95A1-2149B1FF5B83}" type="datetimeFigureOut">
              <a:rPr lang="en-US" smtClean="0"/>
              <a:t>7/15/2023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5437ABF-7E70-4E45-A67B-C503BF1820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48016CA-2983-47BF-BA09-2130A40C87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77608-3819-479B-BB98-C216BA724EF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55221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D97E00A2-2906-4C97-9D1F-C789D3ADD373}"/>
              </a:ext>
            </a:extLst>
          </p:cNvPr>
          <p:cNvGrpSpPr/>
          <p:nvPr/>
        </p:nvGrpSpPr>
        <p:grpSpPr>
          <a:xfrm rot="10800000">
            <a:off x="1392000" y="0"/>
            <a:ext cx="10800000" cy="6858000"/>
            <a:chOff x="0" y="0"/>
            <a:chExt cx="10800000" cy="6858000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59CE8EF9-87D6-47FD-B7D3-2D48D8E48AC3}"/>
                </a:ext>
              </a:extLst>
            </p:cNvPr>
            <p:cNvSpPr/>
            <p:nvPr/>
          </p:nvSpPr>
          <p:spPr>
            <a:xfrm>
              <a:off x="5400000" y="0"/>
              <a:ext cx="5400000" cy="6858000"/>
            </a:xfrm>
            <a:prstGeom prst="rect">
              <a:avLst/>
            </a:prstGeom>
            <a:gradFill flip="none" rotWithShape="1">
              <a:gsLst>
                <a:gs pos="0">
                  <a:schemeClr val="accent2"/>
                </a:gs>
                <a:gs pos="60000">
                  <a:schemeClr val="accent2">
                    <a:alpha val="0"/>
                  </a:schemeClr>
                </a:gs>
              </a:gsLst>
              <a:path path="circle">
                <a:fillToRect r="100000" b="100000"/>
              </a:path>
              <a:tileRect l="-100000" t="-100000"/>
            </a:gra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US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6784998E-9D37-4D0D-889A-C67531E5295C}"/>
                </a:ext>
              </a:extLst>
            </p:cNvPr>
            <p:cNvSpPr/>
            <p:nvPr/>
          </p:nvSpPr>
          <p:spPr>
            <a:xfrm flipH="1">
              <a:off x="0" y="0"/>
              <a:ext cx="5400000" cy="6858000"/>
            </a:xfrm>
            <a:prstGeom prst="rect">
              <a:avLst/>
            </a:prstGeom>
            <a:gradFill flip="none" rotWithShape="1">
              <a:gsLst>
                <a:gs pos="0">
                  <a:schemeClr val="accent2"/>
                </a:gs>
                <a:gs pos="60000">
                  <a:schemeClr val="accent2">
                    <a:alpha val="0"/>
                  </a:schemeClr>
                </a:gs>
              </a:gsLst>
              <a:path path="circle">
                <a:fillToRect r="100000" b="100000"/>
              </a:path>
              <a:tileRect l="-100000" t="-100000"/>
            </a:gra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US"/>
            </a:p>
          </p:txBody>
        </p: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8B575B0B-C502-438E-967C-64D268031426}"/>
              </a:ext>
            </a:extLst>
          </p:cNvPr>
          <p:cNvGrpSpPr>
            <a:grpSpLocks noChangeAspect="1"/>
          </p:cNvGrpSpPr>
          <p:nvPr/>
        </p:nvGrpSpPr>
        <p:grpSpPr>
          <a:xfrm rot="16200000" flipH="1">
            <a:off x="-1714500" y="1714500"/>
            <a:ext cx="6858000" cy="3429000"/>
            <a:chOff x="0" y="0"/>
            <a:chExt cx="2880000" cy="1440000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4FC29931-00EB-4F74-BE4C-172A4C282A26}"/>
                </a:ext>
              </a:extLst>
            </p:cNvPr>
            <p:cNvSpPr/>
            <p:nvPr/>
          </p:nvSpPr>
          <p:spPr>
            <a:xfrm>
              <a:off x="1440000" y="0"/>
              <a:ext cx="1440000" cy="1440000"/>
            </a:xfrm>
            <a:prstGeom prst="rect">
              <a:avLst/>
            </a:prstGeom>
            <a:gradFill flip="none" rotWithShape="1">
              <a:gsLst>
                <a:gs pos="0">
                  <a:schemeClr val="accent2"/>
                </a:gs>
                <a:gs pos="60000">
                  <a:schemeClr val="accent2">
                    <a:alpha val="0"/>
                  </a:schemeClr>
                </a:gs>
              </a:gsLst>
              <a:path path="circle">
                <a:fillToRect r="100000" b="100000"/>
              </a:path>
              <a:tileRect l="-100000" t="-100000"/>
            </a:gra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989B4C87-FDD3-406D-BE06-3ABF69905E03}"/>
                </a:ext>
              </a:extLst>
            </p:cNvPr>
            <p:cNvSpPr/>
            <p:nvPr/>
          </p:nvSpPr>
          <p:spPr>
            <a:xfrm flipH="1">
              <a:off x="0" y="0"/>
              <a:ext cx="1440000" cy="1440000"/>
            </a:xfrm>
            <a:prstGeom prst="rect">
              <a:avLst/>
            </a:prstGeom>
            <a:gradFill flip="none" rotWithShape="1">
              <a:gsLst>
                <a:gs pos="0">
                  <a:schemeClr val="accent2"/>
                </a:gs>
                <a:gs pos="60000">
                  <a:schemeClr val="accent2">
                    <a:alpha val="0"/>
                  </a:schemeClr>
                </a:gs>
              </a:gsLst>
              <a:path path="circle">
                <a:fillToRect r="100000" b="100000"/>
              </a:path>
              <a:tileRect l="-100000" t="-100000"/>
            </a:gra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US"/>
            </a:p>
          </p:txBody>
        </p:sp>
      </p:grpSp>
      <p:sp>
        <p:nvSpPr>
          <p:cNvPr id="14" name="Rectangle 13">
            <a:extLst>
              <a:ext uri="{FF2B5EF4-FFF2-40B4-BE49-F238E27FC236}">
                <a16:creationId xmlns:a16="http://schemas.microsoft.com/office/drawing/2014/main" id="{FD817A89-A0E1-4190-90AE-0571E6CE8FC6}"/>
              </a:ext>
            </a:extLst>
          </p:cNvPr>
          <p:cNvSpPr>
            <a:spLocks noChangeAspect="1"/>
          </p:cNvSpPr>
          <p:nvPr/>
        </p:nvSpPr>
        <p:spPr>
          <a:xfrm rot="10800000">
            <a:off x="5602287" y="268286"/>
            <a:ext cx="6589713" cy="6589713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60000">
                <a:schemeClr val="accent1">
                  <a:alpha val="0"/>
                </a:schemeClr>
              </a:gs>
            </a:gsLst>
            <a:path path="circle">
              <a:fillToRect r="100000" b="100000"/>
            </a:path>
            <a:tileRect l="-100000" t="-100000"/>
          </a:gra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FD20388-C666-4992-920D-5F034214950C}"/>
              </a:ext>
            </a:extLst>
          </p:cNvPr>
          <p:cNvSpPr>
            <a:spLocks noChangeAspect="1"/>
          </p:cNvSpPr>
          <p:nvPr/>
        </p:nvSpPr>
        <p:spPr>
          <a:xfrm>
            <a:off x="0" y="0"/>
            <a:ext cx="6589713" cy="6589713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60000"/>
                </a:schemeClr>
              </a:gs>
              <a:gs pos="60000">
                <a:schemeClr val="accent1">
                  <a:alpha val="0"/>
                </a:schemeClr>
              </a:gs>
            </a:gsLst>
            <a:path path="circle">
              <a:fillToRect r="100000" b="100000"/>
            </a:path>
            <a:tileRect l="-100000" t="-100000"/>
          </a:gra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FCAB0CC3-A07E-43B8-9B34-0A67C1806DE1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>
              <a:alpha val="4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91800A6-9706-4B81-B957-C950A5F774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999" y="540000"/>
            <a:ext cx="4511425" cy="2771774"/>
          </a:xfrm>
        </p:spPr>
        <p:txBody>
          <a:bodyPr anchor="t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A17652B-AA0D-4574-AF1D-7F7442D84B0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232400" y="549275"/>
            <a:ext cx="6408736" cy="57594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CA19547-D24B-4BD1-8C26-318450B171B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39999" y="3536950"/>
            <a:ext cx="4511425" cy="2771774"/>
          </a:xfrm>
        </p:spPr>
        <p:txBody>
          <a:bodyPr/>
          <a:lstStyle>
            <a:lvl1pPr marL="0" indent="0">
              <a:buNone/>
              <a:defRPr sz="1600" cap="all" spc="300" baseline="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3A22E6-7E01-4547-8555-B2C1975439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0BCE0-945C-4FDF-95A1-2149B1FF5B83}" type="datetimeFigureOut">
              <a:rPr lang="en-US" smtClean="0"/>
              <a:t>7/15/2023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90F6BEC-98F3-43FE-BA9B-B046D8917F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D2FAF54-57F0-46F9-A1BA-B554E14017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77608-3819-479B-BB98-C216BA724EF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79684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1749C77-AA3A-4DA0-9E20-32FCD2B8BD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0000" y="540000"/>
            <a:ext cx="11101135" cy="18095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98DC81A-9B5E-4A92-AA7B-3D750F95F4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40000" y="2528887"/>
            <a:ext cx="11101136" cy="37798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4B8083-48FB-4D6A-B77A-262FE3E23D6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40000" y="6314400"/>
            <a:ext cx="735079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spc="100" baseline="0">
                <a:solidFill>
                  <a:schemeClr val="tx1"/>
                </a:solidFill>
              </a:defRPr>
            </a:lvl1pPr>
          </a:lstStyle>
          <a:p>
            <a:endParaRPr lang="en-US" sz="100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EDA5BD-F7C8-4883-81D1-EF1F6F00EF7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075613" y="6314400"/>
            <a:ext cx="262346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none" spc="100" baseline="0">
                <a:solidFill>
                  <a:schemeClr val="tx1"/>
                </a:solidFill>
              </a:defRPr>
            </a:lvl1pPr>
          </a:lstStyle>
          <a:p>
            <a:pPr algn="r"/>
            <a:fld id="{7CF0BCE0-945C-4FDF-95A1-2149B1FF5B83}" type="datetimeFigureOut">
              <a:rPr lang="en-US" smtClean="0"/>
              <a:pPr algn="r"/>
              <a:t>7/15/2023</a:t>
            </a:fld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48FEDB-2614-400B-9C19-0F4D448D98A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83899" y="6314400"/>
            <a:ext cx="75723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spc="100" baseline="0">
                <a:solidFill>
                  <a:schemeClr val="tx1"/>
                </a:solidFill>
              </a:defRPr>
            </a:lvl1pPr>
          </a:lstStyle>
          <a:p>
            <a:fld id="{4CD77608-3819-479B-BB98-C216BA724EFE}" type="slidenum">
              <a:rPr lang="en-US" smtClean="0"/>
              <a:pPr/>
              <a:t>‹Nº›</a:t>
            </a:fld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8107534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71" r:id="rId3"/>
    <p:sldLayoutId id="2147483672" r:id="rId4"/>
    <p:sldLayoutId id="2147483662" r:id="rId5"/>
    <p:sldLayoutId id="2147483667" r:id="rId6"/>
    <p:sldLayoutId id="2147483663" r:id="rId7"/>
    <p:sldLayoutId id="2147483664" r:id="rId8"/>
    <p:sldLayoutId id="2147483665" r:id="rId9"/>
    <p:sldLayoutId id="2147483666" r:id="rId10"/>
    <p:sldLayoutId id="214748366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6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0000" indent="-270000" algn="l" defTabSz="914400" rtl="0" eaLnBrk="1" latinLnBrk="0" hangingPunct="1">
        <a:lnSpc>
          <a:spcPct val="125000"/>
        </a:lnSpc>
        <a:spcBef>
          <a:spcPts val="1000"/>
        </a:spcBef>
        <a:buFont typeface="Arial" panose="020B0604020202020204" pitchFamily="34" charset="0"/>
        <a:buChar char="•"/>
        <a:defRPr sz="1800" kern="1200" spc="50" baseline="0">
          <a:solidFill>
            <a:schemeClr val="tx1"/>
          </a:solidFill>
          <a:latin typeface="+mn-lt"/>
          <a:ea typeface="+mn-ea"/>
          <a:cs typeface="+mn-cs"/>
        </a:defRPr>
      </a:lvl1pPr>
      <a:lvl2pPr marL="720000" indent="-270000" algn="l" defTabSz="914400" rtl="0" eaLnBrk="1" latinLnBrk="0" hangingPunct="1">
        <a:lnSpc>
          <a:spcPct val="125000"/>
        </a:lnSpc>
        <a:spcBef>
          <a:spcPts val="500"/>
        </a:spcBef>
        <a:buFont typeface="Arial" panose="020B0604020202020204" pitchFamily="34" charset="0"/>
        <a:buChar char="•"/>
        <a:defRPr sz="1800" kern="1200" spc="50" baseline="0">
          <a:solidFill>
            <a:schemeClr val="tx1"/>
          </a:solidFill>
          <a:latin typeface="+mn-lt"/>
          <a:ea typeface="+mn-ea"/>
          <a:cs typeface="+mn-cs"/>
        </a:defRPr>
      </a:lvl2pPr>
      <a:lvl3pPr marL="1080000" indent="-270000" algn="l" defTabSz="914400" rtl="0" eaLnBrk="1" latinLnBrk="0" hangingPunct="1">
        <a:lnSpc>
          <a:spcPct val="125000"/>
        </a:lnSpc>
        <a:spcBef>
          <a:spcPts val="500"/>
        </a:spcBef>
        <a:buFont typeface="Arial" panose="020B0604020202020204" pitchFamily="34" charset="0"/>
        <a:buChar char="•"/>
        <a:defRPr sz="1800" kern="1200" spc="50" baseline="0">
          <a:solidFill>
            <a:schemeClr val="tx1"/>
          </a:solidFill>
          <a:latin typeface="+mn-lt"/>
          <a:ea typeface="+mn-ea"/>
          <a:cs typeface="+mn-cs"/>
        </a:defRPr>
      </a:lvl3pPr>
      <a:lvl4pPr marL="1440000" indent="-270000" algn="l" defTabSz="914400" rtl="0" eaLnBrk="1" latinLnBrk="0" hangingPunct="1">
        <a:lnSpc>
          <a:spcPct val="125000"/>
        </a:lnSpc>
        <a:spcBef>
          <a:spcPts val="500"/>
        </a:spcBef>
        <a:buFont typeface="Arial" panose="020B0604020202020204" pitchFamily="34" charset="0"/>
        <a:buChar char="•"/>
        <a:defRPr sz="1800" kern="1200" spc="50" baseline="0">
          <a:solidFill>
            <a:schemeClr val="tx1"/>
          </a:solidFill>
          <a:latin typeface="+mn-lt"/>
          <a:ea typeface="+mn-ea"/>
          <a:cs typeface="+mn-cs"/>
        </a:defRPr>
      </a:lvl4pPr>
      <a:lvl5pPr marL="1800000" indent="-270000" algn="l" defTabSz="914400" rtl="0" eaLnBrk="1" latinLnBrk="0" hangingPunct="1">
        <a:lnSpc>
          <a:spcPct val="125000"/>
        </a:lnSpc>
        <a:spcBef>
          <a:spcPts val="500"/>
        </a:spcBef>
        <a:buFont typeface="Arial" panose="020B0604020202020204" pitchFamily="34" charset="0"/>
        <a:buChar char="•"/>
        <a:defRPr sz="1800" kern="1200" spc="5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.m4a"/><Relationship Id="rId1" Type="http://schemas.microsoft.com/office/2007/relationships/media" Target="../media/media1.m4a"/><Relationship Id="rId5" Type="http://schemas.openxmlformats.org/officeDocument/2006/relationships/image" Target="../media/image2.png"/><Relationship Id="rId4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5ED88E92-14F3-4B58-9E48-1D79E139A8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12191999" cy="6861600"/>
            <a:chOff x="1" y="0"/>
            <a:chExt cx="12191999" cy="6861600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A6466AE7-32B6-4334-AF41-B9387E6726C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spect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1" y="1640114"/>
              <a:ext cx="5217886" cy="5217886"/>
            </a:xfrm>
            <a:prstGeom prst="rect">
              <a:avLst/>
            </a:prstGeom>
            <a:gradFill flip="none" rotWithShape="1">
              <a:gsLst>
                <a:gs pos="0">
                  <a:schemeClr val="accent2">
                    <a:alpha val="60000"/>
                  </a:schemeClr>
                </a:gs>
                <a:gs pos="60000">
                  <a:schemeClr val="accent2">
                    <a:alpha val="0"/>
                  </a:schemeClr>
                </a:gs>
              </a:gsLst>
              <a:path path="circle">
                <a:fillToRect r="100000" b="100000"/>
              </a:path>
              <a:tileRect l="-100000" t="-100000"/>
            </a:gra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US"/>
            </a:p>
          </p:txBody>
        </p: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659C09F8-90CD-443F-9AA1-D08C56A605B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spect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84514" y="0"/>
              <a:ext cx="4320000" cy="4320000"/>
            </a:xfrm>
            <a:prstGeom prst="ellipse">
              <a:avLst/>
            </a:prstGeom>
            <a:solidFill>
              <a:schemeClr val="accent3">
                <a:alpha val="96000"/>
              </a:schemeClr>
            </a:solidFill>
            <a:ln>
              <a:noFill/>
            </a:ln>
            <a:effectLst>
              <a:softEdge rad="10160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US"/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DC7304AB-BE7D-45AC-A876-4A24543AE5B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spect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19057" y="1230054"/>
              <a:ext cx="5506886" cy="5506886"/>
            </a:xfrm>
            <a:prstGeom prst="ellipse">
              <a:avLst/>
            </a:prstGeom>
            <a:solidFill>
              <a:schemeClr val="accent2">
                <a:alpha val="60000"/>
              </a:schemeClr>
            </a:solidFill>
            <a:ln>
              <a:noFill/>
            </a:ln>
            <a:effectLst>
              <a:softEdge rad="12700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US" dirty="0"/>
            </a:p>
          </p:txBody>
        </p:sp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8E11922B-DDB3-46D7-B1BD-C1CCDB3C42E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>
              <a:grpSpLocks noChangeAspect="1"/>
            </p:cNvGrp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690092" y="0"/>
              <a:ext cx="10800000" cy="6858000"/>
              <a:chOff x="2328000" y="0"/>
              <a:chExt cx="2880000" cy="1440000"/>
            </a:xfrm>
          </p:grpSpPr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C580F8F6-E662-4BCD-AC9C-7E5DDBD5A773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3768000" y="0"/>
                <a:ext cx="1440000" cy="1440000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1"/>
                  </a:gs>
                  <a:gs pos="60000">
                    <a:schemeClr val="accent1">
                      <a:alpha val="0"/>
                    </a:scheme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endParaRPr lang="en-US"/>
              </a:p>
            </p:txBody>
          </p:sp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9A333FE5-ADB0-48EE-A1A6-9AA36DA343A2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 flipH="1">
                <a:off x="2328000" y="0"/>
                <a:ext cx="1440000" cy="1440000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1"/>
                  </a:gs>
                  <a:gs pos="60000">
                    <a:schemeClr val="accent1">
                      <a:alpha val="0"/>
                    </a:scheme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endParaRPr lang="en-US"/>
              </a:p>
            </p:txBody>
          </p:sp>
        </p:grpSp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0B09CD4F-6DF4-48AA-BD35-23E3F2A643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>
              <a:grpSpLocks noChangeAspect="1"/>
            </p:cNvGrp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 rot="5400000">
              <a:off x="7048499" y="1714500"/>
              <a:ext cx="6858000" cy="3429000"/>
              <a:chOff x="0" y="0"/>
              <a:chExt cx="2880000" cy="1440000"/>
            </a:xfrm>
          </p:grpSpPr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02223219-ACCC-42F2-A1B4-E3C8C8AB12A4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1440000" y="0"/>
                <a:ext cx="1440000" cy="1440000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2"/>
                  </a:gs>
                  <a:gs pos="60000">
                    <a:schemeClr val="accent2">
                      <a:alpha val="0"/>
                    </a:scheme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endParaRPr lang="en-US"/>
              </a:p>
            </p:txBody>
          </p:sp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1510B0E9-9BA0-4357-9E04-554C19BAAC89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 flipH="1">
                <a:off x="0" y="0"/>
                <a:ext cx="1440000" cy="1440000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2"/>
                  </a:gs>
                  <a:gs pos="60000">
                    <a:schemeClr val="accent2">
                      <a:alpha val="0"/>
                    </a:scheme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endParaRPr lang="en-US"/>
              </a:p>
            </p:txBody>
          </p:sp>
        </p:grp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DF06DA80-525A-4C9E-A441-50630AA772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spect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5602287" y="271887"/>
              <a:ext cx="6589713" cy="6589713"/>
            </a:xfrm>
            <a:prstGeom prst="rect">
              <a:avLst/>
            </a:prstGeom>
            <a:gradFill flip="none" rotWithShape="1">
              <a:gsLst>
                <a:gs pos="0">
                  <a:schemeClr val="accent3"/>
                </a:gs>
                <a:gs pos="60000">
                  <a:schemeClr val="accent3">
                    <a:alpha val="0"/>
                  </a:schemeClr>
                </a:gs>
              </a:gsLst>
              <a:path path="circle">
                <a:fillToRect r="100000" b="100000"/>
              </a:path>
              <a:tileRect l="-100000" t="-100000"/>
            </a:gra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US"/>
            </a:p>
          </p:txBody>
        </p:sp>
      </p:grpSp>
      <p:sp>
        <p:nvSpPr>
          <p:cNvPr id="19" name="Rectangle 18">
            <a:extLst>
              <a:ext uri="{FF2B5EF4-FFF2-40B4-BE49-F238E27FC236}">
                <a16:creationId xmlns:a16="http://schemas.microsoft.com/office/drawing/2014/main" id="{E841E027-8E53-4FEB-8605-2124D85731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>
              <a:alpha val="4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 dirty="0"/>
          </a:p>
        </p:txBody>
      </p:sp>
      <p:pic>
        <p:nvPicPr>
          <p:cNvPr id="4" name="Picture 1" descr="Estallido abstracto de azul y rosa">
            <a:extLst>
              <a:ext uri="{FF2B5EF4-FFF2-40B4-BE49-F238E27FC236}">
                <a16:creationId xmlns:a16="http://schemas.microsoft.com/office/drawing/2014/main" id="{AB54B933-9D28-66C2-7361-6F51D16FA4BF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r="-2" b="-2"/>
          <a:stretch/>
        </p:blipFill>
        <p:spPr>
          <a:xfrm>
            <a:off x="20" y="10"/>
            <a:ext cx="12191980" cy="685799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0" y="0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0" y="6858000"/>
                </a:lnTo>
                <a:close/>
              </a:path>
            </a:pathLst>
          </a:custGeom>
        </p:spPr>
      </p:pic>
      <p:sp>
        <p:nvSpPr>
          <p:cNvPr id="21" name="Rectangle 20">
            <a:extLst>
              <a:ext uri="{FF2B5EF4-FFF2-40B4-BE49-F238E27FC236}">
                <a16:creationId xmlns:a16="http://schemas.microsoft.com/office/drawing/2014/main" id="{574596C6-CB61-482A-8707-35BB9E4A85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0" y="2019649"/>
            <a:ext cx="4838350" cy="483835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60000">
                <a:schemeClr val="accent1">
                  <a:alpha val="0"/>
                </a:schemeClr>
              </a:gs>
            </a:gsLst>
            <a:path path="circle">
              <a:fillToRect r="100000" b="100000"/>
            </a:path>
            <a:tileRect l="-100000" t="-100000"/>
          </a:gra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77096C64-C756-42D7-839F-6574A27B91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4887" y="2538000"/>
            <a:ext cx="4320000" cy="4320000"/>
          </a:xfrm>
          <a:prstGeom prst="ellipse">
            <a:avLst/>
          </a:prstGeom>
          <a:solidFill>
            <a:schemeClr val="accent2">
              <a:alpha val="20000"/>
            </a:schemeClr>
          </a:solidFill>
          <a:ln>
            <a:noFill/>
          </a:ln>
          <a:effectLst>
            <a:softEdge rad="1016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2EA03E3C-B531-4722-88A1-98738378EF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603875" y="0"/>
            <a:ext cx="6521820" cy="3260910"/>
            <a:chOff x="0" y="0"/>
            <a:chExt cx="2880000" cy="1440000"/>
          </a:xfrm>
        </p:grpSpPr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1A65B128-E28F-4E8E-B1CB-D7ECF2719DB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440000" y="0"/>
              <a:ext cx="1440000" cy="1440000"/>
            </a:xfrm>
            <a:prstGeom prst="rect">
              <a:avLst/>
            </a:prstGeom>
            <a:gradFill flip="none" rotWithShape="1">
              <a:gsLst>
                <a:gs pos="0">
                  <a:schemeClr val="accent2"/>
                </a:gs>
                <a:gs pos="60000">
                  <a:schemeClr val="accent2">
                    <a:alpha val="0"/>
                  </a:schemeClr>
                </a:gs>
              </a:gsLst>
              <a:path path="circle">
                <a:fillToRect r="100000" b="100000"/>
              </a:path>
              <a:tileRect l="-100000" t="-100000"/>
            </a:gra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45B2B2A0-0DB4-48E4-9D06-D0AE01B1D72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0" y="0"/>
              <a:ext cx="1440000" cy="1440000"/>
            </a:xfrm>
            <a:prstGeom prst="rect">
              <a:avLst/>
            </a:prstGeom>
            <a:gradFill flip="none" rotWithShape="1">
              <a:gsLst>
                <a:gs pos="0">
                  <a:schemeClr val="accent2"/>
                </a:gs>
                <a:gs pos="60000">
                  <a:schemeClr val="accent2">
                    <a:alpha val="0"/>
                  </a:schemeClr>
                </a:gs>
              </a:gsLst>
              <a:path path="circle">
                <a:fillToRect r="100000" b="100000"/>
              </a:path>
              <a:tileRect l="-100000" t="-100000"/>
            </a:gra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9" name="Rectangle 28">
            <a:extLst>
              <a:ext uri="{FF2B5EF4-FFF2-40B4-BE49-F238E27FC236}">
                <a16:creationId xmlns:a16="http://schemas.microsoft.com/office/drawing/2014/main" id="{A8BD02F7-7E76-4A7F-808C-52D994142C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34000" y="0"/>
            <a:ext cx="6858000" cy="6858000"/>
          </a:xfrm>
          <a:prstGeom prst="rect">
            <a:avLst/>
          </a:prstGeom>
          <a:gradFill flip="none" rotWithShape="1">
            <a:gsLst>
              <a:gs pos="0">
                <a:schemeClr val="accent3">
                  <a:alpha val="60000"/>
                </a:schemeClr>
              </a:gs>
              <a:gs pos="60000">
                <a:schemeClr val="accent3">
                  <a:alpha val="0"/>
                </a:schemeClr>
              </a:gs>
            </a:gsLst>
            <a:path path="circle">
              <a:fillToRect r="100000" b="100000"/>
            </a:path>
            <a:tileRect l="-100000" t="-100000"/>
          </a:gra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CuadroTexto 27">
            <a:extLst>
              <a:ext uri="{FF2B5EF4-FFF2-40B4-BE49-F238E27FC236}">
                <a16:creationId xmlns:a16="http://schemas.microsoft.com/office/drawing/2014/main" id="{F7AFC121-FEA9-370B-6EB4-81D6D06BB76F}"/>
              </a:ext>
            </a:extLst>
          </p:cNvPr>
          <p:cNvSpPr txBox="1"/>
          <p:nvPr/>
        </p:nvSpPr>
        <p:spPr>
          <a:xfrm>
            <a:off x="17504228" y="457200"/>
            <a:ext cx="2743200" cy="45720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endParaRPr lang="es-ES"/>
          </a:p>
        </p:txBody>
      </p:sp>
      <p:pic>
        <p:nvPicPr>
          <p:cNvPr id="30" name="Un átomo">
            <a:hlinkClick r:id="" action="ppaction://media"/>
            <a:extLst>
              <a:ext uri="{FF2B5EF4-FFF2-40B4-BE49-F238E27FC236}">
                <a16:creationId xmlns:a16="http://schemas.microsoft.com/office/drawing/2014/main" id="{EFFCAEE4-F42F-58AE-94BF-B7076872461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3426597" y="958765"/>
            <a:ext cx="730250" cy="730250"/>
          </a:xfrm>
          <a:prstGeom prst="rect">
            <a:avLst/>
          </a:prstGeom>
        </p:spPr>
      </p:pic>
      <p:sp>
        <p:nvSpPr>
          <p:cNvPr id="32" name="CuadroTexto 31">
            <a:extLst>
              <a:ext uri="{FF2B5EF4-FFF2-40B4-BE49-F238E27FC236}">
                <a16:creationId xmlns:a16="http://schemas.microsoft.com/office/drawing/2014/main" id="{CF6F3E8C-817E-BF06-6884-AB1E76101266}"/>
              </a:ext>
            </a:extLst>
          </p:cNvPr>
          <p:cNvSpPr txBox="1"/>
          <p:nvPr/>
        </p:nvSpPr>
        <p:spPr>
          <a:xfrm>
            <a:off x="249981" y="366118"/>
            <a:ext cx="11707633" cy="557075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s-ES" sz="2800" b="1" dirty="0">
                <a:solidFill>
                  <a:schemeClr val="bg1"/>
                </a:solidFill>
                <a:latin typeface="Calibri"/>
                <a:cs typeface="Calibri"/>
              </a:rPr>
              <a:t>Instrucciones para realizar la tarea:</a:t>
            </a:r>
            <a:endParaRPr lang="es-ES"/>
          </a:p>
          <a:p>
            <a:endParaRPr lang="es-ES" sz="2000" b="1" dirty="0">
              <a:solidFill>
                <a:schemeClr val="bg1"/>
              </a:solidFill>
              <a:latin typeface="Calibri"/>
              <a:cs typeface="Calibri"/>
            </a:endParaRPr>
          </a:p>
          <a:p>
            <a:r>
              <a:rPr lang="es-ES" sz="2800" dirty="0">
                <a:solidFill>
                  <a:schemeClr val="bg1"/>
                </a:solidFill>
                <a:latin typeface="Calibri"/>
                <a:cs typeface="Calibri"/>
              </a:rPr>
              <a:t>1.-</a:t>
            </a:r>
            <a:r>
              <a:rPr lang="es-ES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lang="es-ES" sz="2400" b="1" dirty="0">
                <a:solidFill>
                  <a:schemeClr val="bg1"/>
                </a:solidFill>
                <a:latin typeface="Calibri"/>
                <a:cs typeface="Calibri"/>
              </a:rPr>
              <a:t>Escuchad el audio.</a:t>
            </a:r>
          </a:p>
          <a:p>
            <a:endParaRPr lang="es-ES" dirty="0">
              <a:solidFill>
                <a:schemeClr val="bg1"/>
              </a:solidFill>
              <a:latin typeface="Calibri"/>
              <a:cs typeface="Calibri"/>
            </a:endParaRPr>
          </a:p>
          <a:p>
            <a:r>
              <a:rPr lang="es-ES" dirty="0">
                <a:solidFill>
                  <a:schemeClr val="bg1"/>
                </a:solidFill>
                <a:latin typeface="Calibri"/>
                <a:cs typeface="Calibri"/>
              </a:rPr>
              <a:t>               </a:t>
            </a:r>
            <a:r>
              <a:rPr lang="es-ES" sz="3200" dirty="0">
                <a:solidFill>
                  <a:schemeClr val="bg1"/>
                </a:solidFill>
                <a:latin typeface="Calibri"/>
                <a:cs typeface="Calibri"/>
              </a:rPr>
              <a:t>  2.- </a:t>
            </a:r>
            <a:r>
              <a:rPr lang="es-ES" sz="2000" b="1" dirty="0">
                <a:solidFill>
                  <a:schemeClr val="bg1"/>
                </a:solidFill>
                <a:latin typeface="Calibri"/>
                <a:cs typeface="Calibri"/>
              </a:rPr>
              <a:t>Con la tabla periódica</a:t>
            </a:r>
            <a:r>
              <a:rPr lang="es-ES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lang="es-ES" sz="3600" b="1" dirty="0">
                <a:solidFill>
                  <a:srgbClr val="FF0000"/>
                </a:solidFill>
                <a:latin typeface="Calibri"/>
                <a:cs typeface="Calibri"/>
              </a:rPr>
              <a:t>decidid que átomo puede ser.</a:t>
            </a:r>
          </a:p>
          <a:p>
            <a:endParaRPr lang="es-ES" dirty="0">
              <a:solidFill>
                <a:schemeClr val="bg1"/>
              </a:solidFill>
              <a:latin typeface="Calibri"/>
              <a:cs typeface="Calibri"/>
            </a:endParaRPr>
          </a:p>
          <a:p>
            <a:r>
              <a:rPr lang="es-ES" dirty="0">
                <a:solidFill>
                  <a:schemeClr val="bg1"/>
                </a:solidFill>
                <a:latin typeface="Calibri"/>
                <a:cs typeface="Calibri"/>
              </a:rPr>
              <a:t>                                                                               </a:t>
            </a:r>
          </a:p>
          <a:p>
            <a:endParaRPr lang="es-ES" dirty="0">
              <a:solidFill>
                <a:schemeClr val="bg1"/>
              </a:solidFill>
              <a:latin typeface="Calibri"/>
              <a:cs typeface="Calibri"/>
            </a:endParaRPr>
          </a:p>
          <a:p>
            <a:endParaRPr lang="es-ES" dirty="0">
              <a:solidFill>
                <a:schemeClr val="bg1"/>
              </a:solidFill>
              <a:latin typeface="Calibri"/>
              <a:cs typeface="Calibri"/>
            </a:endParaRPr>
          </a:p>
          <a:p>
            <a:endParaRPr lang="es-ES" dirty="0">
              <a:solidFill>
                <a:schemeClr val="bg1"/>
              </a:solidFill>
              <a:latin typeface="Calibri"/>
              <a:cs typeface="Calibri"/>
            </a:endParaRPr>
          </a:p>
          <a:p>
            <a:endParaRPr lang="es-ES" dirty="0">
              <a:solidFill>
                <a:schemeClr val="bg1"/>
              </a:solidFill>
              <a:latin typeface="Calibri"/>
              <a:cs typeface="Calibri"/>
            </a:endParaRPr>
          </a:p>
          <a:p>
            <a:endParaRPr lang="es-ES" dirty="0">
              <a:solidFill>
                <a:schemeClr val="bg1"/>
              </a:solidFill>
              <a:latin typeface="Calibri"/>
              <a:cs typeface="Calibri"/>
            </a:endParaRPr>
          </a:p>
          <a:p>
            <a:endParaRPr lang="es-ES" dirty="0">
              <a:solidFill>
                <a:schemeClr val="bg1"/>
              </a:solidFill>
              <a:latin typeface="Calibri"/>
              <a:cs typeface="Calibri"/>
            </a:endParaRPr>
          </a:p>
          <a:p>
            <a:endParaRPr lang="es-ES" dirty="0">
              <a:solidFill>
                <a:schemeClr val="bg1"/>
              </a:solidFill>
              <a:latin typeface="Calibri"/>
              <a:cs typeface="Calibri"/>
            </a:endParaRPr>
          </a:p>
          <a:p>
            <a:r>
              <a:rPr lang="es-ES" b="1" dirty="0">
                <a:solidFill>
                  <a:schemeClr val="bg1"/>
                </a:solidFill>
                <a:latin typeface="Calibri"/>
                <a:cs typeface="Calibri"/>
              </a:rPr>
              <a:t> </a:t>
            </a:r>
            <a:r>
              <a:rPr lang="es-ES" sz="3200" b="1" dirty="0">
                <a:solidFill>
                  <a:schemeClr val="bg1"/>
                </a:solidFill>
                <a:latin typeface="Calibri"/>
                <a:cs typeface="Calibri"/>
              </a:rPr>
              <a:t>3.-</a:t>
            </a:r>
            <a:r>
              <a:rPr lang="es-ES" b="1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lang="es-ES" sz="2800" b="1" dirty="0">
                <a:solidFill>
                  <a:schemeClr val="bg1"/>
                </a:solidFill>
                <a:latin typeface="Calibri"/>
                <a:cs typeface="Calibri"/>
              </a:rPr>
              <a:t>¿En qué mineral se convertirá?</a:t>
            </a:r>
            <a:endParaRPr lang="es-ES" sz="2800" b="1">
              <a:solidFill>
                <a:schemeClr val="bg1"/>
              </a:solidFill>
            </a:endParaRPr>
          </a:p>
          <a:p>
            <a:r>
              <a:rPr lang="es-ES" dirty="0">
                <a:solidFill>
                  <a:schemeClr val="bg1"/>
                </a:solidFill>
                <a:latin typeface="Calibri"/>
                <a:cs typeface="Calibri"/>
              </a:rPr>
              <a:t>                                                                       </a:t>
            </a:r>
            <a:r>
              <a:rPr lang="es-ES" sz="3200" b="1" dirty="0">
                <a:solidFill>
                  <a:schemeClr val="bg1"/>
                </a:solidFill>
                <a:latin typeface="Calibri"/>
                <a:cs typeface="Calibri"/>
              </a:rPr>
              <a:t> 4. ¿Qué tipo de rocas puede formar?</a:t>
            </a:r>
          </a:p>
        </p:txBody>
      </p:sp>
      <p:sp>
        <p:nvSpPr>
          <p:cNvPr id="43" name="CuadroTexto 42">
            <a:extLst>
              <a:ext uri="{FF2B5EF4-FFF2-40B4-BE49-F238E27FC236}">
                <a16:creationId xmlns:a16="http://schemas.microsoft.com/office/drawing/2014/main" id="{B9A3C4E7-860D-D39E-D4E5-78D7BAD0E015}"/>
              </a:ext>
            </a:extLst>
          </p:cNvPr>
          <p:cNvSpPr txBox="1"/>
          <p:nvPr/>
        </p:nvSpPr>
        <p:spPr>
          <a:xfrm>
            <a:off x="1423359" y="5553406"/>
            <a:ext cx="1997848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s-ES" sz="1200" b="1" dirty="0">
                <a:solidFill>
                  <a:schemeClr val="accent3"/>
                </a:solidFill>
                <a:ea typeface="+mn-lt"/>
                <a:cs typeface="+mn-lt"/>
              </a:rPr>
              <a:t>María Lourdes Agudo</a:t>
            </a:r>
          </a:p>
          <a:p>
            <a:r>
              <a:rPr lang="es-ES" sz="1200" b="1" dirty="0">
                <a:solidFill>
                  <a:schemeClr val="accent3"/>
                </a:solidFill>
                <a:ea typeface="+mn-lt"/>
                <a:cs typeface="+mn-lt"/>
              </a:rPr>
              <a:t>       Nivel 4º ESO</a:t>
            </a:r>
            <a:endParaRPr lang="es-ES" sz="1200" b="1" dirty="0">
              <a:solidFill>
                <a:schemeClr val="accent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62731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3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0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GlowVTI">
  <a:themeElements>
    <a:clrScheme name="AnalogousFromRegularSeedRightStep">
      <a:dk1>
        <a:srgbClr val="000000"/>
      </a:dk1>
      <a:lt1>
        <a:srgbClr val="FFFFFF"/>
      </a:lt1>
      <a:dk2>
        <a:srgbClr val="1B2130"/>
      </a:dk2>
      <a:lt2>
        <a:srgbClr val="F3F0F0"/>
      </a:lt2>
      <a:accent1>
        <a:srgbClr val="20B4A9"/>
      </a:accent1>
      <a:accent2>
        <a:srgbClr val="1794D5"/>
      </a:accent2>
      <a:accent3>
        <a:srgbClr val="2957E7"/>
      </a:accent3>
      <a:accent4>
        <a:srgbClr val="4B2CD9"/>
      </a:accent4>
      <a:accent5>
        <a:srgbClr val="9929E7"/>
      </a:accent5>
      <a:accent6>
        <a:srgbClr val="D517D3"/>
      </a:accent6>
      <a:hlink>
        <a:srgbClr val="BF3F49"/>
      </a:hlink>
      <a:folHlink>
        <a:srgbClr val="7F7F7F"/>
      </a:folHlink>
    </a:clrScheme>
    <a:fontScheme name="Blur">
      <a:majorFont>
        <a:latin typeface="Bell MT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lowVTI" id="{D5B5AA20-F6D3-43B8-AF6B-ECAF69256418}" vid="{93025AB5-1D44-4CD3-9BC3-729F6E11E04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Panorámica</PresentationFormat>
  <Paragraphs>0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GlowVTI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/>
  <cp:lastModifiedBy/>
  <cp:revision>219</cp:revision>
  <dcterms:created xsi:type="dcterms:W3CDTF">2023-07-14T17:00:55Z</dcterms:created>
  <dcterms:modified xsi:type="dcterms:W3CDTF">2023-07-15T16:02:04Z</dcterms:modified>
</cp:coreProperties>
</file>