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E7A2F2-1932-46A3-A05D-C531880E060C}" v="1008" dt="2023-07-15T16:01:48.8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4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6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9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5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4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1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8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2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4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22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6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7/15/2023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10753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ED88E92-14F3-4B58-9E48-1D79E139A8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E841E027-8E53-4FEB-8605-2124D8573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4" name="Picture 1" descr="Estallido abstracto de azul y rosa">
            <a:extLst>
              <a:ext uri="{FF2B5EF4-FFF2-40B4-BE49-F238E27FC236}">
                <a16:creationId xmlns:a16="http://schemas.microsoft.com/office/drawing/2014/main" id="{AB54B933-9D28-66C2-7361-6F51D16FA4B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2" b="-2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574596C6-CB61-482A-8707-35BB9E4A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2019649"/>
            <a:ext cx="4838350" cy="48383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7096C64-C756-42D7-839F-6574A27B91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887" y="2538000"/>
            <a:ext cx="4320000" cy="4320000"/>
          </a:xfrm>
          <a:prstGeom prst="ellipse">
            <a:avLst/>
          </a:prstGeom>
          <a:solidFill>
            <a:schemeClr val="accent2">
              <a:alpha val="20000"/>
            </a:schemeClr>
          </a:solidFill>
          <a:ln>
            <a:noFill/>
          </a:ln>
          <a:effectLst>
            <a:softEdge rad="1016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EA03E3C-B531-4722-88A1-98738378E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03875" y="0"/>
            <a:ext cx="6521820" cy="3260910"/>
            <a:chOff x="0" y="0"/>
            <a:chExt cx="2880000" cy="144000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A65B128-E28F-4E8E-B1CB-D7ECF2719D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5B2B2A0-0DB4-48E4-9D06-D0AE01B1D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A8BD02F7-7E76-4A7F-808C-52D994142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34000" y="0"/>
            <a:ext cx="685800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alpha val="60000"/>
                </a:schemeClr>
              </a:gs>
              <a:gs pos="60000">
                <a:schemeClr val="accent3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7AFC121-FEA9-370B-6EB4-81D6D06BB76F}"/>
              </a:ext>
            </a:extLst>
          </p:cNvPr>
          <p:cNvSpPr txBox="1"/>
          <p:nvPr/>
        </p:nvSpPr>
        <p:spPr>
          <a:xfrm>
            <a:off x="17504228" y="457200"/>
            <a:ext cx="2743200" cy="457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pic>
        <p:nvPicPr>
          <p:cNvPr id="30" name="Un átomo">
            <a:hlinkClick r:id="" action="ppaction://media"/>
            <a:extLst>
              <a:ext uri="{FF2B5EF4-FFF2-40B4-BE49-F238E27FC236}">
                <a16:creationId xmlns:a16="http://schemas.microsoft.com/office/drawing/2014/main" id="{EFFCAEE4-F42F-58AE-94BF-B7076872461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426597" y="958765"/>
            <a:ext cx="730250" cy="730250"/>
          </a:xfrm>
          <a:prstGeom prst="rect">
            <a:avLst/>
          </a:prstGeom>
        </p:spPr>
      </p:pic>
      <p:sp>
        <p:nvSpPr>
          <p:cNvPr id="32" name="CuadroTexto 31">
            <a:extLst>
              <a:ext uri="{FF2B5EF4-FFF2-40B4-BE49-F238E27FC236}">
                <a16:creationId xmlns:a16="http://schemas.microsoft.com/office/drawing/2014/main" id="{CF6F3E8C-817E-BF06-6884-AB1E76101266}"/>
              </a:ext>
            </a:extLst>
          </p:cNvPr>
          <p:cNvSpPr txBox="1"/>
          <p:nvPr/>
        </p:nvSpPr>
        <p:spPr>
          <a:xfrm>
            <a:off x="249981" y="366118"/>
            <a:ext cx="11707633" cy="55707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  <a:latin typeface="Calibri"/>
                <a:cs typeface="Calibri"/>
              </a:rPr>
              <a:t>Instrucciones para realizar la tarea:</a:t>
            </a:r>
            <a:endParaRPr lang="es-ES"/>
          </a:p>
          <a:p>
            <a:endParaRPr lang="es-ES" sz="2000" b="1" dirty="0">
              <a:solidFill>
                <a:schemeClr val="bg1"/>
              </a:solidFill>
              <a:latin typeface="Calibri"/>
              <a:cs typeface="Calibri"/>
            </a:endParaRPr>
          </a:p>
          <a:p>
            <a:r>
              <a:rPr lang="es-ES" sz="2800" dirty="0">
                <a:solidFill>
                  <a:schemeClr val="bg1"/>
                </a:solidFill>
                <a:latin typeface="Calibri"/>
                <a:cs typeface="Calibri"/>
              </a:rPr>
              <a:t>1.-</a:t>
            </a:r>
            <a:r>
              <a:rPr lang="es-ES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Calibri"/>
                <a:cs typeface="Calibri"/>
              </a:rPr>
              <a:t>Escuchad el audio.</a:t>
            </a:r>
          </a:p>
          <a:p>
            <a:endParaRPr lang="es-ES" dirty="0">
              <a:solidFill>
                <a:schemeClr val="bg1"/>
              </a:solidFill>
              <a:latin typeface="Calibri"/>
              <a:cs typeface="Calibri"/>
            </a:endParaRPr>
          </a:p>
          <a:p>
            <a:r>
              <a:rPr lang="es-ES" dirty="0">
                <a:solidFill>
                  <a:schemeClr val="bg1"/>
                </a:solidFill>
                <a:latin typeface="Calibri"/>
                <a:cs typeface="Calibri"/>
              </a:rPr>
              <a:t>               </a:t>
            </a:r>
            <a:r>
              <a:rPr lang="es-ES" sz="3200" dirty="0">
                <a:solidFill>
                  <a:schemeClr val="bg1"/>
                </a:solidFill>
                <a:latin typeface="Calibri"/>
                <a:cs typeface="Calibri"/>
              </a:rPr>
              <a:t>  2.- </a:t>
            </a:r>
            <a:r>
              <a:rPr lang="es-ES" sz="2000" b="1" dirty="0">
                <a:solidFill>
                  <a:schemeClr val="bg1"/>
                </a:solidFill>
                <a:latin typeface="Calibri"/>
                <a:cs typeface="Calibri"/>
              </a:rPr>
              <a:t>Con la tabla periódica</a:t>
            </a:r>
            <a:r>
              <a:rPr lang="es-ES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s-ES" sz="3600" b="1" dirty="0">
                <a:solidFill>
                  <a:srgbClr val="FF0000"/>
                </a:solidFill>
                <a:latin typeface="Calibri"/>
                <a:cs typeface="Calibri"/>
              </a:rPr>
              <a:t>decidid que átomo puede ser.</a:t>
            </a:r>
          </a:p>
          <a:p>
            <a:endParaRPr lang="es-ES" dirty="0">
              <a:solidFill>
                <a:schemeClr val="bg1"/>
              </a:solidFill>
              <a:latin typeface="Calibri"/>
              <a:cs typeface="Calibri"/>
            </a:endParaRPr>
          </a:p>
          <a:p>
            <a:r>
              <a:rPr lang="es-ES" dirty="0">
                <a:solidFill>
                  <a:schemeClr val="bg1"/>
                </a:solidFill>
                <a:latin typeface="Calibri"/>
                <a:cs typeface="Calibri"/>
              </a:rPr>
              <a:t>                                                                               </a:t>
            </a:r>
          </a:p>
          <a:p>
            <a:endParaRPr lang="es-ES" dirty="0">
              <a:solidFill>
                <a:schemeClr val="bg1"/>
              </a:solidFill>
              <a:latin typeface="Calibri"/>
              <a:cs typeface="Calibri"/>
            </a:endParaRPr>
          </a:p>
          <a:p>
            <a:endParaRPr lang="es-ES" dirty="0">
              <a:solidFill>
                <a:schemeClr val="bg1"/>
              </a:solidFill>
              <a:latin typeface="Calibri"/>
              <a:cs typeface="Calibri"/>
            </a:endParaRPr>
          </a:p>
          <a:p>
            <a:endParaRPr lang="es-ES" dirty="0">
              <a:solidFill>
                <a:schemeClr val="bg1"/>
              </a:solidFill>
              <a:latin typeface="Calibri"/>
              <a:cs typeface="Calibri"/>
            </a:endParaRPr>
          </a:p>
          <a:p>
            <a:endParaRPr lang="es-ES" dirty="0">
              <a:solidFill>
                <a:schemeClr val="bg1"/>
              </a:solidFill>
              <a:latin typeface="Calibri"/>
              <a:cs typeface="Calibri"/>
            </a:endParaRPr>
          </a:p>
          <a:p>
            <a:endParaRPr lang="es-ES" dirty="0">
              <a:solidFill>
                <a:schemeClr val="bg1"/>
              </a:solidFill>
              <a:latin typeface="Calibri"/>
              <a:cs typeface="Calibri"/>
            </a:endParaRPr>
          </a:p>
          <a:p>
            <a:endParaRPr lang="es-ES" dirty="0">
              <a:solidFill>
                <a:schemeClr val="bg1"/>
              </a:solidFill>
              <a:latin typeface="Calibri"/>
              <a:cs typeface="Calibri"/>
            </a:endParaRPr>
          </a:p>
          <a:p>
            <a:endParaRPr lang="es-ES" dirty="0">
              <a:solidFill>
                <a:schemeClr val="bg1"/>
              </a:solidFill>
              <a:latin typeface="Calibri"/>
              <a:cs typeface="Calibri"/>
            </a:endParaRPr>
          </a:p>
          <a:p>
            <a:r>
              <a:rPr lang="es-ES" b="1" dirty="0">
                <a:solidFill>
                  <a:schemeClr val="bg1"/>
                </a:solidFill>
                <a:latin typeface="Calibri"/>
                <a:cs typeface="Calibri"/>
              </a:rPr>
              <a:t> </a:t>
            </a:r>
            <a:r>
              <a:rPr lang="es-ES" sz="3200" b="1" dirty="0">
                <a:solidFill>
                  <a:schemeClr val="bg1"/>
                </a:solidFill>
                <a:latin typeface="Calibri"/>
                <a:cs typeface="Calibri"/>
              </a:rPr>
              <a:t>3.-</a:t>
            </a:r>
            <a:r>
              <a:rPr lang="es-ES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s-ES" sz="2800" b="1" dirty="0">
                <a:solidFill>
                  <a:schemeClr val="bg1"/>
                </a:solidFill>
                <a:latin typeface="Calibri"/>
                <a:cs typeface="Calibri"/>
              </a:rPr>
              <a:t>¿En qué mineral se convertirá?</a:t>
            </a:r>
            <a:endParaRPr lang="es-ES" sz="2800" b="1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  <a:latin typeface="Calibri"/>
                <a:cs typeface="Calibri"/>
              </a:rPr>
              <a:t>                                                                       </a:t>
            </a:r>
            <a:r>
              <a:rPr lang="es-ES" sz="3200" b="1" dirty="0">
                <a:solidFill>
                  <a:schemeClr val="bg1"/>
                </a:solidFill>
                <a:latin typeface="Calibri"/>
                <a:cs typeface="Calibri"/>
              </a:rPr>
              <a:t> 4. ¿Qué tipo de rocas puede formar?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B9A3C4E7-860D-D39E-D4E5-78D7BAD0E015}"/>
              </a:ext>
            </a:extLst>
          </p:cNvPr>
          <p:cNvSpPr txBox="1"/>
          <p:nvPr/>
        </p:nvSpPr>
        <p:spPr>
          <a:xfrm>
            <a:off x="1423359" y="5553406"/>
            <a:ext cx="199784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200" b="1" dirty="0">
                <a:solidFill>
                  <a:schemeClr val="accent3"/>
                </a:solidFill>
                <a:ea typeface="+mn-lt"/>
                <a:cs typeface="+mn-lt"/>
              </a:rPr>
              <a:t>María Lourdes Agudo</a:t>
            </a:r>
          </a:p>
          <a:p>
            <a:r>
              <a:rPr lang="es-ES" sz="1200" b="1" dirty="0">
                <a:solidFill>
                  <a:schemeClr val="accent3"/>
                </a:solidFill>
                <a:ea typeface="+mn-lt"/>
                <a:cs typeface="+mn-lt"/>
              </a:rPr>
              <a:t>       Nivel 4º ESO</a:t>
            </a:r>
            <a:endParaRPr lang="es-ES" sz="12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GlowVTI">
  <a:themeElements>
    <a:clrScheme name="AnalogousFromRegularSeedRightStep">
      <a:dk1>
        <a:srgbClr val="000000"/>
      </a:dk1>
      <a:lt1>
        <a:srgbClr val="FFFFFF"/>
      </a:lt1>
      <a:dk2>
        <a:srgbClr val="1B2130"/>
      </a:dk2>
      <a:lt2>
        <a:srgbClr val="F3F0F0"/>
      </a:lt2>
      <a:accent1>
        <a:srgbClr val="20B4A9"/>
      </a:accent1>
      <a:accent2>
        <a:srgbClr val="1794D5"/>
      </a:accent2>
      <a:accent3>
        <a:srgbClr val="2957E7"/>
      </a:accent3>
      <a:accent4>
        <a:srgbClr val="4B2CD9"/>
      </a:accent4>
      <a:accent5>
        <a:srgbClr val="9929E7"/>
      </a:accent5>
      <a:accent6>
        <a:srgbClr val="D517D3"/>
      </a:accent6>
      <a:hlink>
        <a:srgbClr val="BF3F49"/>
      </a:hlink>
      <a:folHlink>
        <a:srgbClr val="7F7F7F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GlowVTI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219</cp:revision>
  <dcterms:created xsi:type="dcterms:W3CDTF">2023-07-14T17:00:55Z</dcterms:created>
  <dcterms:modified xsi:type="dcterms:W3CDTF">2023-07-15T16:02:04Z</dcterms:modified>
</cp:coreProperties>
</file>