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73786-1585-1E29-FF09-7A2DF7AE026C}" v="113" dt="2023-06-05T18:07:27.271"/>
    <p1510:client id="{D6E61A34-78B9-CD7F-5D84-E6F4ED27E02E}" v="32" dt="2023-06-06T16:26:40.925"/>
    <p1510:client id="{D8C4D26B-996C-89AE-D0E2-EA73DF970450}" v="580" dt="2023-06-05T19:18:39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6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9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0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3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1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9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46" r:id="rId6"/>
    <p:sldLayoutId id="2147483942" r:id="rId7"/>
    <p:sldLayoutId id="2147483943" r:id="rId8"/>
    <p:sldLayoutId id="2147483944" r:id="rId9"/>
    <p:sldLayoutId id="2147483945" r:id="rId10"/>
    <p:sldLayoutId id="21474839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3AF9C6E-31D5-480C-AE10-9BA3E4ED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EE83A4-1FB6-DA9E-72D8-1B777B6776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644" b="12356"/>
          <a:stretch/>
        </p:blipFill>
        <p:spPr>
          <a:xfrm>
            <a:off x="28775" y="43142"/>
            <a:ext cx="12191979" cy="6857989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D1BE14B-C94E-4A1A-B076-39CCA2304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0760" y="1664489"/>
            <a:ext cx="2299603" cy="181046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>
                <a:latin typeface="Arial Nova"/>
              </a:rPr>
              <a:t>INSTRUCCIONES PARA REALIZAR</a:t>
            </a:r>
            <a:br>
              <a:rPr lang="en-US" sz="1800" dirty="0">
                <a:latin typeface="Arial Nova"/>
              </a:rPr>
            </a:br>
            <a:br>
              <a:rPr lang="en-US" sz="1800" dirty="0">
                <a:latin typeface="Arial Nova"/>
              </a:rPr>
            </a:br>
            <a:r>
              <a:rPr lang="en-US" sz="1800" dirty="0">
                <a:latin typeface="Arial Nova"/>
              </a:rPr>
              <a:t> TU ESPACIO DE ACTIVIDADES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0119" y="4376501"/>
            <a:ext cx="2443783" cy="12627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/>
              <a:t>Concepción Román</a:t>
            </a:r>
          </a:p>
          <a:p>
            <a:pPr algn="ctr"/>
            <a:r>
              <a:rPr lang="en-US" dirty="0"/>
              <a:t>Ed: </a:t>
            </a:r>
            <a:r>
              <a:rPr lang="en-US" dirty="0" err="1"/>
              <a:t>Infantil</a:t>
            </a:r>
            <a:r>
              <a:rPr lang="en-US" dirty="0"/>
              <a:t> 4 </a:t>
            </a:r>
            <a:r>
              <a:rPr lang="en-US" dirty="0" err="1"/>
              <a:t>años</a:t>
            </a:r>
            <a:endParaRPr lang="en-US"/>
          </a:p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04BBA99-27AB-4A46-A679-B01BBAC68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598660-6D01-4811-8924-CC5E25A34A8A}"/>
              </a:ext>
            </a:extLst>
          </p:cNvPr>
          <p:cNvSpPr txBox="1"/>
          <p:nvPr/>
        </p:nvSpPr>
        <p:spPr>
          <a:xfrm>
            <a:off x="4313521" y="705741"/>
            <a:ext cx="7942863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 Nova"/>
              </a:rPr>
              <a:t>ENTIENDE LO QUE SE PIDE EN CADA ACTIVIDAD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/>
              </a:solidFill>
              <a:latin typeface="Arial Nova"/>
            </a:endParaRP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 Nova"/>
              </a:rPr>
              <a:t>PASA POR LOS NÚMEROS 1, 2 Y 3. SI TE CUESTA VETE A REPOSTAJE, PUEDES VOLVER AL 2 O CONTINUAR AL 4, PARA LUEGO LLEGAR A LA META.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tx2"/>
              </a:solidFill>
              <a:latin typeface="Arial Nova"/>
            </a:endParaRP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 Nova"/>
              </a:rPr>
              <a:t>SE TRATA DE HACERLO BIEN, DISFRUTANDO, AUNQUE TARDES UN POCO MAS EN TERMINARLO.</a:t>
            </a:r>
          </a:p>
        </p:txBody>
      </p:sp>
      <p:pic>
        <p:nvPicPr>
          <p:cNvPr id="7" name="Instrucciones T5">
            <a:hlinkClick r:id="" action="ppaction://media"/>
            <a:extLst>
              <a:ext uri="{FF2B5EF4-FFF2-40B4-BE49-F238E27FC236}">
                <a16:creationId xmlns:a16="http://schemas.microsoft.com/office/drawing/2014/main" id="{79F113F0-5A31-E469-B62F-8B9C2F832D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94423" y="3710856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ChitchatVTI</vt:lpstr>
      <vt:lpstr>INSTRUCCIONES PARA REALIZAR   TU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30</cp:revision>
  <dcterms:created xsi:type="dcterms:W3CDTF">2023-06-05T17:55:10Z</dcterms:created>
  <dcterms:modified xsi:type="dcterms:W3CDTF">2023-06-06T16:28:55Z</dcterms:modified>
</cp:coreProperties>
</file>