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58C9ED-B431-421D-90A1-624167E00644}" v="1" dt="2023-07-18T10:24:11.3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RELIO AMOR PÉREZ GONZÁLEZ" userId="d4fe9f78-0a39-4793-938e-f4bc576578df" providerId="ADAL" clId="{5758C9ED-B431-421D-90A1-624167E00644}"/>
    <pc:docChg chg="modSld">
      <pc:chgData name="AURELIO AMOR PÉREZ GONZÁLEZ" userId="d4fe9f78-0a39-4793-938e-f4bc576578df" providerId="ADAL" clId="{5758C9ED-B431-421D-90A1-624167E00644}" dt="2023-07-18T10:32:22.105" v="67" actId="20577"/>
      <pc:docMkLst>
        <pc:docMk/>
      </pc:docMkLst>
      <pc:sldChg chg="addSp modSp mod">
        <pc:chgData name="AURELIO AMOR PÉREZ GONZÁLEZ" userId="d4fe9f78-0a39-4793-938e-f4bc576578df" providerId="ADAL" clId="{5758C9ED-B431-421D-90A1-624167E00644}" dt="2023-07-18T10:32:22.105" v="67" actId="20577"/>
        <pc:sldMkLst>
          <pc:docMk/>
          <pc:sldMk cId="3243815110" sldId="256"/>
        </pc:sldMkLst>
        <pc:spChg chg="mod">
          <ac:chgData name="AURELIO AMOR PÉREZ GONZÁLEZ" userId="d4fe9f78-0a39-4793-938e-f4bc576578df" providerId="ADAL" clId="{5758C9ED-B431-421D-90A1-624167E00644}" dt="2023-07-18T10:32:22.105" v="67" actId="20577"/>
          <ac:spMkLst>
            <pc:docMk/>
            <pc:sldMk cId="3243815110" sldId="256"/>
            <ac:spMk id="6" creationId="{57364AE6-C789-D3CE-13FE-91516931D23B}"/>
          </ac:spMkLst>
        </pc:spChg>
        <pc:spChg chg="add mod">
          <ac:chgData name="AURELIO AMOR PÉREZ GONZÁLEZ" userId="d4fe9f78-0a39-4793-938e-f4bc576578df" providerId="ADAL" clId="{5758C9ED-B431-421D-90A1-624167E00644}" dt="2023-07-18T10:26:07.425" v="58" actId="1076"/>
          <ac:spMkLst>
            <pc:docMk/>
            <pc:sldMk cId="3243815110" sldId="256"/>
            <ac:spMk id="8" creationId="{32B4A94C-AD96-6FA7-BFF0-A3CD244EBD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2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4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4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9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1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2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1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6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7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8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7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Freeform: Shape 218">
            <a:extLst>
              <a:ext uri="{FF2B5EF4-FFF2-40B4-BE49-F238E27FC236}">
                <a16:creationId xmlns:a16="http://schemas.microsoft.com/office/drawing/2014/main" id="{FAAE2DA9-9BAF-4D46-BC97-20425C532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1" name="Freeform: Shape 220">
            <a:extLst>
              <a:ext uri="{FF2B5EF4-FFF2-40B4-BE49-F238E27FC236}">
                <a16:creationId xmlns:a16="http://schemas.microsoft.com/office/drawing/2014/main" id="{42D2C6CA-56BB-4A08-A1E2-342F83955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23" name="Rectangle 222">
            <a:extLst>
              <a:ext uri="{FF2B5EF4-FFF2-40B4-BE49-F238E27FC236}">
                <a16:creationId xmlns:a16="http://schemas.microsoft.com/office/drawing/2014/main" id="{B20DF01A-DAD0-4D16-BEDE-ED085CCC3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1" descr="Una bombilla multicolor con iconos de empresa">
            <a:extLst>
              <a:ext uri="{FF2B5EF4-FFF2-40B4-BE49-F238E27FC236}">
                <a16:creationId xmlns:a16="http://schemas.microsoft.com/office/drawing/2014/main" id="{7E646123-03BF-6710-1715-6B7BA05515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3" r="12537" b="1"/>
          <a:stretch/>
        </p:blipFill>
        <p:spPr>
          <a:xfrm>
            <a:off x="357120" y="391301"/>
            <a:ext cx="7228864" cy="5847184"/>
          </a:xfrm>
          <a:custGeom>
            <a:avLst/>
            <a:gdLst/>
            <a:ahLst/>
            <a:cxnLst/>
            <a:rect l="l" t="t" r="r" b="b"/>
            <a:pathLst>
              <a:path w="7503702" h="6405387">
                <a:moveTo>
                  <a:pt x="526155" y="35"/>
                </a:moveTo>
                <a:cubicBezTo>
                  <a:pt x="696890" y="424"/>
                  <a:pt x="910822" y="4062"/>
                  <a:pt x="1101865" y="9135"/>
                </a:cubicBezTo>
                <a:lnTo>
                  <a:pt x="6538681" y="39665"/>
                </a:lnTo>
                <a:lnTo>
                  <a:pt x="7503702" y="68449"/>
                </a:lnTo>
                <a:lnTo>
                  <a:pt x="7503702" y="6373015"/>
                </a:lnTo>
                <a:lnTo>
                  <a:pt x="7349407" y="6372590"/>
                </a:lnTo>
                <a:cubicBezTo>
                  <a:pt x="5503660" y="6369608"/>
                  <a:pt x="2945004" y="6405387"/>
                  <a:pt x="1220576" y="6405387"/>
                </a:cubicBezTo>
                <a:cubicBezTo>
                  <a:pt x="732036" y="6374856"/>
                  <a:pt x="383078" y="6405388"/>
                  <a:pt x="48079" y="6374856"/>
                </a:cubicBezTo>
                <a:cubicBezTo>
                  <a:pt x="-54281" y="4308922"/>
                  <a:pt x="24815" y="1433916"/>
                  <a:pt x="117871" y="131259"/>
                </a:cubicBezTo>
                <a:cubicBezTo>
                  <a:pt x="125872" y="-28778"/>
                  <a:pt x="119241" y="23587"/>
                  <a:pt x="279761" y="3233"/>
                </a:cubicBezTo>
                <a:cubicBezTo>
                  <a:pt x="336825" y="737"/>
                  <a:pt x="423715" y="-199"/>
                  <a:pt x="526155" y="35"/>
                </a:cubicBezTo>
                <a:close/>
              </a:path>
            </a:pathLst>
          </a:custGeom>
        </p:spPr>
      </p:pic>
      <p:sp>
        <p:nvSpPr>
          <p:cNvPr id="225" name="Freeform: Shape 224">
            <a:extLst>
              <a:ext uri="{FF2B5EF4-FFF2-40B4-BE49-F238E27FC236}">
                <a16:creationId xmlns:a16="http://schemas.microsoft.com/office/drawing/2014/main" id="{99B7B539-E79B-44C5-8319-9CE01F87F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7119" y="391300"/>
            <a:ext cx="7228863" cy="5847183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80682" h="6405386">
                <a:moveTo>
                  <a:pt x="7142118" y="6405352"/>
                </a:moveTo>
                <a:cubicBezTo>
                  <a:pt x="6967357" y="6404963"/>
                  <a:pt x="6748379" y="6401325"/>
                  <a:pt x="6552830" y="6396252"/>
                </a:cubicBezTo>
                <a:lnTo>
                  <a:pt x="987782" y="6365722"/>
                </a:lnTo>
                <a:lnTo>
                  <a:pt x="0" y="6336938"/>
                </a:lnTo>
                <a:lnTo>
                  <a:pt x="0" y="32372"/>
                </a:lnTo>
                <a:lnTo>
                  <a:pt x="157934" y="32797"/>
                </a:lnTo>
                <a:cubicBezTo>
                  <a:pt x="2047215" y="35779"/>
                  <a:pt x="4666218" y="0"/>
                  <a:pt x="6431319" y="0"/>
                </a:cubicBezTo>
                <a:cubicBezTo>
                  <a:pt x="6931382" y="30531"/>
                  <a:pt x="7288570" y="-1"/>
                  <a:pt x="7631470" y="30531"/>
                </a:cubicBezTo>
                <a:cubicBezTo>
                  <a:pt x="7736245" y="2096465"/>
                  <a:pt x="7655283" y="4971471"/>
                  <a:pt x="7560032" y="6274128"/>
                </a:cubicBezTo>
                <a:cubicBezTo>
                  <a:pt x="7551842" y="6434165"/>
                  <a:pt x="7558630" y="6381800"/>
                  <a:pt x="7394324" y="6402154"/>
                </a:cubicBezTo>
                <a:cubicBezTo>
                  <a:pt x="7335914" y="6404650"/>
                  <a:pt x="7246975" y="6405586"/>
                  <a:pt x="7142118" y="640535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7" name="Freeform: Shape 226">
            <a:extLst>
              <a:ext uri="{FF2B5EF4-FFF2-40B4-BE49-F238E27FC236}">
                <a16:creationId xmlns:a16="http://schemas.microsoft.com/office/drawing/2014/main" id="{1979858C-A26E-4B53-9728-5EC82E0E9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92712" flipH="1">
            <a:off x="6869718" y="475165"/>
            <a:ext cx="4895008" cy="5648873"/>
          </a:xfrm>
          <a:custGeom>
            <a:avLst/>
            <a:gdLst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81829 w 4877237"/>
              <a:gd name="connsiteY7" fmla="*/ 5221985 h 5641553"/>
              <a:gd name="connsiteX8" fmla="*/ 3570634 w 4877237"/>
              <a:gd name="connsiteY8" fmla="*/ 5225757 h 5641553"/>
              <a:gd name="connsiteX9" fmla="*/ 3515258 w 4877237"/>
              <a:gd name="connsiteY9" fmla="*/ 5243754 h 5641553"/>
              <a:gd name="connsiteX10" fmla="*/ 3510127 w 4877237"/>
              <a:gd name="connsiteY10" fmla="*/ 5288400 h 5641553"/>
              <a:gd name="connsiteX11" fmla="*/ 3658238 w 4877237"/>
              <a:gd name="connsiteY11" fmla="*/ 5641549 h 5641553"/>
              <a:gd name="connsiteX12" fmla="*/ 2845674 w 4877237"/>
              <a:gd name="connsiteY12" fmla="*/ 5290843 h 5641553"/>
              <a:gd name="connsiteX13" fmla="*/ 2820308 w 4877237"/>
              <a:gd name="connsiteY13" fmla="*/ 5261823 h 5641553"/>
              <a:gd name="connsiteX14" fmla="*/ 2722542 w 4877237"/>
              <a:gd name="connsiteY14" fmla="*/ 5265294 h 5641553"/>
              <a:gd name="connsiteX15" fmla="*/ 1770504 w 4877237"/>
              <a:gd name="connsiteY15" fmla="*/ 5261011 h 5641553"/>
              <a:gd name="connsiteX16" fmla="*/ 815940 w 4877237"/>
              <a:gd name="connsiteY16" fmla="*/ 5009663 h 5641553"/>
              <a:gd name="connsiteX17" fmla="*/ 117267 w 4877237"/>
              <a:gd name="connsiteY17" fmla="*/ 3779919 h 5641553"/>
              <a:gd name="connsiteX18" fmla="*/ 1702 w 4877237"/>
              <a:gd name="connsiteY18" fmla="*/ 1784971 h 5641553"/>
              <a:gd name="connsiteX19" fmla="*/ 336804 w 4877237"/>
              <a:gd name="connsiteY19" fmla="*/ 369690 h 5641553"/>
              <a:gd name="connsiteX20" fmla="*/ 1687022 w 4877237"/>
              <a:gd name="connsiteY20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81829 w 4877237"/>
              <a:gd name="connsiteY7" fmla="*/ 5221985 h 5641553"/>
              <a:gd name="connsiteX8" fmla="*/ 3515258 w 4877237"/>
              <a:gd name="connsiteY8" fmla="*/ 5243754 h 5641553"/>
              <a:gd name="connsiteX9" fmla="*/ 3510127 w 4877237"/>
              <a:gd name="connsiteY9" fmla="*/ 5288400 h 5641553"/>
              <a:gd name="connsiteX10" fmla="*/ 3658238 w 4877237"/>
              <a:gd name="connsiteY10" fmla="*/ 5641549 h 5641553"/>
              <a:gd name="connsiteX11" fmla="*/ 2845674 w 4877237"/>
              <a:gd name="connsiteY11" fmla="*/ 5290843 h 5641553"/>
              <a:gd name="connsiteX12" fmla="*/ 2820308 w 4877237"/>
              <a:gd name="connsiteY12" fmla="*/ 5261823 h 5641553"/>
              <a:gd name="connsiteX13" fmla="*/ 2722542 w 4877237"/>
              <a:gd name="connsiteY13" fmla="*/ 5265294 h 5641553"/>
              <a:gd name="connsiteX14" fmla="*/ 1770504 w 4877237"/>
              <a:gd name="connsiteY14" fmla="*/ 5261011 h 5641553"/>
              <a:gd name="connsiteX15" fmla="*/ 815940 w 4877237"/>
              <a:gd name="connsiteY15" fmla="*/ 5009663 h 5641553"/>
              <a:gd name="connsiteX16" fmla="*/ 117267 w 4877237"/>
              <a:gd name="connsiteY16" fmla="*/ 3779919 h 5641553"/>
              <a:gd name="connsiteX17" fmla="*/ 1702 w 4877237"/>
              <a:gd name="connsiteY17" fmla="*/ 1784971 h 5641553"/>
              <a:gd name="connsiteX18" fmla="*/ 336804 w 4877237"/>
              <a:gd name="connsiteY18" fmla="*/ 369690 h 5641553"/>
              <a:gd name="connsiteX19" fmla="*/ 1687022 w 4877237"/>
              <a:gd name="connsiteY19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15258 w 4877237"/>
              <a:gd name="connsiteY7" fmla="*/ 5243754 h 5641553"/>
              <a:gd name="connsiteX8" fmla="*/ 3510127 w 4877237"/>
              <a:gd name="connsiteY8" fmla="*/ 5288400 h 5641553"/>
              <a:gd name="connsiteX9" fmla="*/ 3658238 w 4877237"/>
              <a:gd name="connsiteY9" fmla="*/ 5641549 h 5641553"/>
              <a:gd name="connsiteX10" fmla="*/ 2845674 w 4877237"/>
              <a:gd name="connsiteY10" fmla="*/ 5290843 h 5641553"/>
              <a:gd name="connsiteX11" fmla="*/ 2820308 w 4877237"/>
              <a:gd name="connsiteY11" fmla="*/ 5261823 h 5641553"/>
              <a:gd name="connsiteX12" fmla="*/ 2722542 w 4877237"/>
              <a:gd name="connsiteY12" fmla="*/ 5265294 h 5641553"/>
              <a:gd name="connsiteX13" fmla="*/ 1770504 w 4877237"/>
              <a:gd name="connsiteY13" fmla="*/ 5261011 h 5641553"/>
              <a:gd name="connsiteX14" fmla="*/ 815940 w 4877237"/>
              <a:gd name="connsiteY14" fmla="*/ 5009663 h 5641553"/>
              <a:gd name="connsiteX15" fmla="*/ 117267 w 4877237"/>
              <a:gd name="connsiteY15" fmla="*/ 3779919 h 5641553"/>
              <a:gd name="connsiteX16" fmla="*/ 1702 w 4877237"/>
              <a:gd name="connsiteY16" fmla="*/ 1784971 h 5641553"/>
              <a:gd name="connsiteX17" fmla="*/ 336804 w 4877237"/>
              <a:gd name="connsiteY17" fmla="*/ 369690 h 5641553"/>
              <a:gd name="connsiteX18" fmla="*/ 1687022 w 4877237"/>
              <a:gd name="connsiteY18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515258 w 4877237"/>
              <a:gd name="connsiteY6" fmla="*/ 5243754 h 5641553"/>
              <a:gd name="connsiteX7" fmla="*/ 3510127 w 4877237"/>
              <a:gd name="connsiteY7" fmla="*/ 5288400 h 5641553"/>
              <a:gd name="connsiteX8" fmla="*/ 3658238 w 4877237"/>
              <a:gd name="connsiteY8" fmla="*/ 5641549 h 5641553"/>
              <a:gd name="connsiteX9" fmla="*/ 2845674 w 4877237"/>
              <a:gd name="connsiteY9" fmla="*/ 5290843 h 5641553"/>
              <a:gd name="connsiteX10" fmla="*/ 2820308 w 4877237"/>
              <a:gd name="connsiteY10" fmla="*/ 5261823 h 5641553"/>
              <a:gd name="connsiteX11" fmla="*/ 2722542 w 4877237"/>
              <a:gd name="connsiteY11" fmla="*/ 5265294 h 5641553"/>
              <a:gd name="connsiteX12" fmla="*/ 1770504 w 4877237"/>
              <a:gd name="connsiteY12" fmla="*/ 5261011 h 5641553"/>
              <a:gd name="connsiteX13" fmla="*/ 815940 w 4877237"/>
              <a:gd name="connsiteY13" fmla="*/ 5009663 h 5641553"/>
              <a:gd name="connsiteX14" fmla="*/ 117267 w 4877237"/>
              <a:gd name="connsiteY14" fmla="*/ 3779919 h 5641553"/>
              <a:gd name="connsiteX15" fmla="*/ 1702 w 4877237"/>
              <a:gd name="connsiteY15" fmla="*/ 1784971 h 5641553"/>
              <a:gd name="connsiteX16" fmla="*/ 336804 w 4877237"/>
              <a:gd name="connsiteY16" fmla="*/ 369690 h 5641553"/>
              <a:gd name="connsiteX17" fmla="*/ 1687022 w 4877237"/>
              <a:gd name="connsiteY17" fmla="*/ 50 h 564155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116764 w 4876734"/>
              <a:gd name="connsiteY14" fmla="*/ 3787239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770001 w 4876734"/>
              <a:gd name="connsiteY11" fmla="*/ 5268331 h 5648873"/>
              <a:gd name="connsiteX12" fmla="*/ 815437 w 4876734"/>
              <a:gd name="connsiteY12" fmla="*/ 5016983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868109 w 4876734"/>
              <a:gd name="connsiteY11" fmla="*/ 5289191 h 5648873"/>
              <a:gd name="connsiteX12" fmla="*/ 815437 w 4876734"/>
              <a:gd name="connsiteY12" fmla="*/ 5016983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868109 w 4876734"/>
              <a:gd name="connsiteY11" fmla="*/ 5289191 h 5648873"/>
              <a:gd name="connsiteX12" fmla="*/ 808332 w 4876734"/>
              <a:gd name="connsiteY12" fmla="*/ 4953947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95008"/>
              <a:gd name="connsiteY0" fmla="*/ 7370 h 5648873"/>
              <a:gd name="connsiteX1" fmla="*/ 3318681 w 4895008"/>
              <a:gd name="connsiteY1" fmla="*/ 170365 h 5648873"/>
              <a:gd name="connsiteX2" fmla="*/ 4548748 w 4895008"/>
              <a:gd name="connsiteY2" fmla="*/ 751552 h 5648873"/>
              <a:gd name="connsiteX3" fmla="*/ 4808142 w 4895008"/>
              <a:gd name="connsiteY3" fmla="*/ 1668523 h 5648873"/>
              <a:gd name="connsiteX4" fmla="*/ 4706317 w 4895008"/>
              <a:gd name="connsiteY4" fmla="*/ 4248850 h 5648873"/>
              <a:gd name="connsiteX5" fmla="*/ 3514755 w 4895008"/>
              <a:gd name="connsiteY5" fmla="*/ 5251074 h 5648873"/>
              <a:gd name="connsiteX6" fmla="*/ 3509624 w 4895008"/>
              <a:gd name="connsiteY6" fmla="*/ 5295720 h 5648873"/>
              <a:gd name="connsiteX7" fmla="*/ 3657735 w 4895008"/>
              <a:gd name="connsiteY7" fmla="*/ 5648869 h 5648873"/>
              <a:gd name="connsiteX8" fmla="*/ 2845171 w 4895008"/>
              <a:gd name="connsiteY8" fmla="*/ 5298163 h 5648873"/>
              <a:gd name="connsiteX9" fmla="*/ 2819805 w 4895008"/>
              <a:gd name="connsiteY9" fmla="*/ 5269143 h 5648873"/>
              <a:gd name="connsiteX10" fmla="*/ 1868109 w 4895008"/>
              <a:gd name="connsiteY10" fmla="*/ 5289191 h 5648873"/>
              <a:gd name="connsiteX11" fmla="*/ 808332 w 4895008"/>
              <a:gd name="connsiteY11" fmla="*/ 4953947 h 5648873"/>
              <a:gd name="connsiteX12" fmla="*/ 91972 w 4895008"/>
              <a:gd name="connsiteY12" fmla="*/ 3785123 h 5648873"/>
              <a:gd name="connsiteX13" fmla="*/ 1199 w 4895008"/>
              <a:gd name="connsiteY13" fmla="*/ 1792291 h 5648873"/>
              <a:gd name="connsiteX14" fmla="*/ 445748 w 4895008"/>
              <a:gd name="connsiteY14" fmla="*/ 411323 h 5648873"/>
              <a:gd name="connsiteX15" fmla="*/ 1686519 w 4895008"/>
              <a:gd name="connsiteY15" fmla="*/ 7370 h 5648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5008" h="5648873">
                <a:moveTo>
                  <a:pt x="1686519" y="7370"/>
                </a:moveTo>
                <a:cubicBezTo>
                  <a:pt x="2165341" y="-32790"/>
                  <a:pt x="2948273" y="101042"/>
                  <a:pt x="3318681" y="170365"/>
                </a:cubicBezTo>
                <a:cubicBezTo>
                  <a:pt x="4323032" y="354108"/>
                  <a:pt x="4382005" y="411920"/>
                  <a:pt x="4548748" y="751552"/>
                </a:cubicBezTo>
                <a:cubicBezTo>
                  <a:pt x="4697049" y="1163453"/>
                  <a:pt x="4708493" y="1199701"/>
                  <a:pt x="4808142" y="1668523"/>
                </a:cubicBezTo>
                <a:cubicBezTo>
                  <a:pt x="4948374" y="2755090"/>
                  <a:pt x="4921881" y="3651758"/>
                  <a:pt x="4706317" y="4248850"/>
                </a:cubicBezTo>
                <a:cubicBezTo>
                  <a:pt x="4490753" y="4845942"/>
                  <a:pt x="3714204" y="5076596"/>
                  <a:pt x="3514755" y="5251074"/>
                </a:cubicBezTo>
                <a:lnTo>
                  <a:pt x="3509624" y="5295720"/>
                </a:lnTo>
                <a:cubicBezTo>
                  <a:pt x="3554663" y="5575558"/>
                  <a:pt x="3702470" y="5648392"/>
                  <a:pt x="3657735" y="5648869"/>
                </a:cubicBezTo>
                <a:cubicBezTo>
                  <a:pt x="3549823" y="5650021"/>
                  <a:pt x="3002334" y="5450329"/>
                  <a:pt x="2845171" y="5298163"/>
                </a:cubicBezTo>
                <a:lnTo>
                  <a:pt x="2819805" y="5269143"/>
                </a:lnTo>
                <a:cubicBezTo>
                  <a:pt x="2502573" y="5275826"/>
                  <a:pt x="2203354" y="5341724"/>
                  <a:pt x="1868109" y="5289191"/>
                </a:cubicBezTo>
                <a:cubicBezTo>
                  <a:pt x="1532864" y="5236658"/>
                  <a:pt x="1104355" y="5204625"/>
                  <a:pt x="808332" y="4953947"/>
                </a:cubicBezTo>
                <a:cubicBezTo>
                  <a:pt x="512309" y="4703269"/>
                  <a:pt x="308594" y="4469411"/>
                  <a:pt x="91972" y="3785123"/>
                </a:cubicBezTo>
                <a:cubicBezTo>
                  <a:pt x="-34378" y="3125130"/>
                  <a:pt x="8985" y="2549529"/>
                  <a:pt x="1199" y="1792291"/>
                </a:cubicBezTo>
                <a:cubicBezTo>
                  <a:pt x="-23043" y="890799"/>
                  <a:pt x="327087" y="612546"/>
                  <a:pt x="445748" y="411323"/>
                </a:cubicBezTo>
                <a:cubicBezTo>
                  <a:pt x="628194" y="125556"/>
                  <a:pt x="1207697" y="47530"/>
                  <a:pt x="1686519" y="7370"/>
                </a:cubicBezTo>
                <a:close/>
              </a:path>
            </a:pathLst>
          </a:cu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9" name="Freeform: Shape 228">
            <a:extLst>
              <a:ext uri="{FF2B5EF4-FFF2-40B4-BE49-F238E27FC236}">
                <a16:creationId xmlns:a16="http://schemas.microsoft.com/office/drawing/2014/main" id="{3F73B9C9-A160-4E92-89A0-667A53CD7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92712" flipH="1">
            <a:off x="6891488" y="428517"/>
            <a:ext cx="4895008" cy="5648873"/>
          </a:xfrm>
          <a:custGeom>
            <a:avLst/>
            <a:gdLst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81829 w 4877237"/>
              <a:gd name="connsiteY7" fmla="*/ 5221985 h 5641553"/>
              <a:gd name="connsiteX8" fmla="*/ 3570634 w 4877237"/>
              <a:gd name="connsiteY8" fmla="*/ 5225757 h 5641553"/>
              <a:gd name="connsiteX9" fmla="*/ 3515258 w 4877237"/>
              <a:gd name="connsiteY9" fmla="*/ 5243754 h 5641553"/>
              <a:gd name="connsiteX10" fmla="*/ 3510127 w 4877237"/>
              <a:gd name="connsiteY10" fmla="*/ 5288400 h 5641553"/>
              <a:gd name="connsiteX11" fmla="*/ 3658238 w 4877237"/>
              <a:gd name="connsiteY11" fmla="*/ 5641549 h 5641553"/>
              <a:gd name="connsiteX12" fmla="*/ 2845674 w 4877237"/>
              <a:gd name="connsiteY12" fmla="*/ 5290843 h 5641553"/>
              <a:gd name="connsiteX13" fmla="*/ 2820308 w 4877237"/>
              <a:gd name="connsiteY13" fmla="*/ 5261823 h 5641553"/>
              <a:gd name="connsiteX14" fmla="*/ 2722542 w 4877237"/>
              <a:gd name="connsiteY14" fmla="*/ 5265294 h 5641553"/>
              <a:gd name="connsiteX15" fmla="*/ 1770504 w 4877237"/>
              <a:gd name="connsiteY15" fmla="*/ 5261011 h 5641553"/>
              <a:gd name="connsiteX16" fmla="*/ 815940 w 4877237"/>
              <a:gd name="connsiteY16" fmla="*/ 5009663 h 5641553"/>
              <a:gd name="connsiteX17" fmla="*/ 117267 w 4877237"/>
              <a:gd name="connsiteY17" fmla="*/ 3779919 h 5641553"/>
              <a:gd name="connsiteX18" fmla="*/ 1702 w 4877237"/>
              <a:gd name="connsiteY18" fmla="*/ 1784971 h 5641553"/>
              <a:gd name="connsiteX19" fmla="*/ 336804 w 4877237"/>
              <a:gd name="connsiteY19" fmla="*/ 369690 h 5641553"/>
              <a:gd name="connsiteX20" fmla="*/ 1687022 w 4877237"/>
              <a:gd name="connsiteY20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81829 w 4877237"/>
              <a:gd name="connsiteY7" fmla="*/ 5221985 h 5641553"/>
              <a:gd name="connsiteX8" fmla="*/ 3515258 w 4877237"/>
              <a:gd name="connsiteY8" fmla="*/ 5243754 h 5641553"/>
              <a:gd name="connsiteX9" fmla="*/ 3510127 w 4877237"/>
              <a:gd name="connsiteY9" fmla="*/ 5288400 h 5641553"/>
              <a:gd name="connsiteX10" fmla="*/ 3658238 w 4877237"/>
              <a:gd name="connsiteY10" fmla="*/ 5641549 h 5641553"/>
              <a:gd name="connsiteX11" fmla="*/ 2845674 w 4877237"/>
              <a:gd name="connsiteY11" fmla="*/ 5290843 h 5641553"/>
              <a:gd name="connsiteX12" fmla="*/ 2820308 w 4877237"/>
              <a:gd name="connsiteY12" fmla="*/ 5261823 h 5641553"/>
              <a:gd name="connsiteX13" fmla="*/ 2722542 w 4877237"/>
              <a:gd name="connsiteY13" fmla="*/ 5265294 h 5641553"/>
              <a:gd name="connsiteX14" fmla="*/ 1770504 w 4877237"/>
              <a:gd name="connsiteY14" fmla="*/ 5261011 h 5641553"/>
              <a:gd name="connsiteX15" fmla="*/ 815940 w 4877237"/>
              <a:gd name="connsiteY15" fmla="*/ 5009663 h 5641553"/>
              <a:gd name="connsiteX16" fmla="*/ 117267 w 4877237"/>
              <a:gd name="connsiteY16" fmla="*/ 3779919 h 5641553"/>
              <a:gd name="connsiteX17" fmla="*/ 1702 w 4877237"/>
              <a:gd name="connsiteY17" fmla="*/ 1784971 h 5641553"/>
              <a:gd name="connsiteX18" fmla="*/ 336804 w 4877237"/>
              <a:gd name="connsiteY18" fmla="*/ 369690 h 5641553"/>
              <a:gd name="connsiteX19" fmla="*/ 1687022 w 4877237"/>
              <a:gd name="connsiteY19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872846 w 4877237"/>
              <a:gd name="connsiteY6" fmla="*/ 5198795 h 5641553"/>
              <a:gd name="connsiteX7" fmla="*/ 3515258 w 4877237"/>
              <a:gd name="connsiteY7" fmla="*/ 5243754 h 5641553"/>
              <a:gd name="connsiteX8" fmla="*/ 3510127 w 4877237"/>
              <a:gd name="connsiteY8" fmla="*/ 5288400 h 5641553"/>
              <a:gd name="connsiteX9" fmla="*/ 3658238 w 4877237"/>
              <a:gd name="connsiteY9" fmla="*/ 5641549 h 5641553"/>
              <a:gd name="connsiteX10" fmla="*/ 2845674 w 4877237"/>
              <a:gd name="connsiteY10" fmla="*/ 5290843 h 5641553"/>
              <a:gd name="connsiteX11" fmla="*/ 2820308 w 4877237"/>
              <a:gd name="connsiteY11" fmla="*/ 5261823 h 5641553"/>
              <a:gd name="connsiteX12" fmla="*/ 2722542 w 4877237"/>
              <a:gd name="connsiteY12" fmla="*/ 5265294 h 5641553"/>
              <a:gd name="connsiteX13" fmla="*/ 1770504 w 4877237"/>
              <a:gd name="connsiteY13" fmla="*/ 5261011 h 5641553"/>
              <a:gd name="connsiteX14" fmla="*/ 815940 w 4877237"/>
              <a:gd name="connsiteY14" fmla="*/ 5009663 h 5641553"/>
              <a:gd name="connsiteX15" fmla="*/ 117267 w 4877237"/>
              <a:gd name="connsiteY15" fmla="*/ 3779919 h 5641553"/>
              <a:gd name="connsiteX16" fmla="*/ 1702 w 4877237"/>
              <a:gd name="connsiteY16" fmla="*/ 1784971 h 5641553"/>
              <a:gd name="connsiteX17" fmla="*/ 336804 w 4877237"/>
              <a:gd name="connsiteY17" fmla="*/ 369690 h 5641553"/>
              <a:gd name="connsiteX18" fmla="*/ 1687022 w 4877237"/>
              <a:gd name="connsiteY18" fmla="*/ 50 h 5641553"/>
              <a:gd name="connsiteX0" fmla="*/ 1687022 w 4877237"/>
              <a:gd name="connsiteY0" fmla="*/ 50 h 5641553"/>
              <a:gd name="connsiteX1" fmla="*/ 3319184 w 4877237"/>
              <a:gd name="connsiteY1" fmla="*/ 163045 h 5641553"/>
              <a:gd name="connsiteX2" fmla="*/ 4549251 w 4877237"/>
              <a:gd name="connsiteY2" fmla="*/ 744232 h 5641553"/>
              <a:gd name="connsiteX3" fmla="*/ 4808645 w 4877237"/>
              <a:gd name="connsiteY3" fmla="*/ 1661203 h 5641553"/>
              <a:gd name="connsiteX4" fmla="*/ 4706820 w 4877237"/>
              <a:gd name="connsiteY4" fmla="*/ 4241530 h 5641553"/>
              <a:gd name="connsiteX5" fmla="*/ 3928223 w 4877237"/>
              <a:gd name="connsiteY5" fmla="*/ 5181317 h 5641553"/>
              <a:gd name="connsiteX6" fmla="*/ 3515258 w 4877237"/>
              <a:gd name="connsiteY6" fmla="*/ 5243754 h 5641553"/>
              <a:gd name="connsiteX7" fmla="*/ 3510127 w 4877237"/>
              <a:gd name="connsiteY7" fmla="*/ 5288400 h 5641553"/>
              <a:gd name="connsiteX8" fmla="*/ 3658238 w 4877237"/>
              <a:gd name="connsiteY8" fmla="*/ 5641549 h 5641553"/>
              <a:gd name="connsiteX9" fmla="*/ 2845674 w 4877237"/>
              <a:gd name="connsiteY9" fmla="*/ 5290843 h 5641553"/>
              <a:gd name="connsiteX10" fmla="*/ 2820308 w 4877237"/>
              <a:gd name="connsiteY10" fmla="*/ 5261823 h 5641553"/>
              <a:gd name="connsiteX11" fmla="*/ 2722542 w 4877237"/>
              <a:gd name="connsiteY11" fmla="*/ 5265294 h 5641553"/>
              <a:gd name="connsiteX12" fmla="*/ 1770504 w 4877237"/>
              <a:gd name="connsiteY12" fmla="*/ 5261011 h 5641553"/>
              <a:gd name="connsiteX13" fmla="*/ 815940 w 4877237"/>
              <a:gd name="connsiteY13" fmla="*/ 5009663 h 5641553"/>
              <a:gd name="connsiteX14" fmla="*/ 117267 w 4877237"/>
              <a:gd name="connsiteY14" fmla="*/ 3779919 h 5641553"/>
              <a:gd name="connsiteX15" fmla="*/ 1702 w 4877237"/>
              <a:gd name="connsiteY15" fmla="*/ 1784971 h 5641553"/>
              <a:gd name="connsiteX16" fmla="*/ 336804 w 4877237"/>
              <a:gd name="connsiteY16" fmla="*/ 369690 h 5641553"/>
              <a:gd name="connsiteX17" fmla="*/ 1687022 w 4877237"/>
              <a:gd name="connsiteY17" fmla="*/ 50 h 564155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116764 w 4876734"/>
              <a:gd name="connsiteY14" fmla="*/ 3787239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2722039 w 4876734"/>
              <a:gd name="connsiteY11" fmla="*/ 5272614 h 5648873"/>
              <a:gd name="connsiteX12" fmla="*/ 1770001 w 4876734"/>
              <a:gd name="connsiteY12" fmla="*/ 5268331 h 5648873"/>
              <a:gd name="connsiteX13" fmla="*/ 815437 w 4876734"/>
              <a:gd name="connsiteY13" fmla="*/ 5016983 h 5648873"/>
              <a:gd name="connsiteX14" fmla="*/ 91972 w 4876734"/>
              <a:gd name="connsiteY14" fmla="*/ 3785123 h 5648873"/>
              <a:gd name="connsiteX15" fmla="*/ 1199 w 4876734"/>
              <a:gd name="connsiteY15" fmla="*/ 1792291 h 5648873"/>
              <a:gd name="connsiteX16" fmla="*/ 445748 w 4876734"/>
              <a:gd name="connsiteY16" fmla="*/ 411323 h 5648873"/>
              <a:gd name="connsiteX17" fmla="*/ 1686519 w 4876734"/>
              <a:gd name="connsiteY17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770001 w 4876734"/>
              <a:gd name="connsiteY11" fmla="*/ 5268331 h 5648873"/>
              <a:gd name="connsiteX12" fmla="*/ 815437 w 4876734"/>
              <a:gd name="connsiteY12" fmla="*/ 5016983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868109 w 4876734"/>
              <a:gd name="connsiteY11" fmla="*/ 5289191 h 5648873"/>
              <a:gd name="connsiteX12" fmla="*/ 815437 w 4876734"/>
              <a:gd name="connsiteY12" fmla="*/ 5016983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76734"/>
              <a:gd name="connsiteY0" fmla="*/ 7370 h 5648873"/>
              <a:gd name="connsiteX1" fmla="*/ 3318681 w 4876734"/>
              <a:gd name="connsiteY1" fmla="*/ 170365 h 5648873"/>
              <a:gd name="connsiteX2" fmla="*/ 4548748 w 4876734"/>
              <a:gd name="connsiteY2" fmla="*/ 751552 h 5648873"/>
              <a:gd name="connsiteX3" fmla="*/ 4808142 w 4876734"/>
              <a:gd name="connsiteY3" fmla="*/ 1668523 h 5648873"/>
              <a:gd name="connsiteX4" fmla="*/ 4706317 w 4876734"/>
              <a:gd name="connsiteY4" fmla="*/ 4248850 h 5648873"/>
              <a:gd name="connsiteX5" fmla="*/ 3927720 w 4876734"/>
              <a:gd name="connsiteY5" fmla="*/ 5188637 h 5648873"/>
              <a:gd name="connsiteX6" fmla="*/ 3514755 w 4876734"/>
              <a:gd name="connsiteY6" fmla="*/ 5251074 h 5648873"/>
              <a:gd name="connsiteX7" fmla="*/ 3509624 w 4876734"/>
              <a:gd name="connsiteY7" fmla="*/ 5295720 h 5648873"/>
              <a:gd name="connsiteX8" fmla="*/ 3657735 w 4876734"/>
              <a:gd name="connsiteY8" fmla="*/ 5648869 h 5648873"/>
              <a:gd name="connsiteX9" fmla="*/ 2845171 w 4876734"/>
              <a:gd name="connsiteY9" fmla="*/ 5298163 h 5648873"/>
              <a:gd name="connsiteX10" fmla="*/ 2819805 w 4876734"/>
              <a:gd name="connsiteY10" fmla="*/ 5269143 h 5648873"/>
              <a:gd name="connsiteX11" fmla="*/ 1868109 w 4876734"/>
              <a:gd name="connsiteY11" fmla="*/ 5289191 h 5648873"/>
              <a:gd name="connsiteX12" fmla="*/ 808332 w 4876734"/>
              <a:gd name="connsiteY12" fmla="*/ 4953947 h 5648873"/>
              <a:gd name="connsiteX13" fmla="*/ 91972 w 4876734"/>
              <a:gd name="connsiteY13" fmla="*/ 3785123 h 5648873"/>
              <a:gd name="connsiteX14" fmla="*/ 1199 w 4876734"/>
              <a:gd name="connsiteY14" fmla="*/ 1792291 h 5648873"/>
              <a:gd name="connsiteX15" fmla="*/ 445748 w 4876734"/>
              <a:gd name="connsiteY15" fmla="*/ 411323 h 5648873"/>
              <a:gd name="connsiteX16" fmla="*/ 1686519 w 4876734"/>
              <a:gd name="connsiteY16" fmla="*/ 7370 h 5648873"/>
              <a:gd name="connsiteX0" fmla="*/ 1686519 w 4895008"/>
              <a:gd name="connsiteY0" fmla="*/ 7370 h 5648873"/>
              <a:gd name="connsiteX1" fmla="*/ 3318681 w 4895008"/>
              <a:gd name="connsiteY1" fmla="*/ 170365 h 5648873"/>
              <a:gd name="connsiteX2" fmla="*/ 4548748 w 4895008"/>
              <a:gd name="connsiteY2" fmla="*/ 751552 h 5648873"/>
              <a:gd name="connsiteX3" fmla="*/ 4808142 w 4895008"/>
              <a:gd name="connsiteY3" fmla="*/ 1668523 h 5648873"/>
              <a:gd name="connsiteX4" fmla="*/ 4706317 w 4895008"/>
              <a:gd name="connsiteY4" fmla="*/ 4248850 h 5648873"/>
              <a:gd name="connsiteX5" fmla="*/ 3514755 w 4895008"/>
              <a:gd name="connsiteY5" fmla="*/ 5251074 h 5648873"/>
              <a:gd name="connsiteX6" fmla="*/ 3509624 w 4895008"/>
              <a:gd name="connsiteY6" fmla="*/ 5295720 h 5648873"/>
              <a:gd name="connsiteX7" fmla="*/ 3657735 w 4895008"/>
              <a:gd name="connsiteY7" fmla="*/ 5648869 h 5648873"/>
              <a:gd name="connsiteX8" fmla="*/ 2845171 w 4895008"/>
              <a:gd name="connsiteY8" fmla="*/ 5298163 h 5648873"/>
              <a:gd name="connsiteX9" fmla="*/ 2819805 w 4895008"/>
              <a:gd name="connsiteY9" fmla="*/ 5269143 h 5648873"/>
              <a:gd name="connsiteX10" fmla="*/ 1868109 w 4895008"/>
              <a:gd name="connsiteY10" fmla="*/ 5289191 h 5648873"/>
              <a:gd name="connsiteX11" fmla="*/ 808332 w 4895008"/>
              <a:gd name="connsiteY11" fmla="*/ 4953947 h 5648873"/>
              <a:gd name="connsiteX12" fmla="*/ 91972 w 4895008"/>
              <a:gd name="connsiteY12" fmla="*/ 3785123 h 5648873"/>
              <a:gd name="connsiteX13" fmla="*/ 1199 w 4895008"/>
              <a:gd name="connsiteY13" fmla="*/ 1792291 h 5648873"/>
              <a:gd name="connsiteX14" fmla="*/ 445748 w 4895008"/>
              <a:gd name="connsiteY14" fmla="*/ 411323 h 5648873"/>
              <a:gd name="connsiteX15" fmla="*/ 1686519 w 4895008"/>
              <a:gd name="connsiteY15" fmla="*/ 7370 h 5648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5008" h="5648873">
                <a:moveTo>
                  <a:pt x="1686519" y="7370"/>
                </a:moveTo>
                <a:cubicBezTo>
                  <a:pt x="2165341" y="-32790"/>
                  <a:pt x="2948273" y="101042"/>
                  <a:pt x="3318681" y="170365"/>
                </a:cubicBezTo>
                <a:cubicBezTo>
                  <a:pt x="4323032" y="354108"/>
                  <a:pt x="4382005" y="411920"/>
                  <a:pt x="4548748" y="751552"/>
                </a:cubicBezTo>
                <a:cubicBezTo>
                  <a:pt x="4697049" y="1163453"/>
                  <a:pt x="4708493" y="1199701"/>
                  <a:pt x="4808142" y="1668523"/>
                </a:cubicBezTo>
                <a:cubicBezTo>
                  <a:pt x="4948374" y="2755090"/>
                  <a:pt x="4921881" y="3651758"/>
                  <a:pt x="4706317" y="4248850"/>
                </a:cubicBezTo>
                <a:cubicBezTo>
                  <a:pt x="4490753" y="4845942"/>
                  <a:pt x="3714204" y="5076596"/>
                  <a:pt x="3514755" y="5251074"/>
                </a:cubicBezTo>
                <a:lnTo>
                  <a:pt x="3509624" y="5295720"/>
                </a:lnTo>
                <a:cubicBezTo>
                  <a:pt x="3554663" y="5575558"/>
                  <a:pt x="3702470" y="5648392"/>
                  <a:pt x="3657735" y="5648869"/>
                </a:cubicBezTo>
                <a:cubicBezTo>
                  <a:pt x="3549823" y="5650021"/>
                  <a:pt x="3002334" y="5450329"/>
                  <a:pt x="2845171" y="5298163"/>
                </a:cubicBezTo>
                <a:lnTo>
                  <a:pt x="2819805" y="5269143"/>
                </a:lnTo>
                <a:cubicBezTo>
                  <a:pt x="2502573" y="5275826"/>
                  <a:pt x="2203354" y="5341724"/>
                  <a:pt x="1868109" y="5289191"/>
                </a:cubicBezTo>
                <a:cubicBezTo>
                  <a:pt x="1532864" y="5236658"/>
                  <a:pt x="1104355" y="5204625"/>
                  <a:pt x="808332" y="4953947"/>
                </a:cubicBezTo>
                <a:cubicBezTo>
                  <a:pt x="512309" y="4703269"/>
                  <a:pt x="308594" y="4469411"/>
                  <a:pt x="91972" y="3785123"/>
                </a:cubicBezTo>
                <a:cubicBezTo>
                  <a:pt x="-34378" y="3125130"/>
                  <a:pt x="8985" y="2549529"/>
                  <a:pt x="1199" y="1792291"/>
                </a:cubicBezTo>
                <a:cubicBezTo>
                  <a:pt x="-23043" y="890799"/>
                  <a:pt x="327087" y="612546"/>
                  <a:pt x="445748" y="411323"/>
                </a:cubicBezTo>
                <a:cubicBezTo>
                  <a:pt x="628194" y="125556"/>
                  <a:pt x="1207697" y="47530"/>
                  <a:pt x="1686519" y="737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586D23-352C-F37A-C4F6-9F116F5C5E96}"/>
              </a:ext>
            </a:extLst>
          </p:cNvPr>
          <p:cNvSpPr txBox="1"/>
          <p:nvPr/>
        </p:nvSpPr>
        <p:spPr>
          <a:xfrm>
            <a:off x="7704944" y="1044621"/>
            <a:ext cx="3547746" cy="86407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85000"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 kern="1200" spc="1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Instrucciones</a:t>
            </a:r>
            <a:r>
              <a:rPr lang="en-US" sz="3700" b="1" kern="1200" spc="1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para </a:t>
            </a:r>
            <a:r>
              <a:rPr lang="en-US" sz="3700" b="1" kern="1200" spc="1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realizar</a:t>
            </a:r>
            <a:r>
              <a:rPr lang="en-US" sz="3700" b="1" kern="1200" spc="1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spc="1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tu</a:t>
            </a:r>
            <a:r>
              <a:rPr lang="en-US" sz="3700" b="1" kern="1200" spc="1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spc="1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espacio</a:t>
            </a:r>
            <a:r>
              <a:rPr lang="en-US" sz="3700" b="1" kern="1200" spc="1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700" b="1" kern="1200" spc="1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actividades</a:t>
            </a:r>
            <a:endParaRPr lang="en-US" sz="3700" b="1" kern="1200" spc="1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7364AE6-C789-D3CE-13FE-91516931D23B}"/>
              </a:ext>
            </a:extLst>
          </p:cNvPr>
          <p:cNvSpPr txBox="1"/>
          <p:nvPr/>
        </p:nvSpPr>
        <p:spPr>
          <a:xfrm>
            <a:off x="6900413" y="1974606"/>
            <a:ext cx="4714407" cy="4148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ctr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b="1" spc="50" dirty="0"/>
              <a:t>1.- </a:t>
            </a:r>
            <a:r>
              <a:rPr lang="en-US" sz="2000" b="1" spc="50" dirty="0" err="1"/>
              <a:t>Debes</a:t>
            </a:r>
            <a:r>
              <a:rPr lang="en-US" sz="2000" b="1" spc="50" dirty="0"/>
              <a:t> </a:t>
            </a:r>
            <a:r>
              <a:rPr lang="en-US" sz="2000" b="1" spc="50" dirty="0" err="1"/>
              <a:t>entender</a:t>
            </a:r>
            <a:r>
              <a:rPr lang="en-US" sz="2000" b="1" spc="50" dirty="0"/>
              <a:t> </a:t>
            </a:r>
            <a:r>
              <a:rPr lang="en-US" sz="2000" b="1" spc="50" dirty="0" err="1"/>
              <a:t>correctamente</a:t>
            </a:r>
            <a:r>
              <a:rPr lang="en-US" sz="2000" b="1" spc="50" dirty="0"/>
              <a:t> lo que </a:t>
            </a:r>
            <a:r>
              <a:rPr lang="en-US" sz="2000" b="1" spc="50" dirty="0" err="1"/>
              <a:t>tienes</a:t>
            </a:r>
            <a:r>
              <a:rPr lang="en-US" sz="2000" b="1" spc="50" dirty="0"/>
              <a:t> que </a:t>
            </a:r>
            <a:r>
              <a:rPr lang="en-US" sz="2000" b="1" spc="50" dirty="0" err="1"/>
              <a:t>realizar</a:t>
            </a:r>
            <a:r>
              <a:rPr lang="en-US" sz="2000" b="1" spc="50" dirty="0"/>
              <a:t> </a:t>
            </a:r>
            <a:r>
              <a:rPr lang="en-US" sz="2000" b="1" spc="50" dirty="0" err="1"/>
              <a:t>en</a:t>
            </a:r>
            <a:r>
              <a:rPr lang="en-US" sz="2000" b="1" spc="50" dirty="0"/>
              <a:t> </a:t>
            </a:r>
            <a:r>
              <a:rPr lang="en-US" sz="2000" b="1" spc="50" dirty="0" err="1"/>
              <a:t>cada</a:t>
            </a:r>
            <a:r>
              <a:rPr lang="en-US" sz="2000" b="1" spc="50" dirty="0"/>
              <a:t> </a:t>
            </a:r>
            <a:r>
              <a:rPr lang="en-US" sz="2000" b="1" spc="50" dirty="0" err="1"/>
              <a:t>actividad</a:t>
            </a:r>
            <a:r>
              <a:rPr lang="en-US" sz="2000" b="1" spc="50" dirty="0"/>
              <a:t>.</a:t>
            </a:r>
          </a:p>
          <a:p>
            <a:pPr indent="-228600" algn="ctr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b="1" spc="50" dirty="0"/>
              <a:t>2.- Es </a:t>
            </a:r>
            <a:r>
              <a:rPr lang="en-US" sz="2000" b="1" spc="50" dirty="0" err="1"/>
              <a:t>obligatorio</a:t>
            </a:r>
            <a:r>
              <a:rPr lang="en-US" sz="2000" b="1" spc="50" dirty="0"/>
              <a:t> </a:t>
            </a:r>
            <a:r>
              <a:rPr lang="en-US" sz="2000" b="1" spc="50" dirty="0" err="1"/>
              <a:t>llegar</a:t>
            </a:r>
            <a:r>
              <a:rPr lang="en-US" sz="2000" b="1" spc="50" dirty="0"/>
              <a:t> hasta la </a:t>
            </a:r>
            <a:r>
              <a:rPr lang="en-US" sz="2000" b="1" spc="50" dirty="0" err="1"/>
              <a:t>actividad</a:t>
            </a:r>
            <a:r>
              <a:rPr lang="en-US" sz="2000" b="1" spc="50" dirty="0"/>
              <a:t> </a:t>
            </a:r>
            <a:r>
              <a:rPr lang="en-US" sz="2000" b="1" spc="50" dirty="0" err="1"/>
              <a:t>número</a:t>
            </a:r>
            <a:r>
              <a:rPr lang="en-US" sz="2000" b="1" spc="50" dirty="0"/>
              <a:t> 3. Si al </a:t>
            </a:r>
            <a:r>
              <a:rPr lang="en-US" sz="2000" b="1" spc="50" dirty="0" err="1"/>
              <a:t>llegar</a:t>
            </a:r>
            <a:r>
              <a:rPr lang="en-US" sz="2000" b="1" spc="50" dirty="0"/>
              <a:t> a </a:t>
            </a:r>
            <a:r>
              <a:rPr lang="en-US" sz="2000" b="1" spc="50" dirty="0" err="1"/>
              <a:t>esta</a:t>
            </a:r>
            <a:r>
              <a:rPr lang="en-US" sz="2000" b="1" spc="50" dirty="0"/>
              <a:t> </a:t>
            </a:r>
            <a:r>
              <a:rPr lang="en-US" sz="2000" b="1" spc="50" dirty="0" err="1"/>
              <a:t>actividad</a:t>
            </a:r>
            <a:r>
              <a:rPr lang="en-US" sz="2000" b="1" spc="50" dirty="0"/>
              <a:t> </a:t>
            </a:r>
            <a:r>
              <a:rPr lang="en-US" sz="2000" b="1" spc="50" dirty="0" err="1"/>
              <a:t>tienes</a:t>
            </a:r>
            <a:r>
              <a:rPr lang="en-US" sz="2000" b="1" spc="50" dirty="0"/>
              <a:t> </a:t>
            </a:r>
            <a:r>
              <a:rPr lang="en-US" sz="2000" b="1" spc="50" dirty="0" err="1"/>
              <a:t>alguna</a:t>
            </a:r>
            <a:r>
              <a:rPr lang="en-US" sz="2000" b="1" spc="50" dirty="0"/>
              <a:t> </a:t>
            </a:r>
            <a:r>
              <a:rPr lang="en-US" sz="2000" b="1" spc="50" dirty="0" err="1"/>
              <a:t>dificultad</a:t>
            </a:r>
            <a:r>
              <a:rPr lang="en-US" sz="2000" b="1" spc="50" dirty="0"/>
              <a:t> </a:t>
            </a:r>
            <a:r>
              <a:rPr lang="en-US" sz="2000" b="1" spc="50" dirty="0" err="1"/>
              <a:t>vete</a:t>
            </a:r>
            <a:r>
              <a:rPr lang="en-US" sz="2000" b="1" spc="50" dirty="0"/>
              <a:t> al REPOSTAJE. </a:t>
            </a:r>
            <a:r>
              <a:rPr lang="en-US" sz="2000" b="1" spc="50" dirty="0" err="1"/>
              <a:t>Después</a:t>
            </a:r>
            <a:r>
              <a:rPr lang="en-US" sz="2000" b="1" spc="50" dirty="0"/>
              <a:t> </a:t>
            </a:r>
            <a:r>
              <a:rPr lang="en-US" sz="2000" b="1" spc="50" dirty="0" err="1"/>
              <a:t>puedes</a:t>
            </a:r>
            <a:r>
              <a:rPr lang="en-US" sz="2000" b="1" spc="50" dirty="0"/>
              <a:t> </a:t>
            </a:r>
            <a:r>
              <a:rPr lang="en-US" sz="2000" b="1" spc="50" dirty="0" err="1"/>
              <a:t>seguir</a:t>
            </a:r>
            <a:r>
              <a:rPr lang="en-US" sz="2000" b="1" spc="50" dirty="0"/>
              <a:t> </a:t>
            </a:r>
            <a:r>
              <a:rPr lang="en-US" sz="2000" b="1" spc="50" dirty="0" err="1"/>
              <a:t>hacia</a:t>
            </a:r>
            <a:r>
              <a:rPr lang="en-US" sz="2000" b="1" spc="50" dirty="0"/>
              <a:t> la meta o </a:t>
            </a:r>
            <a:r>
              <a:rPr lang="en-US" sz="2000" b="1" spc="50" dirty="0" err="1"/>
              <a:t>volver</a:t>
            </a:r>
            <a:r>
              <a:rPr lang="en-US" sz="2000" b="1" spc="50" dirty="0"/>
              <a:t> </a:t>
            </a:r>
            <a:r>
              <a:rPr lang="en-US" sz="2000" b="1" spc="50" dirty="0" err="1"/>
              <a:t>hacia</a:t>
            </a:r>
            <a:r>
              <a:rPr lang="en-US" sz="2000" b="1" spc="50" dirty="0"/>
              <a:t> </a:t>
            </a:r>
            <a:r>
              <a:rPr lang="en-US" sz="2000" b="1" spc="50" dirty="0" err="1"/>
              <a:t>atrás</a:t>
            </a:r>
            <a:r>
              <a:rPr lang="en-US" sz="2000" b="1" spc="50" dirty="0"/>
              <a:t> para </a:t>
            </a:r>
            <a:r>
              <a:rPr lang="en-US" sz="2000" b="1" spc="50" dirty="0" err="1"/>
              <a:t>comprender</a:t>
            </a:r>
            <a:r>
              <a:rPr lang="en-US" sz="2000" b="1" spc="50" dirty="0"/>
              <a:t> </a:t>
            </a:r>
            <a:r>
              <a:rPr lang="en-US" sz="2000" b="1" spc="50" dirty="0" err="1"/>
              <a:t>mejor</a:t>
            </a:r>
            <a:r>
              <a:rPr lang="en-US" sz="2000" b="1" spc="50" dirty="0"/>
              <a:t> </a:t>
            </a:r>
            <a:r>
              <a:rPr lang="en-US" sz="2000" b="1" spc="50" dirty="0" err="1"/>
              <a:t>ahora</a:t>
            </a:r>
            <a:r>
              <a:rPr lang="en-US" sz="2000" b="1" spc="50" dirty="0"/>
              <a:t> las </a:t>
            </a:r>
            <a:r>
              <a:rPr lang="en-US" sz="2000" b="1" spc="50" dirty="0" err="1"/>
              <a:t>actividades</a:t>
            </a:r>
            <a:r>
              <a:rPr lang="en-US" sz="2000" b="1" spc="50" dirty="0"/>
              <a:t> </a:t>
            </a:r>
            <a:r>
              <a:rPr lang="en-US" sz="2000" b="1" spc="50" dirty="0" err="1"/>
              <a:t>anteriores</a:t>
            </a:r>
            <a:r>
              <a:rPr lang="en-US" sz="2000" b="1" spc="50" dirty="0"/>
              <a:t> </a:t>
            </a:r>
            <a:r>
              <a:rPr lang="en-US" sz="2000" b="1" spc="50" dirty="0" err="1"/>
              <a:t>en</a:t>
            </a:r>
            <a:r>
              <a:rPr lang="en-US" sz="2000" b="1" spc="50" dirty="0"/>
              <a:t> las que </a:t>
            </a:r>
            <a:r>
              <a:rPr lang="en-US" sz="2000" b="1" spc="50" dirty="0" err="1"/>
              <a:t>tuviste</a:t>
            </a:r>
            <a:r>
              <a:rPr lang="en-US" sz="2000" b="1" spc="50" dirty="0"/>
              <a:t> </a:t>
            </a:r>
            <a:r>
              <a:rPr lang="en-US" sz="2000" b="1" spc="50" dirty="0" err="1"/>
              <a:t>problemas</a:t>
            </a:r>
            <a:r>
              <a:rPr lang="en-US" sz="2000" b="1" spc="50" dirty="0"/>
              <a:t>..</a:t>
            </a:r>
          </a:p>
          <a:p>
            <a:pPr indent="-228600" algn="ctr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b="1" spc="50" dirty="0"/>
              <a:t>3.- No </a:t>
            </a:r>
            <a:r>
              <a:rPr lang="en-US" sz="2000" b="1" spc="50" dirty="0" err="1"/>
              <a:t>olvides</a:t>
            </a:r>
            <a:r>
              <a:rPr lang="en-US" sz="2000" b="1" spc="50" dirty="0"/>
              <a:t> que la idea es </a:t>
            </a:r>
            <a:r>
              <a:rPr lang="en-US" sz="2000" b="1" spc="50" dirty="0" err="1"/>
              <a:t>disfrutar</a:t>
            </a:r>
            <a:r>
              <a:rPr lang="en-US" sz="2000" b="1" spc="50" dirty="0"/>
              <a:t> </a:t>
            </a:r>
            <a:r>
              <a:rPr lang="en-US" sz="2000" b="1" spc="50" dirty="0" err="1"/>
              <a:t>en</a:t>
            </a:r>
            <a:r>
              <a:rPr lang="en-US" sz="2000" b="1" spc="50" dirty="0"/>
              <a:t> </a:t>
            </a:r>
            <a:r>
              <a:rPr lang="en-US" sz="2000" b="1" spc="50" dirty="0" err="1"/>
              <a:t>todo</a:t>
            </a:r>
            <a:r>
              <a:rPr lang="en-US" sz="2000" b="1" spc="50" dirty="0"/>
              <a:t> </a:t>
            </a:r>
            <a:r>
              <a:rPr lang="en-US" sz="2000" b="1" spc="50" dirty="0" err="1"/>
              <a:t>el</a:t>
            </a:r>
            <a:r>
              <a:rPr lang="en-US" sz="2000" b="1" spc="50" dirty="0"/>
              <a:t> </a:t>
            </a:r>
            <a:r>
              <a:rPr lang="en-US" sz="2000" b="1" spc="50" dirty="0" err="1"/>
              <a:t>proceso</a:t>
            </a:r>
            <a:r>
              <a:rPr lang="en-US" sz="2000" b="1" spc="50" dirty="0"/>
              <a:t> al </a:t>
            </a:r>
            <a:r>
              <a:rPr lang="en-US" sz="2000" b="1" spc="50" dirty="0" err="1"/>
              <a:t>ir</a:t>
            </a:r>
            <a:r>
              <a:rPr lang="en-US" sz="2000" b="1" spc="50" dirty="0"/>
              <a:t> </a:t>
            </a:r>
            <a:r>
              <a:rPr lang="en-US" sz="2000" b="1" spc="50" dirty="0" err="1"/>
              <a:t>realizando</a:t>
            </a:r>
            <a:r>
              <a:rPr lang="en-US" sz="2000" b="1" spc="50" dirty="0"/>
              <a:t> las </a:t>
            </a:r>
            <a:r>
              <a:rPr lang="en-US" sz="2000" b="1" spc="50" dirty="0" err="1"/>
              <a:t>actividades</a:t>
            </a:r>
            <a:r>
              <a:rPr lang="en-US" sz="2000" b="1" spc="50"/>
              <a:t>. No </a:t>
            </a:r>
            <a:r>
              <a:rPr lang="en-US" sz="2000" b="1" spc="50" dirty="0" err="1"/>
              <a:t>consiste</a:t>
            </a:r>
            <a:r>
              <a:rPr lang="en-US" sz="2000" b="1" spc="50" dirty="0"/>
              <a:t> </a:t>
            </a:r>
            <a:r>
              <a:rPr lang="en-US" sz="2000" b="1" spc="50" dirty="0" err="1"/>
              <a:t>en</a:t>
            </a:r>
            <a:r>
              <a:rPr lang="en-US" sz="2000" b="1" spc="50" dirty="0"/>
              <a:t> </a:t>
            </a:r>
            <a:r>
              <a:rPr lang="en-US" sz="2000" b="1" spc="50" dirty="0" err="1"/>
              <a:t>hacerlo</a:t>
            </a:r>
            <a:r>
              <a:rPr lang="en-US" sz="2000" b="1" spc="50" dirty="0"/>
              <a:t> </a:t>
            </a:r>
            <a:r>
              <a:rPr lang="en-US" sz="2000" b="1" spc="50" dirty="0" err="1"/>
              <a:t>más</a:t>
            </a:r>
            <a:r>
              <a:rPr lang="en-US" sz="2000" b="1" spc="50" dirty="0"/>
              <a:t> </a:t>
            </a:r>
            <a:r>
              <a:rPr lang="en-US" sz="2000" b="1" spc="50" dirty="0" err="1"/>
              <a:t>rápido</a:t>
            </a:r>
            <a:r>
              <a:rPr lang="en-US" sz="2000" b="1" spc="50" dirty="0"/>
              <a:t> que </a:t>
            </a:r>
            <a:r>
              <a:rPr lang="en-US" sz="2000" b="1" spc="50" dirty="0" err="1"/>
              <a:t>tus</a:t>
            </a:r>
            <a:r>
              <a:rPr lang="en-US" sz="2000" b="1" spc="50" dirty="0"/>
              <a:t> </a:t>
            </a:r>
            <a:r>
              <a:rPr lang="en-US" sz="2000" b="1" spc="50" dirty="0" err="1"/>
              <a:t>compañeros</a:t>
            </a:r>
            <a:r>
              <a:rPr lang="en-US" b="1" spc="50" dirty="0"/>
              <a:t>.</a:t>
            </a:r>
          </a:p>
          <a:p>
            <a:pPr indent="-228600" algn="ctr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b="1" spc="50" dirty="0"/>
          </a:p>
          <a:p>
            <a:pPr indent="-228600" algn="ctr"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b="1" spc="5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2B4A94C-AD96-6FA7-BFF0-A3CD244EBD02}"/>
              </a:ext>
            </a:extLst>
          </p:cNvPr>
          <p:cNvSpPr txBox="1"/>
          <p:nvPr/>
        </p:nvSpPr>
        <p:spPr>
          <a:xfrm>
            <a:off x="10976490" y="5638319"/>
            <a:ext cx="1276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Amor Pérez</a:t>
            </a:r>
          </a:p>
          <a:p>
            <a:r>
              <a:rPr lang="es-ES" sz="2400" b="1" dirty="0"/>
              <a:t>1º bachillerato</a:t>
            </a:r>
          </a:p>
          <a:p>
            <a:r>
              <a:rPr lang="es-ES" sz="2400" b="1" dirty="0"/>
              <a:t>Economía</a:t>
            </a:r>
          </a:p>
        </p:txBody>
      </p:sp>
    </p:spTree>
    <p:extLst>
      <p:ext uri="{BB962C8B-B14F-4D97-AF65-F5344CB8AC3E}">
        <p14:creationId xmlns:p14="http://schemas.microsoft.com/office/powerpoint/2010/main" val="3243815110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102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The Hand</vt:lpstr>
      <vt:lpstr>The Serif Hand</vt:lpstr>
      <vt:lpstr>ChitchatVTI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AURELIO AMOR PÉREZ GONZÁLEZ</dc:creator>
  <cp:lastModifiedBy>AURELIO AMOR PÉREZ GONZÁLEZ</cp:lastModifiedBy>
  <cp:revision>1</cp:revision>
  <dcterms:created xsi:type="dcterms:W3CDTF">2023-07-18T09:51:33Z</dcterms:created>
  <dcterms:modified xsi:type="dcterms:W3CDTF">2023-07-18T10:32:29Z</dcterms:modified>
</cp:coreProperties>
</file>