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05" autoAdjust="0"/>
  </p:normalViewPr>
  <p:slideViewPr>
    <p:cSldViewPr snapToGrid="0">
      <p:cViewPr varScale="1">
        <p:scale>
          <a:sx n="75" d="100"/>
          <a:sy n="75" d="100"/>
        </p:scale>
        <p:origin x="5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2AEF700-9B0B-4359-8356-DCE7EE4E41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9BF05B-06DB-4EC8-B476-CF95F9BD85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56334C3-D465-48CA-80A6-06F962D19C29}" type="datetime1">
              <a:rPr lang="en-GB" smtClean="0"/>
              <a:t>24/05/2023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21952E-79CD-4E03-AAEB-C22680419E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CA65F-8548-4E36-8331-FD471638BD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8CE0281-66A0-46B8-BDE2-AEF0C74537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735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C99DC95-800A-4479-A146-C935CD31EBE0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9EDED1C-4656-4CF8-AD34-DC4A65BB3913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954299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99EDED1C-4656-4CF8-AD34-DC4A65BB391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842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modificar el estilo de subtítulo del patrón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EDB980-97A8-4978-994A-DBA8140DB994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8740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5FD769-0C6A-49E6-B70A-8D5BEC40A1D0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57697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2B11B30-8EAA-4968-AE8D-C2FD4C5DEB03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2422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7001C3-611E-4CFF-801B-552D6A26161B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n-GB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n-GB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1610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85ACFA-436D-4926-8493-D82D054B2486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9213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D069E9-5509-43FC-BFF9-D295633F1746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88399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7A8F32-F98A-435C-9B37-AE252F88561F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97418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D7E2BC-69A9-45D5-9CBC-A70E597BE525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339669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3C6E9A-6074-47D3-9031-7811CE59B7A1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55564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DF6823-AEF3-42E2-ACEE-345B5E1FDBB7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06270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CF82FE-7BC5-4767-82BB-9B5FB1F83D6E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7535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n-GB" noProof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54B259-B480-47BB-B049-4E8F474FB548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551646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n-GB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n-GB" noProof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B8BE55-4A3F-4F4B-B47D-353C2A58025B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2024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1DDAB3-384D-4113-BE20-23BF0FB38923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61332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9F2045-3046-468C-B62C-A85C370CDFD4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5379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B6FA8AF-3CDA-442C-BCD1-21AAEF6CD7CE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8518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D84233-DCFD-48A7-866C-78DCC362CBB1}" type="datetime1">
              <a:rPr lang="en-GB" noProof="0" smtClean="0"/>
              <a:t>24/05/2023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GB" noProof="0" smtClean="0"/>
              <a:t>‹Nº›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08249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B9F3CDDC-0981-4075-8EAF-4E60217BB731}" type="datetime1">
              <a:rPr lang="en-GB" noProof="0" smtClean="0"/>
              <a:t>24/05/2023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6D22F896-40B5-4ADD-8801-0D06FADFA095}" type="slidenum">
              <a:rPr lang="en-GB" noProof="0" smtClean="0"/>
              <a:pPr rtl="0"/>
              <a:t>‹Nº›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5226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pikist.com/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391C69-E52F-4DC0-B51A-0DABC5484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3C7ED6A-DE7F-4002-9699-B659DE5512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48390FD-448E-4FF2-AEE8-C46960568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5961" y="-2"/>
            <a:ext cx="81313" cy="6858002"/>
          </a:xfrm>
          <a:prstGeom prst="rect">
            <a:avLst/>
          </a:prstGeom>
          <a:gradFill flip="none" rotWithShape="1">
            <a:gsLst>
              <a:gs pos="84000">
                <a:srgbClr val="B5B5B5"/>
              </a:gs>
              <a:gs pos="60159">
                <a:srgbClr val="D5D5D5"/>
              </a:gs>
              <a:gs pos="50447">
                <a:srgbClr val="E6E6E6"/>
              </a:gs>
              <a:gs pos="44260">
                <a:srgbClr val="D5D5D5"/>
              </a:gs>
              <a:gs pos="15928">
                <a:srgbClr val="B5B5B5"/>
              </a:gs>
              <a:gs pos="7000">
                <a:srgbClr val="8A8A8A"/>
              </a:gs>
              <a:gs pos="0">
                <a:srgbClr val="BBBBBB"/>
              </a:gs>
              <a:gs pos="93000">
                <a:srgbClr val="8A8A8A"/>
              </a:gs>
              <a:gs pos="100000">
                <a:srgbClr val="BBBBB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pic>
        <p:nvPicPr>
          <p:cNvPr id="5" name="Picture 4" descr="Petri Dish">
            <a:extLst>
              <a:ext uri="{FF2B5EF4-FFF2-40B4-BE49-F238E27FC236}">
                <a16:creationId xmlns:a16="http://schemas.microsoft.com/office/drawing/2014/main" id="{D16B27C4-A9C2-4AC4-9DD3-88F63F48E83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57274" y="10"/>
            <a:ext cx="4834726" cy="685799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BD259F2-A289-4420-B3EB-BBC6A904F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E7596B-F237-47DD-989E-9D8B0B49B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14" y="596902"/>
            <a:ext cx="7807325" cy="1485898"/>
          </a:xfrm>
        </p:spPr>
        <p:txBody>
          <a:bodyPr rtlCol="0">
            <a:normAutofit/>
          </a:bodyPr>
          <a:lstStyle/>
          <a:p>
            <a:pPr rtl="0"/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INSTRUCCIONES PARA ACTIVIDADES </a:t>
            </a:r>
            <a:br>
              <a:rPr lang="en-GB" sz="2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DEL APS-SANGRE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3915B-82A1-4F1C-B5C6-3E18DDD97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43800" y="2425700"/>
            <a:ext cx="4218961" cy="2778125"/>
          </a:xfrm>
          <a:solidFill>
            <a:schemeClr val="accent3">
              <a:lumMod val="40000"/>
              <a:lumOff val="60000"/>
            </a:schemeClr>
          </a:solidFill>
        </p:spPr>
        <p:txBody>
          <a:bodyPr rtlCol="0">
            <a:normAutofit fontScale="62500" lnSpcReduction="20000"/>
          </a:bodyPr>
          <a:lstStyle/>
          <a:p>
            <a:pPr algn="l" rtl="0"/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1º: </a:t>
            </a:r>
            <a:r>
              <a:rPr lang="es-ES" cap="none" dirty="0">
                <a:solidFill>
                  <a:schemeClr val="accent6">
                    <a:lumMod val="50000"/>
                  </a:schemeClr>
                </a:solidFill>
              </a:rPr>
              <a:t>Debes comprender correctamente lo que se te pide en      cada actividad.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  <a:p>
            <a:pPr algn="l" rtl="0"/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2ª: </a:t>
            </a:r>
            <a:r>
              <a:rPr lang="es-ES" cap="none" dirty="0">
                <a:solidFill>
                  <a:schemeClr val="accent6">
                    <a:lumMod val="50000"/>
                  </a:schemeClr>
                </a:solidFill>
              </a:rPr>
              <a:t>Hasta la actividad </a:t>
            </a:r>
            <a:r>
              <a:rPr lang="es-ES" cap="none" dirty="0" err="1">
                <a:solidFill>
                  <a:schemeClr val="accent6">
                    <a:lumMod val="50000"/>
                  </a:schemeClr>
                </a:solidFill>
              </a:rPr>
              <a:t>nº</a:t>
            </a:r>
            <a:r>
              <a:rPr lang="es-ES" cap="none" dirty="0">
                <a:solidFill>
                  <a:schemeClr val="accent6">
                    <a:lumMod val="50000"/>
                  </a:schemeClr>
                </a:solidFill>
              </a:rPr>
              <a:t> 3 es obligatorio. Si al llegar hasta esta actividad has encontrado alguna dificultad, no te olvides pasar por EL REPOSTAJE, </a:t>
            </a:r>
            <a:r>
              <a:rPr lang="es-ES" cap="none" dirty="0" err="1">
                <a:solidFill>
                  <a:schemeClr val="accent6">
                    <a:lumMod val="50000"/>
                  </a:schemeClr>
                </a:solidFill>
              </a:rPr>
              <a:t>despué</a:t>
            </a:r>
            <a:r>
              <a:rPr lang="es-ES" cap="none" dirty="0">
                <a:solidFill>
                  <a:schemeClr val="accent6">
                    <a:lumMod val="50000"/>
                  </a:schemeClr>
                </a:solidFill>
              </a:rPr>
              <a:t> podrás continuar a la meta o podrás regresar para comprender mejor las actividades en las que has tenido problemas.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  <a:p>
            <a:pPr algn="l" rtl="0"/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3ª: </a:t>
            </a:r>
            <a:r>
              <a:rPr lang="es-ES" cap="none" dirty="0">
                <a:solidFill>
                  <a:schemeClr val="accent6">
                    <a:lumMod val="50000"/>
                  </a:schemeClr>
                </a:solidFill>
              </a:rPr>
              <a:t>Recuerda disfrutar en el proceso, no se trata de llegar cuanto antes, se trata de hacerlo bien y no llegar antes que nadie</a:t>
            </a:r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en-GB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886D766-25A0-B3E1-206E-2FAA05831047}"/>
              </a:ext>
            </a:extLst>
          </p:cNvPr>
          <p:cNvSpPr txBox="1"/>
          <p:nvPr/>
        </p:nvSpPr>
        <p:spPr>
          <a:xfrm>
            <a:off x="7632700" y="6076432"/>
            <a:ext cx="193040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Beatriz Reguillo P.</a:t>
            </a:r>
            <a:endParaRPr lang="en-GB" dirty="0"/>
          </a:p>
        </p:txBody>
      </p:sp>
      <p:pic>
        <p:nvPicPr>
          <p:cNvPr id="6" name="Imagen 5" descr="Imagen que contiene persona, interior, tabla, mujer&#10;&#10;Descripción generada automáticamente">
            <a:extLst>
              <a:ext uri="{FF2B5EF4-FFF2-40B4-BE49-F238E27FC236}">
                <a16:creationId xmlns:a16="http://schemas.microsoft.com/office/drawing/2014/main" id="{7C6A747B-A035-A146-5D09-42F4CF7D9F5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r="1" b="2094"/>
          <a:stretch/>
        </p:blipFill>
        <p:spPr>
          <a:xfrm>
            <a:off x="1902045" y="2514601"/>
            <a:ext cx="4442851" cy="2895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96E26EE-718A-ABBF-8996-36F42F90450D}"/>
              </a:ext>
            </a:extLst>
          </p:cNvPr>
          <p:cNvSpPr txBox="1"/>
          <p:nvPr/>
        </p:nvSpPr>
        <p:spPr>
          <a:xfrm>
            <a:off x="10287000" y="317500"/>
            <a:ext cx="162560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dirty="0"/>
              <a:t>CFGM-TCAE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202284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0521881_TF33443810_Win32" id="{80B69BC6-3111-4073-93A1-EB5E0EF8C9E6}" vid="{956D3825-CC94-4EFA-B81F-756CD687FBE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93813dd7ca6ad654711aa0ab317e03a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f11dc0ce689dd3925e84e4e35398c6e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C9275B-1E7E-409A-9467-302622C468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BA7D41-7EBD-45D7-AFB8-22EF4BFA6BA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38E52988-C458-4121-9BF8-864CDB291D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{F15F9093-373D-441A-A4A8-B358438F78C2}tf33443810_win32</Template>
  <TotalTime>32</TotalTime>
  <Words>104</Words>
  <Application>Microsoft Office PowerPoint</Application>
  <PresentationFormat>Panorámica</PresentationFormat>
  <Paragraphs>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Tw Cen MT</vt:lpstr>
      <vt:lpstr>Gota</vt:lpstr>
      <vt:lpstr>INSTRUCCIONES PARA ACTIVIDADES  DEL APS-SANGRE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Design</dc:title>
  <dc:creator>Beatriz Reguillo</dc:creator>
  <cp:lastModifiedBy>Beatriz Reguillo</cp:lastModifiedBy>
  <cp:revision>6</cp:revision>
  <dcterms:created xsi:type="dcterms:W3CDTF">2023-05-24T17:31:46Z</dcterms:created>
  <dcterms:modified xsi:type="dcterms:W3CDTF">2023-05-24T18:17:31Z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