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6B6D30-E998-41F6-AA87-5E61AF26E140}" v="120" dt="2023-11-10T20:18:37.5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 title="Page Number Shape">
            <a:extLst>
              <a:ext uri="{FF2B5EF4-FFF2-40B4-BE49-F238E27FC236}">
                <a16:creationId xmlns:a16="http://schemas.microsoft.com/office/drawing/2014/main" id="{DD4C4B28-6B4B-4445-8535-F516D74E4AA9}"/>
              </a:ext>
            </a:extLst>
          </p:cNvPr>
          <p:cNvSpPr/>
          <p:nvPr/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2" name="Straight Connector 11" title="Verticle Rule Line">
            <a:extLst>
              <a:ext uri="{FF2B5EF4-FFF2-40B4-BE49-F238E27FC236}">
                <a16:creationId xmlns:a16="http://schemas.microsoft.com/office/drawing/2014/main" id="{0CB1C732-7193-4253-8746-850D090A6B4E}"/>
              </a:ext>
            </a:extLst>
          </p:cNvPr>
          <p:cNvCxnSpPr>
            <a:cxnSpLocks/>
          </p:cNvCxnSpPr>
          <p:nvPr/>
        </p:nvCxnSpPr>
        <p:spPr>
          <a:xfrm>
            <a:off x="758952" y="1280160"/>
            <a:ext cx="0" cy="557784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03AA199-952B-427F-A5BE-B97D25FD0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992" y="1143000"/>
            <a:ext cx="6720840" cy="3730752"/>
          </a:xfrm>
        </p:spPr>
        <p:txBody>
          <a:bodyPr anchor="t">
            <a:normAutofit/>
          </a:bodyPr>
          <a:lstStyle>
            <a:lvl1pPr algn="l"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AA393-A876-475F-A05B-1CCAB6C1F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992" y="5010912"/>
            <a:ext cx="6720840" cy="704088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95621-D631-4F31-AEEF-C8574E50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86356" y="6007608"/>
            <a:ext cx="3143643" cy="365125"/>
          </a:xfrm>
        </p:spPr>
        <p:txBody>
          <a:bodyPr/>
          <a:lstStyle/>
          <a:p>
            <a:fld id="{53BEF823-48A5-43FC-BE03-E79964288B41}" type="datetimeFigureOut">
              <a:rPr lang="en-US" smtClean="0"/>
              <a:t>11/10/2023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EE125-77AD-4E23-AFB7-C5CFDEACA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8991" y="6007608"/>
            <a:ext cx="672083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69682-B530-4F52-87B9-39464A09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6057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59FCF-ACDF-495D-ACFA-15FCAC9EA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3786E3-AB17-427E-8EF8-7FCB671A1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33B4E9-7A16-448C-8BE6-B14941A34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9212F5-5835-49FF-836F-5E3008A0E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9D492B-E5EE-4D24-A087-57D739CFA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579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31E395-94BD-4E79-8E42-9CD4EB33CA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5542" y="758952"/>
            <a:ext cx="2954458" cy="49860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AA8A4-66BC-4E80-ABE3-F533F82B8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8952" y="758952"/>
            <a:ext cx="7407586" cy="49860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DA4EA6-6A1A-48ED-9D79-A438561C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49B2BA-9250-4EBF-8820-10BDA5C1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14475-55F3-4C46-BAE2-E4D93E9E3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77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351BD-5252-4168-A69E-C6864AE2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48EEE-19C9-493B-836D-73B9E4A0B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A6BFE-11ED-4FB4-9F65-508B5B0F0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0F536E-BEFF-4E0D-B4EC-39DE28C67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EE02AF-6FE1-4972-BD48-A82499AD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4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52EE-D9FC-4E51-9BFF-141F91923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051" y="2414016"/>
            <a:ext cx="10666949" cy="3099816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86C4-4949-4E7A-A182-6709496A1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952" y="1389888"/>
            <a:ext cx="10671048" cy="822960"/>
          </a:xfrm>
        </p:spPr>
        <p:txBody>
          <a:bodyPr anchor="ctr">
            <a:normAutofit/>
          </a:bodyPr>
          <a:lstStyle>
            <a:lvl1pPr marL="0" indent="0">
              <a:buNone/>
              <a:defRPr sz="20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12BC88-6A2B-4851-9568-23A4B74D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82CFE5-65C3-4F46-9141-46454559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1B390-4E13-4481-AC02-FF126656C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34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E02F8-47BB-4D30-8EFE-69C9222D9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84648" y="758952"/>
            <a:ext cx="6245352" cy="2240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44D33-6BF0-4205-A542-8537E3515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4647" y="3273551"/>
            <a:ext cx="6245351" cy="2240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6953A83-D2BE-4015-8D64-BE93DDFE5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11/10/2023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A849E67-05F9-4033-B033-74D6B8C8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FAAC6AA-CFFB-438F-9327-DDB023E2E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A4960CB-ABA7-4442-AB15-FE444F23C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5038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48291-9C7D-407E-8D07-FA3A323EA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192D2-8BA6-4A4D-814D-AD37A2A10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0323" y="1377198"/>
            <a:ext cx="6239675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6FD4BC-C948-41C4-BA24-5D26147E1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84647" y="3319548"/>
            <a:ext cx="6245351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E359C-F73D-4F1B-9F9A-6D62856710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84646" y="3932372"/>
            <a:ext cx="6245352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76B63AE-38FF-40DD-A543-32DD98E6B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686C0EB-E082-4BAB-99E8-B42F3C28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11/10/2023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3CB0152-BA1F-48C7-A66F-3ADB51C9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BD1C21B3-5CF6-415F-8295-EED3DF5C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53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470D5-4EB9-4410-A8AE-6D85F192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887FB59-BA77-4864-B9E8-994851250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11/10/2023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6F0BC0B-BA67-455B-B567-1473DF062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CF0BCF3-6FB5-4529-AA6A-A31467351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870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1315B-6865-4A5A-91C1-B7533903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36720-08C7-43DE-8EB5-CAB52D0E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477AF-B012-491C-AE42-22DE1203B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58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183AC-72A9-43F5-A1B3-1D7A6A4C7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58951"/>
            <a:ext cx="6245352" cy="475488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45592-52ED-4270-ACBB-BCC528DAC4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3" y="3815080"/>
            <a:ext cx="3831336" cy="169875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99A93518-F9B5-418F-9883-BEF8359B0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11/10/2023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7B9FFE7-C4AB-425B-9B56-E412C722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9231052-EBA8-4781-B28A-2FEA8BE5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DBF9E7-F686-4FA1-9BA5-69BDD014B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30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935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16CF06-B27C-4DC4-981D-38E31997B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58951"/>
            <a:ext cx="6245352" cy="47548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76E66-2CB3-4F47-97F6-077C42818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2" y="3794760"/>
            <a:ext cx="3831336" cy="1719072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1414C9F-CBBD-4D5E-A831-BC0CDFEBC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11/10/2023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58DC0C8-B580-442D-8DAC-4F0F869B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B0D29E8-DFEE-49AB-83AF-85FF2525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EAAF1B-6B6E-4D37-8F57-E403C6371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26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48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 title="Page Number Shape">
            <a:extLst>
              <a:ext uri="{FF2B5EF4-FFF2-40B4-BE49-F238E27FC236}">
                <a16:creationId xmlns:a16="http://schemas.microsoft.com/office/drawing/2014/main" id="{72411438-92A5-42B0-9C54-EA4FB32ACB5E}"/>
              </a:ext>
            </a:extLst>
          </p:cNvPr>
          <p:cNvSpPr/>
          <p:nvPr/>
        </p:nvSpPr>
        <p:spPr bwMode="auto">
          <a:xfrm>
            <a:off x="11784011" y="577880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56E4D8-47B6-4DEC-BD29-B3B6ED4CC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47548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F5D4C-4873-4052-A294-99CCB9421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475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D62B3-3490-46B4-A10E-33FCE4A1F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16952" y="6007608"/>
            <a:ext cx="3813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r"/>
            <a:fld id="{53BEF823-48A5-43FC-BE03-E79964288B41}" type="datetimeFigureOut">
              <a:rPr lang="en-US" smtClean="0"/>
              <a:pPr algn="r"/>
              <a:t>11/10/2023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24CB1-7D5F-4F52-9F99-7068F5819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007608"/>
            <a:ext cx="3831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F9CC9-1431-4569-B2F1-D04814955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86616" y="6007608"/>
            <a:ext cx="411480" cy="365125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900" b="1">
                <a:solidFill>
                  <a:schemeClr val="bg1"/>
                </a:solidFill>
              </a:defRPr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742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i="1" kern="1200" spc="1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8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8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5B419A7-F817-4767-8CCB-FB0E189C4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B7D36C-9953-8705-B231-E64E93E3E5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41" r="-2" b="2008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FBB9AF1-CE92-475C-A47B-5FC32922B3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0"/>
            <a:ext cx="12191999" cy="6858000"/>
          </a:xfrm>
          <a:prstGeom prst="rect">
            <a:avLst/>
          </a:prstGeom>
          <a:gradFill flip="none" rotWithShape="1">
            <a:gsLst>
              <a:gs pos="100000">
                <a:srgbClr val="000000">
                  <a:alpha val="0"/>
                </a:srgbClr>
              </a:gs>
              <a:gs pos="30000">
                <a:srgbClr val="000000"/>
              </a:gs>
            </a:gsLst>
            <a:lin ang="2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8992" y="1143000"/>
            <a:ext cx="9052560" cy="3546179"/>
          </a:xfrm>
        </p:spPr>
        <p:txBody>
          <a:bodyPr>
            <a:normAutofit/>
          </a:bodyPr>
          <a:lstStyle/>
          <a:p>
            <a:r>
              <a:rPr lang="es-ES" sz="5600">
                <a:solidFill>
                  <a:srgbClr val="FFFFFF"/>
                </a:solidFill>
                <a:ea typeface="Calibri Light"/>
                <a:cs typeface="Calibri Light"/>
              </a:rPr>
              <a:t>INSTRUCCIONES PARA REALIZAR TU ESPACIO DE ACTIVIDADES CON RITMOS DISTINTOS DE APRENDIZAJE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8992" y="5010912"/>
            <a:ext cx="9052560" cy="70408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buAutoNum type="arabicPeriod"/>
            </a:pPr>
            <a:r>
              <a:rPr lang="es-ES" sz="1800" b="1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LAS ACTIVIDADES OBLIGATORIAS SON LA 1,2, Y 3.</a:t>
            </a:r>
          </a:p>
          <a:p>
            <a:pPr marL="457200" indent="-457200">
              <a:buAutoNum type="arabicPeriod"/>
            </a:pPr>
            <a:r>
              <a:rPr lang="es-ES" sz="1800" b="1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SI SUPERAS LA 3ª DEBERÁS PASAR DIRECTAMENTA A LA 4ª, SI NO LO HAS CONSEGUIDO... </a:t>
            </a:r>
          </a:p>
          <a:p>
            <a:pPr marL="457200" indent="-457200">
              <a:buAutoNum type="arabicPeriod"/>
            </a:pPr>
            <a:r>
              <a:rPr lang="es-ES" sz="1800" b="1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¡ NO TE PREOCUPES!, PUEDES UTILIZAR LAS ACTIVIDADES DE REPOSTAJE PARA CONTINUAR.</a:t>
            </a:r>
            <a:endParaRPr lang="es-ES"/>
          </a:p>
          <a:p>
            <a:pPr marL="457200" indent="-457200">
              <a:buAutoNum type="arabicPeriod"/>
            </a:pPr>
            <a:r>
              <a:rPr lang="es-ES" sz="1800" b="1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3.  RECUERDA QUE LA META ES INDIVIDUAL PARA CADA UNO</a:t>
            </a:r>
          </a:p>
          <a:p>
            <a:pPr marL="457200" indent="-457200">
              <a:buAutoNum type="arabicPeriod"/>
            </a:pPr>
            <a:endParaRPr lang="es-ES" dirty="0">
              <a:solidFill>
                <a:srgbClr val="FFFFFF"/>
              </a:solidFill>
            </a:endParaRPr>
          </a:p>
          <a:p>
            <a:pPr marL="457200" indent="-457200">
              <a:buAutoNum type="arabicPeriod"/>
            </a:pPr>
            <a:endParaRPr lang="es-E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81E42A3-743C-4C15-9DA8-93AA9AEBFB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8952" y="1143293"/>
            <a:ext cx="0" cy="5714707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6">
            <a:extLst>
              <a:ext uri="{FF2B5EF4-FFF2-40B4-BE49-F238E27FC236}">
                <a16:creationId xmlns:a16="http://schemas.microsoft.com/office/drawing/2014/main" id="{7021D92D-08FF-45A6-9109-AC9462C7E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1143293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HeadlinesVTI">
  <a:themeElements>
    <a:clrScheme name="AnalogousFromDarkSeedLeftStep">
      <a:dk1>
        <a:srgbClr val="000000"/>
      </a:dk1>
      <a:lt1>
        <a:srgbClr val="FFFFFF"/>
      </a:lt1>
      <a:dk2>
        <a:srgbClr val="1A2C2F"/>
      </a:dk2>
      <a:lt2>
        <a:srgbClr val="F1F3F0"/>
      </a:lt2>
      <a:accent1>
        <a:srgbClr val="B942CE"/>
      </a:accent1>
      <a:accent2>
        <a:srgbClr val="7136BE"/>
      </a:accent2>
      <a:accent3>
        <a:srgbClr val="4542CE"/>
      </a:accent3>
      <a:accent4>
        <a:srgbClr val="3068BC"/>
      </a:accent4>
      <a:accent5>
        <a:srgbClr val="42B4CE"/>
      </a:accent5>
      <a:accent6>
        <a:srgbClr val="30BC9B"/>
      </a:accent6>
      <a:hlink>
        <a:srgbClr val="3F92BF"/>
      </a:hlink>
      <a:folHlink>
        <a:srgbClr val="7F7F7F"/>
      </a:folHlink>
    </a:clrScheme>
    <a:fontScheme name="Custom 211">
      <a:majorFont>
        <a:latin typeface="Sitka Banner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8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6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VTI" id="{66EB4A02-0C0F-47F1-9F48-4E6882B9F967}" vid="{F3552358-4452-4FDA-9568-4F5DA32F7A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HeadlinesVTI</vt:lpstr>
      <vt:lpstr>INSTRUCCIONES PARA REALIZAR TU ESPACIO DE ACTIVIDADES CON RITMOS DISTINTOS DE APRENDIZAJE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37</cp:revision>
  <dcterms:created xsi:type="dcterms:W3CDTF">2023-11-10T20:02:15Z</dcterms:created>
  <dcterms:modified xsi:type="dcterms:W3CDTF">2023-11-10T20:18:42Z</dcterms:modified>
</cp:coreProperties>
</file>