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B6D30-E998-41F6-AA87-5E61AF26E140}" v="120" dt="2023-11-10T20:18:37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05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7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503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3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8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3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8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4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B7D36C-9953-8705-B231-E64E93E3E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41" r="-2" b="2008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9052560" cy="3546179"/>
          </a:xfrm>
        </p:spPr>
        <p:txBody>
          <a:bodyPr>
            <a:normAutofit/>
          </a:bodyPr>
          <a:lstStyle/>
          <a:p>
            <a:r>
              <a:rPr lang="es-ES" sz="5600">
                <a:solidFill>
                  <a:srgbClr val="FFFFFF"/>
                </a:solidFill>
                <a:ea typeface="Calibri Light"/>
                <a:cs typeface="Calibri Light"/>
              </a:rPr>
              <a:t>INSTRUCCIONES PARA REALIZAR TU ESPACIO DE ACTIVIDADES CON RITMOS DISTINTOS DE APRENDIZAJE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9052560" cy="7040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s-ES" sz="1800" b="1" dirty="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LAS ACTIVIDADES OBLIGATORIAS SON LA 1,2, Y 3.</a:t>
            </a:r>
          </a:p>
          <a:p>
            <a:pPr marL="457200" indent="-457200">
              <a:buAutoNum type="arabicPeriod"/>
            </a:pPr>
            <a:r>
              <a:rPr lang="es-ES" sz="1800" b="1" dirty="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SI SUPERAS LA 3ª DEBERÁS PASAR DIRECTAMENTA A LA 4ª, SI NO LO HAS CONSEGUIDO... </a:t>
            </a:r>
          </a:p>
          <a:p>
            <a:pPr marL="457200" indent="-457200">
              <a:buAutoNum type="arabicPeriod"/>
            </a:pPr>
            <a:r>
              <a:rPr lang="es-ES" sz="1800" b="1" dirty="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¡ NO TE PREOCUPES!, PUEDES UTILIZAR LAS ACTIVIDADES DE REPOSTAJE PARA CONTINUAR.</a:t>
            </a:r>
            <a:endParaRPr lang="es-ES"/>
          </a:p>
          <a:p>
            <a:pPr marL="457200" indent="-457200">
              <a:buAutoNum type="arabicPeriod"/>
            </a:pPr>
            <a:r>
              <a:rPr lang="es-ES" sz="1800" b="1" dirty="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3.  RECUERDA QUE LA META ES INDIVIDUAL PARA CADA UNO</a:t>
            </a:r>
          </a:p>
          <a:p>
            <a:pPr marL="457200" indent="-457200">
              <a:buAutoNum type="arabicPeriod"/>
            </a:pPr>
            <a:endParaRPr lang="es-ES" dirty="0">
              <a:solidFill>
                <a:srgbClr val="FFFFFF"/>
              </a:solidFill>
            </a:endParaRPr>
          </a:p>
          <a:p>
            <a:pPr marL="457200" indent="-457200">
              <a:buAutoNum type="arabicPeriod"/>
            </a:pPr>
            <a:endParaRPr lang="es-E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DarkSeedLeftStep">
      <a:dk1>
        <a:srgbClr val="000000"/>
      </a:dk1>
      <a:lt1>
        <a:srgbClr val="FFFFFF"/>
      </a:lt1>
      <a:dk2>
        <a:srgbClr val="1A2C2F"/>
      </a:dk2>
      <a:lt2>
        <a:srgbClr val="F1F3F0"/>
      </a:lt2>
      <a:accent1>
        <a:srgbClr val="B942CE"/>
      </a:accent1>
      <a:accent2>
        <a:srgbClr val="7136BE"/>
      </a:accent2>
      <a:accent3>
        <a:srgbClr val="4542CE"/>
      </a:accent3>
      <a:accent4>
        <a:srgbClr val="3068BC"/>
      </a:accent4>
      <a:accent5>
        <a:srgbClr val="42B4CE"/>
      </a:accent5>
      <a:accent6>
        <a:srgbClr val="30BC9B"/>
      </a:accent6>
      <a:hlink>
        <a:srgbClr val="3F92BF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HeadlinesVTI</vt:lpstr>
      <vt:lpstr>INSTRUCCIONES PARA REALIZAR TU ESPACIO DE ACTIVIDADES CON RITMOS DISTINTOS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37</cp:revision>
  <dcterms:created xsi:type="dcterms:W3CDTF">2023-11-10T20:02:15Z</dcterms:created>
  <dcterms:modified xsi:type="dcterms:W3CDTF">2023-11-10T20:18:42Z</dcterms:modified>
</cp:coreProperties>
</file>