
<file path=[Content_Types].xml><?xml version="1.0" encoding="utf-8"?>
<Types xmlns="http://schemas.openxmlformats.org/package/2006/content-types">
  <Override PartName="/_rels/.rels" ContentType="application/vnd.openxmlformats-package.relationshi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_rels/presentation.xml.rels" ContentType="application/vnd.openxmlformats-package.relationships+xml"/>
  <Override PartName="/ppt/notesSlides/notesSlide100.xml" ContentType="application/vnd.openxmlformats-officedocument.presentationml.notesSlide+xml"/>
  <Override PartName="/ppt/notesSlides/notesSlide93.xml" ContentType="application/vnd.openxmlformats-officedocument.presentationml.notesSlide+xml"/>
  <Override PartName="/ppt/notesSlides/notesSlide87.xml" ContentType="application/vnd.openxmlformats-officedocument.presentationml.notesSlide+xml"/>
  <Override PartName="/ppt/notesSlides/notesSlide70.xml" ContentType="application/vnd.openxmlformats-officedocument.presentationml.notesSlide+xml"/>
  <Override PartName="/ppt/notesSlides/notesSlide101.xml" ContentType="application/vnd.openxmlformats-officedocument.presentationml.notesSlide+xml"/>
  <Override PartName="/ppt/notesSlides/notesSlide66.xml" ContentType="application/vnd.openxmlformats-officedocument.presentationml.notesSlide+xml"/>
  <Override PartName="/ppt/notesSlides/notesSlide25.xml" ContentType="application/vnd.openxmlformats-officedocument.presentationml.notesSlide+xml"/>
  <Override PartName="/ppt/notesSlides/_rels/notesSlide100.xml.rels" ContentType="application/vnd.openxmlformats-package.relationships+xml"/>
  <Override PartName="/ppt/notesSlides/_rels/notesSlide93.xml.rels" ContentType="application/vnd.openxmlformats-package.relationships+xml"/>
  <Override PartName="/ppt/notesSlides/_rels/notesSlide87.xml.rels" ContentType="application/vnd.openxmlformats-package.relationships+xml"/>
  <Override PartName="/ppt/notesSlides/_rels/notesSlide70.xml.rels" ContentType="application/vnd.openxmlformats-package.relationships+xml"/>
  <Override PartName="/ppt/notesSlides/_rels/notesSlide66.xml.rels" ContentType="application/vnd.openxmlformats-package.relationships+xml"/>
  <Override PartName="/ppt/notesSlides/_rels/notesSlide25.xml.rels" ContentType="application/vnd.openxmlformats-package.relationships+xml"/>
  <Override PartName="/ppt/notesSlides/_rels/notesSlide22.xml.rels" ContentType="application/vnd.openxmlformats-package.relationships+xml"/>
  <Override PartName="/ppt/notesSlides/_rels/notesSlide56.xml.rels" ContentType="application/vnd.openxmlformats-package.relationships+xml"/>
  <Override PartName="/ppt/notesSlides/_rels/notesSlide53.xml.rels" ContentType="application/vnd.openxmlformats-package.relationships+xml"/>
  <Override PartName="/ppt/notesSlides/_rels/notesSlide101.xml.rels" ContentType="application/vnd.openxmlformats-package.relationships+xml"/>
  <Override PartName="/ppt/notesSlides/_rels/notesSlide58.xml.rels" ContentType="application/vnd.openxmlformats-package.relationships+xml"/>
  <Override PartName="/ppt/notesSlides/_rels/notesSlide60.xml.rels" ContentType="application/vnd.openxmlformats-package.relationships+xml"/>
  <Override PartName="/ppt/notesSlides/notesSlide56.xml" ContentType="application/vnd.openxmlformats-officedocument.presentationml.notesSlide+xml"/>
  <Override PartName="/ppt/notesSlides/notesSlide22.xml" ContentType="application/vnd.openxmlformats-officedocument.presentationml.notesSlide+xml"/>
  <Override PartName="/ppt/notesSlides/notesSlide53.xml" ContentType="application/vnd.openxmlformats-officedocument.presentationml.notesSlide+xml"/>
  <Override PartName="/ppt/notesSlides/notesSlide58.xml" ContentType="application/vnd.openxmlformats-officedocument.presentationml.notesSlide+xml"/>
  <Override PartName="/ppt/notesSlides/notesSlide60.xml" ContentType="application/vnd.openxmlformats-officedocument.presentationml.notesSlide+xml"/>
  <Override PartName="/ppt/media/image233.png" ContentType="image/png"/>
  <Override PartName="/ppt/media/image231.png" ContentType="image/png"/>
  <Override PartName="/ppt/media/image230.png" ContentType="image/png"/>
  <Override PartName="/ppt/media/image229.png" ContentType="image/png"/>
  <Override PartName="/ppt/media/image225.jpeg" ContentType="image/jpeg"/>
  <Override PartName="/ppt/media/image223.jpeg" ContentType="image/jpeg"/>
  <Override PartName="/ppt/media/image222.png" ContentType="image/png"/>
  <Override PartName="/ppt/media/image217.jpeg" ContentType="image/jpeg"/>
  <Override PartName="/ppt/media/image216.png" ContentType="image/png"/>
  <Override PartName="/ppt/media/image210.png" ContentType="image/png"/>
  <Override PartName="/ppt/media/image207.png" ContentType="image/png"/>
  <Override PartName="/ppt/media/image206.jpeg" ContentType="image/jpeg"/>
  <Override PartName="/ppt/media/image202.png" ContentType="image/png"/>
  <Override PartName="/ppt/media/image201.jpeg" ContentType="image/jpeg"/>
  <Override PartName="/ppt/media/image198.jpeg" ContentType="image/jpeg"/>
  <Override PartName="/ppt/media/image196.jpeg" ContentType="image/jpeg"/>
  <Override PartName="/ppt/media/image195.jpeg" ContentType="image/jpeg"/>
  <Override PartName="/ppt/media/image194.jpeg" ContentType="image/jpeg"/>
  <Override PartName="/ppt/media/image193.jpeg" ContentType="image/jpeg"/>
  <Override PartName="/ppt/media/image192.png" ContentType="image/png"/>
  <Override PartName="/ppt/media/image191.jpeg" ContentType="image/jpeg"/>
  <Override PartName="/ppt/media/image188.png" ContentType="image/png"/>
  <Override PartName="/ppt/media/image187.jpeg" ContentType="image/jpeg"/>
  <Override PartName="/ppt/media/image186.jpeg" ContentType="image/jpeg"/>
  <Override PartName="/ppt/media/image185.jpeg" ContentType="image/jpeg"/>
  <Override PartName="/ppt/media/image190.png" ContentType="image/png"/>
  <Override PartName="/ppt/media/image184.jpeg" ContentType="image/jpeg"/>
  <Override PartName="/ppt/media/image234.png" ContentType="image/png"/>
  <Override PartName="/ppt/media/image182.png" ContentType="image/png"/>
  <Override PartName="/ppt/media/image232.png" ContentType="image/png"/>
  <Override PartName="/ppt/media/image183.jpeg" ContentType="image/jpeg"/>
  <Override PartName="/ppt/media/image180.png" ContentType="image/png"/>
  <Override PartName="/ppt/media/image179.jpeg" ContentType="image/jpeg"/>
  <Override PartName="/ppt/media/image228.png" ContentType="image/png"/>
  <Override PartName="/ppt/media/image176.png" ContentType="image/png"/>
  <Override PartName="/ppt/media/image227.png" ContentType="image/png"/>
  <Override PartName="/ppt/media/image218.jpeg" ContentType="image/jpeg"/>
  <Override PartName="/ppt/media/image175.png" ContentType="image/png"/>
  <Override PartName="/ppt/media/image226.png" ContentType="image/png"/>
  <Override PartName="/ppt/media/image174.png" ContentType="image/png"/>
  <Override PartName="/ppt/media/image171.png" ContentType="image/png"/>
  <Override PartName="/ppt/media/image169.png" ContentType="image/png"/>
  <Override PartName="/ppt/media/image219.jpeg" ContentType="image/jpeg"/>
  <Override PartName="/ppt/media/image76.jpeg" ContentType="image/jpeg"/>
  <Override PartName="/ppt/media/image74.png" ContentType="image/png"/>
  <Override PartName="/ppt/media/image73.png" ContentType="image/png"/>
  <Override PartName="/ppt/media/media88.wav" ContentType="application/vnd.sun.star.media"/>
  <Override PartName="/ppt/media/image17.jpeg" ContentType="image/jpeg"/>
  <Override PartName="/ppt/media/image52.png" ContentType="image/png"/>
  <Override PartName="/ppt/media/image161.png" ContentType="image/png"/>
  <Override PartName="/ppt/media/media59.wav" ContentType="application/vnd.sun.star.media"/>
  <Override PartName="/ppt/media/image44.png" ContentType="image/png"/>
  <Override PartName="/ppt/media/image221.jpeg" ContentType="image/jpeg"/>
  <Override PartName="/ppt/media/image153.png" ContentType="image/png"/>
  <Override PartName="/ppt/media/image177.jpeg" ContentType="image/jpeg"/>
  <Override PartName="/ppt/media/image58.png" ContentType="image/png"/>
  <Override PartName="/ppt/media/image16.jpeg" ContentType="image/jpeg"/>
  <Override PartName="/ppt/media/image56.jpeg" ContentType="image/jpeg"/>
  <Override PartName="/ppt/media/image54.png" ContentType="image/png"/>
  <Override PartName="/ppt/media/image75.png" ContentType="image/png"/>
  <Override PartName="/ppt/media/image66.jpeg" ContentType="image/jpeg"/>
  <Override PartName="/ppt/media/image47.png" ContentType="image/png"/>
  <Override PartName="/ppt/media/image167.jpeg" ContentType="image/jpeg"/>
  <Override PartName="/ppt/media/image81.jpeg" ContentType="image/jpeg"/>
  <Override PartName="/ppt/media/image42.png" ContentType="image/png"/>
  <Override PartName="/ppt/media/media57.wav" ContentType="application/vnd.sun.star.media"/>
  <Override PartName="/ppt/media/image151.png" ContentType="image/png"/>
  <Override PartName="/ppt/media/image212.png" ContentType="image/png"/>
  <Override PartName="/ppt/media/image181.jpeg" ContentType="image/jpeg"/>
  <Override PartName="/ppt/media/image160.png" ContentType="image/png"/>
  <Override PartName="/ppt/media/image41.jpeg" ContentType="image/jpeg"/>
  <Override PartName="/ppt/media/image38.png" ContentType="image/png"/>
  <Override PartName="/ppt/media/image14.jpeg" ContentType="image/jpeg"/>
  <Override PartName="/ppt/media/image147.png" ContentType="image/png"/>
  <Override PartName="/ppt/media/image39.png" ContentType="image/png"/>
  <Override PartName="/ppt/media/image92.jpeg" ContentType="image/jpeg"/>
  <Override PartName="/ppt/media/image50.png" ContentType="image/png"/>
  <Override PartName="/ppt/media/image148.png" ContentType="image/png"/>
  <Override PartName="/ppt/media/image224.png" ContentType="image/png"/>
  <Override PartName="/ppt/media/image172.png" ContentType="image/png"/>
  <Override PartName="/ppt/media/image37.jpeg" ContentType="image/jpeg"/>
  <Override PartName="/ppt/media/image45.jpeg" ContentType="image/jpeg"/>
  <Override PartName="/ppt/media/image139.png" ContentType="image/png"/>
  <Override PartName="/ppt/media/image12.jpeg" ContentType="image/jpeg"/>
  <Override PartName="/ppt/media/media72.wav" ContentType="application/vnd.sun.star.media"/>
  <Override PartName="/ppt/media/image65.jpeg" ContentType="image/jpeg"/>
  <Override PartName="/ppt/media/image127.png" ContentType="image/png"/>
  <Override PartName="/ppt/media/image11.jpeg" ContentType="image/jpeg"/>
  <Override PartName="/ppt/media/image99.png" ContentType="image/png"/>
  <Override PartName="/ppt/media/image117.png" ContentType="image/png"/>
  <Override PartName="/ppt/media/image168.png" ContentType="image/png"/>
  <Override PartName="/ppt/media/image70.png" ContentType="image/png"/>
  <Override PartName="/ppt/media/image43.jpeg" ContentType="image/jpeg"/>
  <Override PartName="/ppt/media/image10.jpeg" ContentType="image/jpeg"/>
  <Override PartName="/ppt/media/image8.png" ContentType="image/png"/>
  <Override PartName="/ppt/media/image22.jpeg" ContentType="image/jpeg"/>
  <Override PartName="/ppt/media/image83.jpeg" ContentType="image/jpeg"/>
  <Override PartName="/ppt/media/image89.png" ContentType="image/png"/>
  <Override PartName="/ppt/media/image107.png" ContentType="image/png"/>
  <Override PartName="/ppt/media/image15.jpeg" ContentType="image/jpeg"/>
  <Override PartName="/ppt/media/image48.png" ContentType="image/png"/>
  <Override PartName="/ppt/media/image29.jpeg" ContentType="image/jpeg"/>
  <Override PartName="/ppt/media/image209.png" ContentType="image/png"/>
  <Override PartName="/ppt/media/image157.png" ContentType="image/png"/>
  <Override PartName="/ppt/media/image13.jpeg" ContentType="image/jpeg"/>
  <Override PartName="/ppt/media/image28.png" ContentType="image/png"/>
  <Override PartName="/ppt/media/image25.jpeg" ContentType="image/jpeg"/>
  <Override PartName="/ppt/media/image86.jpeg" ContentType="image/jpeg"/>
  <Override PartName="/ppt/media/image9.png" ContentType="image/png"/>
  <Override PartName="/ppt/media/image108.png" ContentType="image/png"/>
  <Override PartName="/ppt/media/image62.png" ContentType="image/png"/>
  <Override PartName="/ppt/media/image69.png" ContentType="image/png"/>
  <Override PartName="/ppt/media/image7.png" ContentType="image/png"/>
  <Override PartName="/ppt/media/image106.png" ContentType="image/png"/>
  <Override PartName="/ppt/media/image64.png" ContentType="image/png"/>
  <Override PartName="/ppt/media/image2.png" ContentType="image/png"/>
  <Override PartName="/ppt/media/image77.jpeg" ContentType="image/jpeg"/>
  <Override PartName="/ppt/media/image101.png" ContentType="image/png"/>
  <Override PartName="/ppt/media/image1.png" ContentType="image/png"/>
  <Override PartName="/ppt/media/image100.png" ContentType="image/png"/>
  <Override PartName="/ppt/media/image3.png" ContentType="image/png"/>
  <Override PartName="/ppt/media/image84.png" ContentType="image/png"/>
  <Override PartName="/ppt/media/image102.png" ContentType="image/png"/>
  <Override PartName="/ppt/media/image4.png" ContentType="image/png"/>
  <Override PartName="/ppt/media/image85.png" ContentType="image/png"/>
  <Override PartName="/ppt/media/image197.png" ContentType="image/png"/>
  <Override PartName="/ppt/media/image103.png" ContentType="image/png"/>
  <Override PartName="/ppt/media/image60.png" ContentType="image/png"/>
  <Override PartName="/ppt/media/image200.jpeg" ContentType="image/jpeg"/>
  <Override PartName="/ppt/media/image5.png" ContentType="image/png"/>
  <Override PartName="/ppt/media/image104.png" ContentType="image/png"/>
  <Override PartName="/ppt/media/image68.png" ContentType="image/png"/>
  <Override PartName="/ppt/media/image6.png" ContentType="image/png"/>
  <Override PartName="/ppt/media/image87.png" ContentType="image/png"/>
  <Override PartName="/ppt/media/image199.png" ContentType="image/png"/>
  <Override PartName="/ppt/media/image105.png" ContentType="image/png"/>
  <Override PartName="/ppt/media/media19.wav" ContentType="application/vnd.sun.star.media"/>
  <Override PartName="/ppt/media/image46.png" ContentType="image/png"/>
  <Override PartName="/ppt/media/image119.png" ContentType="image/png"/>
  <Override PartName="/ppt/media/image21.png" ContentType="image/png"/>
  <Override PartName="/ppt/media/image130.png" ContentType="image/png"/>
  <Override PartName="/ppt/media/image49.png" ContentType="image/png"/>
  <Override PartName="/ppt/media/media67.wav" ContentType="application/vnd.sun.star.media"/>
  <Override PartName="/ppt/media/image24.png" ContentType="image/png"/>
  <Override PartName="/ppt/media/image133.png" ContentType="image/png"/>
  <Override PartName="/ppt/media/image18.jpeg" ContentType="image/jpeg"/>
  <Override PartName="/ppt/media/image27.png" ContentType="image/png"/>
  <Override PartName="/ppt/media/image136.png" ContentType="image/png"/>
  <Override PartName="/ppt/media/image55.png" ContentType="image/png"/>
  <Override PartName="/ppt/media/image32.png" ContentType="image/png"/>
  <Override PartName="/ppt/media/image26.png" ContentType="image/png"/>
  <Override PartName="/ppt/media/image214.jpeg" ContentType="image/jpeg"/>
  <Override PartName="/ppt/media/image71.jpeg" ContentType="image/jpeg"/>
  <Override PartName="/ppt/media/image135.png" ContentType="image/png"/>
  <Override PartName="/ppt/media/image31.jpeg" ContentType="image/jpeg"/>
  <Override PartName="/ppt/media/image132.png" ContentType="image/png"/>
  <Override PartName="/ppt/media/image33.jpeg" ContentType="image/jpeg"/>
  <Override PartName="/ppt/media/image162.png" ContentType="image/png"/>
  <Override PartName="/ppt/media/image36.jpeg" ContentType="image/jpeg"/>
  <Override PartName="/ppt/media/image79.png" ContentType="image/png"/>
  <Override PartName="/ppt/media/image82.jpeg" ContentType="image/jpeg"/>
  <Override PartName="/ppt/media/image178.png" ContentType="image/png"/>
  <Override PartName="/ppt/media/image80.png" ContentType="image/png"/>
  <Override PartName="/ppt/media/image189.png" ContentType="image/png"/>
  <Override PartName="/ppt/media/image91.png" ContentType="image/png"/>
  <Override PartName="/ppt/media/image93.png" ContentType="image/png"/>
  <Override PartName="/ppt/media/image111.png" ContentType="image/png"/>
  <Override PartName="/ppt/media/image94.png" ContentType="image/png"/>
  <Override PartName="/ppt/media/image95.png" ContentType="image/png"/>
  <Override PartName="/ppt/media/image173.jpeg" ContentType="image/jpeg"/>
  <Override PartName="/ppt/media/image156.png" ContentType="image/png"/>
  <Override PartName="/ppt/media/image112.jpeg" ContentType="image/jpeg"/>
  <Override PartName="/ppt/media/image96.png" ContentType="image/png"/>
  <Override PartName="/ppt/media/image114.png" ContentType="image/png"/>
  <Override PartName="/ppt/media/image203.jpeg" ContentType="image/jpeg"/>
  <Override PartName="/ppt/media/image97.png" ContentType="image/png"/>
  <Override PartName="/ppt/media/image115.png" ContentType="image/png"/>
  <Override PartName="/ppt/media/image208.jpeg" ContentType="image/jpeg"/>
  <Override PartName="/ppt/media/image53.png" ContentType="image/png"/>
  <Override PartName="/ppt/media/image144.jpeg" ContentType="image/jpeg"/>
  <Override PartName="/ppt/media/image98.png" ContentType="image/png"/>
  <Override PartName="/ppt/media/media61.wav" ContentType="application/vnd.sun.star.media"/>
  <Override PartName="/ppt/media/image116.png" ContentType="image/png"/>
  <Override PartName="/ppt/media/image110.png" ContentType="image/png"/>
  <Override PartName="/ppt/media/image109.png" ContentType="image/png"/>
  <Override PartName="/ppt/media/media113.wav" ContentType="application/vnd.sun.star.media"/>
  <Override PartName="/ppt/media/image20.png" ContentType="image/png"/>
  <Override PartName="/ppt/media/media63.wav" ContentType="application/vnd.sun.star.media"/>
  <Override PartName="/ppt/media/image118.png" ContentType="image/png"/>
  <Override PartName="/ppt/media/image120.png" ContentType="image/png"/>
  <Override PartName="/ppt/media/image121.png" ContentType="image/png"/>
  <Override PartName="/ppt/media/image122.png" ContentType="image/png"/>
  <Override PartName="/ppt/media/image123.png" ContentType="image/png"/>
  <Override PartName="/ppt/media/image124.png" ContentType="image/png"/>
  <Override PartName="/ppt/media/media158.wav" ContentType="application/vnd.sun.star.media"/>
  <Override PartName="/ppt/media/image125.png" ContentType="image/png"/>
  <Override PartName="/ppt/media/image170.jpeg" ContentType="image/jpeg"/>
  <Override PartName="/ppt/media/image126.png" ContentType="image/png"/>
  <Override PartName="/ppt/media/image30.png" ContentType="image/png"/>
  <Override PartName="/ppt/media/image128.png" ContentType="image/png"/>
  <Override PartName="/ppt/media/image211.jpeg" ContentType="image/jpeg"/>
  <Override PartName="/ppt/media/image129.png" ContentType="image/png"/>
  <Override PartName="/ppt/media/image131.png" ContentType="image/png"/>
  <Override PartName="/ppt/media/image134.png" ContentType="image/png"/>
  <Override PartName="/ppt/media/media78.wav" ContentType="application/vnd.sun.star.media"/>
  <Override PartName="/ppt/media/image35.png" ContentType="image/png"/>
  <Override PartName="/ppt/media/image137.jpeg" ContentType="image/jpeg"/>
  <Override PartName="/ppt/media/image40.png" ContentType="image/png"/>
  <Override PartName="/ppt/media/image138.png" ContentType="image/png"/>
  <Override PartName="/ppt/media/image140.png" ContentType="image/png"/>
  <Override PartName="/ppt/media/image205.jpeg" ContentType="image/jpeg"/>
  <Override PartName="/ppt/media/image23.png" ContentType="image/png"/>
  <Override PartName="/ppt/media/image141.jpeg" ContentType="image/jpeg"/>
  <Override PartName="/ppt/media/image34.jpeg" ContentType="image/jpeg"/>
  <Override PartName="/ppt/media/image142.png" ContentType="image/png"/>
  <Override PartName="/ppt/media/image220.jpeg" ContentType="image/jpeg"/>
  <Override PartName="/ppt/media/image143.png" ContentType="image/png"/>
  <Override PartName="/ppt/media/image215.jpeg" ContentType="image/jpeg"/>
  <Override PartName="/ppt/media/media90.wav" ContentType="application/vnd.sun.star.media"/>
  <Override PartName="/ppt/media/image145.png" ContentType="image/png"/>
  <Override PartName="/ppt/media/image146.png" ContentType="image/png"/>
  <Override PartName="/ppt/media/image213.jpeg" ContentType="image/jpeg"/>
  <Override PartName="/ppt/media/image51.png" ContentType="image/png"/>
  <Override PartName="/ppt/media/image149.png" ContentType="image/png"/>
  <Override PartName="/ppt/media/image150.jpeg" ContentType="image/jpeg"/>
  <Override PartName="/ppt/media/image164.jpeg" ContentType="image/jpeg"/>
  <Override PartName="/ppt/media/image204.png" ContentType="image/png"/>
  <Override PartName="/ppt/media/image152.png" ContentType="image/png"/>
  <Override PartName="/ppt/media/image154.png" ContentType="image/png"/>
  <Override PartName="/ppt/media/image155.jpeg" ContentType="image/jpeg"/>
  <Override PartName="/ppt/media/image159.png" ContentType="image/png"/>
  <Override PartName="/ppt/media/image163.jpeg" ContentType="image/jpeg"/>
  <Override PartName="/ppt/media/image165.jpeg" ContentType="image/jpeg"/>
  <Override PartName="/ppt/media/image166.png" ContentType="image/png"/>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presentation.xml" ContentType="application/vnd.openxmlformats-officedocument.presentationml.presentation.main+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slides/slide127.xml" ContentType="application/vnd.openxmlformats-officedocument.presentationml.slide+xml"/>
  <Override PartName="/ppt/slides/slide126.xml" ContentType="application/vnd.openxmlformats-officedocument.presentationml.slide+xml"/>
  <Override PartName="/ppt/slides/slide125.xml" ContentType="application/vnd.openxmlformats-officedocument.presentationml.slide+xml"/>
  <Override PartName="/ppt/slides/slide124.xml" ContentType="application/vnd.openxmlformats-officedocument.presentationml.slide+xml"/>
  <Override PartName="/ppt/slides/slide123.xml" ContentType="application/vnd.openxmlformats-officedocument.presentationml.slide+xml"/>
  <Override PartName="/ppt/slides/slide122.xml" ContentType="application/vnd.openxmlformats-officedocument.presentationml.slide+xml"/>
  <Override PartName="/ppt/slides/slide119.xml" ContentType="application/vnd.openxmlformats-officedocument.presentationml.slide+xml"/>
  <Override PartName="/ppt/slides/slide118.xml" ContentType="application/vnd.openxmlformats-officedocument.presentationml.slide+xml"/>
  <Override PartName="/ppt/slides/slide117.xml" ContentType="application/vnd.openxmlformats-officedocument.presentationml.slide+xml"/>
  <Override PartName="/ppt/slides/slide116.xml" ContentType="application/vnd.openxmlformats-officedocument.presentationml.slide+xml"/>
  <Override PartName="/ppt/slides/slide115.xml" ContentType="application/vnd.openxmlformats-officedocument.presentationml.slide+xml"/>
  <Override PartName="/ppt/slides/slide114.xml" ContentType="application/vnd.openxmlformats-officedocument.presentationml.slide+xml"/>
  <Override PartName="/ppt/slides/slide113.xml" ContentType="application/vnd.openxmlformats-officedocument.presentationml.slide+xml"/>
  <Override PartName="/ppt/slides/slide112.xml" ContentType="application/vnd.openxmlformats-officedocument.presentationml.slide+xml"/>
  <Override PartName="/ppt/slides/slide107.xml" ContentType="application/vnd.openxmlformats-officedocument.presentationml.slide+xml"/>
  <Override PartName="/ppt/slides/slide106.xml" ContentType="application/vnd.openxmlformats-officedocument.presentationml.slide+xml"/>
  <Override PartName="/ppt/slides/slide105.xml" ContentType="application/vnd.openxmlformats-officedocument.presentationml.slide+xml"/>
  <Override PartName="/ppt/slides/slide104.xml" ContentType="application/vnd.openxmlformats-officedocument.presentationml.slide+xml"/>
  <Override PartName="/ppt/slides/slide103.xml" ContentType="application/vnd.openxmlformats-officedocument.presentationml.slide+xml"/>
  <Override PartName="/ppt/slides/slide102.xml" ContentType="application/vnd.openxmlformats-officedocument.presentationml.slide+xml"/>
  <Override PartName="/ppt/slides/slide99.xml" ContentType="application/vnd.openxmlformats-officedocument.presentationml.slide+xml"/>
  <Override PartName="/ppt/slides/slide98.xml" ContentType="application/vnd.openxmlformats-officedocument.presentationml.slide+xml"/>
  <Override PartName="/ppt/slides/slide97.xml" ContentType="application/vnd.openxmlformats-officedocument.presentationml.slide+xml"/>
  <Override PartName="/ppt/slides/slide96.xml" ContentType="application/vnd.openxmlformats-officedocument.presentationml.slide+xml"/>
  <Override PartName="/ppt/slides/slide95.xml" ContentType="application/vnd.openxmlformats-officedocument.presentationml.slide+xml"/>
  <Override PartName="/ppt/slides/slide94.xml" ContentType="application/vnd.openxmlformats-officedocument.presentationml.slide+xml"/>
  <Override PartName="/ppt/slides/slide93.xml" ContentType="application/vnd.openxmlformats-officedocument.presentationml.slide+xml"/>
  <Override PartName="/ppt/slides/slide92.xml" ContentType="application/vnd.openxmlformats-officedocument.presentationml.slide+xml"/>
  <Override PartName="/ppt/slides/slide91.xml" ContentType="application/vnd.openxmlformats-officedocument.presentationml.slide+xml"/>
  <Override PartName="/ppt/slides/slide90.xml" ContentType="application/vnd.openxmlformats-officedocument.presentationml.slide+xml"/>
  <Override PartName="/ppt/slides/slide89.xml" ContentType="application/vnd.openxmlformats-officedocument.presentationml.slide+xml"/>
  <Override PartName="/ppt/slides/slide88.xml" ContentType="application/vnd.openxmlformats-officedocument.presentationml.slide+xml"/>
  <Override PartName="/ppt/slides/slide87.xml" ContentType="application/vnd.openxmlformats-officedocument.presentationml.slide+xml"/>
  <Override PartName="/ppt/slides/slide86.xml" ContentType="application/vnd.openxmlformats-officedocument.presentationml.slide+xml"/>
  <Override PartName="/ppt/slides/slide85.xml" ContentType="application/vnd.openxmlformats-officedocument.presentationml.slide+xml"/>
  <Override PartName="/ppt/slides/slide84.xml" ContentType="application/vnd.openxmlformats-officedocument.presentationml.slide+xml"/>
  <Override PartName="/ppt/slides/slide83.xml" ContentType="application/vnd.openxmlformats-officedocument.presentationml.slide+xml"/>
  <Override PartName="/ppt/slides/slide82.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slides/slide121.xml" ContentType="application/vnd.openxmlformats-officedocument.presentationml.slide+xml"/>
  <Override PartName="/ppt/slides/slide79.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3.xml" ContentType="application/vnd.openxmlformats-officedocument.presentationml.slide+xml"/>
  <Override PartName="/ppt/slides/slide16.xml" ContentType="application/vnd.openxmlformats-officedocument.presentationml.slide+xml"/>
  <Override PartName="/ppt/slides/slide108.xml" ContentType="application/vnd.openxmlformats-officedocument.presentationml.slide+xml"/>
  <Override PartName="/ppt/slides/slide1.xml" ContentType="application/vnd.openxmlformats-officedocument.presentationml.slide+xml"/>
  <Override PartName="/ppt/slides/slide39.xml" ContentType="application/vnd.openxmlformats-officedocument.presentationml.slide+xml"/>
  <Override PartName="/ppt/slides/slide109.xml" ContentType="application/vnd.openxmlformats-officedocument.presentationml.slide+xml"/>
  <Override PartName="/ppt/slides/slide2.xml" ContentType="application/vnd.openxmlformats-officedocument.presentationml.slide+xml"/>
  <Override PartName="/ppt/slides/slide14.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36.xml" ContentType="application/vnd.openxmlformats-officedocument.presentationml.slide+xml"/>
  <Override PartName="/ppt/slides/slide5.xml" ContentType="application/vnd.openxmlformats-officedocument.presentationml.slide+xml"/>
  <Override PartName="/ppt/slides/slide11.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10.xml" ContentType="application/vnd.openxmlformats-officedocument.presentationml.slide+xml"/>
  <Override PartName="/ppt/slides/slide34.xml" ContentType="application/vnd.openxmlformats-officedocument.presentationml.slide+xml"/>
  <Override PartName="/ppt/slides/slide101.xml" ContentType="application/vnd.openxmlformats-officedocument.presentationml.slide+xml"/>
  <Override PartName="/ppt/slides/slide59.xml" ContentType="application/vnd.openxmlformats-officedocument.presentationml.slide+xml"/>
  <Override PartName="/ppt/slides/slide33.xml" ContentType="application/vnd.openxmlformats-officedocument.presentationml.slide+xml"/>
  <Override PartName="/ppt/slides/slide100.xml" ContentType="application/vnd.openxmlformats-officedocument.presentationml.slide+xml"/>
  <Override PartName="/ppt/slides/slide58.xml" ContentType="application/vnd.openxmlformats-officedocument.presentationml.slide+xml"/>
  <Override PartName="/ppt/slides/slide32.xml" ContentType="application/vnd.openxmlformats-officedocument.presentationml.slide+xml"/>
  <Override PartName="/ppt/slides/slide57.xml" ContentType="application/vnd.openxmlformats-officedocument.presentationml.slide+xml"/>
  <Override PartName="/ppt/slides/slide31.xml" ContentType="application/vnd.openxmlformats-officedocument.presentationml.slide+xml"/>
  <Override PartName="/ppt/slides/slide56.xml" ContentType="application/vnd.openxmlformats-officedocument.presentationml.slide+xml"/>
  <Override PartName="/ppt/slides/slide30.xml" ContentType="application/vnd.openxmlformats-officedocument.presentationml.slide+xml"/>
  <Override PartName="/ppt/slides/slide55.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49.xml" ContentType="application/vnd.openxmlformats-officedocument.presentationml.slide+xml"/>
  <Override PartName="/ppt/slides/slide23.xml" ContentType="application/vnd.openxmlformats-officedocument.presentationml.slide+xml"/>
  <Override PartName="/ppt/slides/slide48.xml" ContentType="application/vnd.openxmlformats-officedocument.presentationml.slide+xml"/>
  <Override PartName="/ppt/slides/slide22.xml" ContentType="application/vnd.openxmlformats-officedocument.presentationml.slide+xml"/>
  <Override PartName="/ppt/slides/slide47.xml" ContentType="application/vnd.openxmlformats-officedocument.presentationml.slide+xml"/>
  <Override PartName="/ppt/slides/slide21.xml" ContentType="application/vnd.openxmlformats-officedocument.presentationml.slide+xml"/>
  <Override PartName="/ppt/slides/_rels/slide127.xml.rels" ContentType="application/vnd.openxmlformats-package.relationships+xml"/>
  <Override PartName="/ppt/slides/_rels/slide122.xml.rels" ContentType="application/vnd.openxmlformats-package.relationships+xml"/>
  <Override PartName="/ppt/slides/_rels/slide121.xml.rels" ContentType="application/vnd.openxmlformats-package.relationships+xml"/>
  <Override PartName="/ppt/slides/_rels/slide120.xml.rels" ContentType="application/vnd.openxmlformats-package.relationships+xml"/>
  <Override PartName="/ppt/slides/_rels/slide119.xml.rels" ContentType="application/vnd.openxmlformats-package.relationships+xml"/>
  <Override PartName="/ppt/slides/_rels/slide118.xml.rels" ContentType="application/vnd.openxmlformats-package.relationships+xml"/>
  <Override PartName="/ppt/slides/_rels/slide109.xml.rels" ContentType="application/vnd.openxmlformats-package.relationships+xml"/>
  <Override PartName="/ppt/slides/_rels/slide108.xml.rels" ContentType="application/vnd.openxmlformats-package.relationships+xml"/>
  <Override PartName="/ppt/slides/_rels/slide107.xml.rels" ContentType="application/vnd.openxmlformats-package.relationships+xml"/>
  <Override PartName="/ppt/slides/_rels/slide106.xml.rels" ContentType="application/vnd.openxmlformats-package.relationships+xml"/>
  <Override PartName="/ppt/slides/_rels/slide126.xml.rels" ContentType="application/vnd.openxmlformats-package.relationships+xml"/>
  <Override PartName="/ppt/slides/_rels/slide99.xml.rels" ContentType="application/vnd.openxmlformats-package.relationships+xml"/>
  <Override PartName="/ppt/slides/_rels/slide95.xml.rels" ContentType="application/vnd.openxmlformats-package.relationships+xml"/>
  <Override PartName="/ppt/slides/_rels/slide116.xml.rels" ContentType="application/vnd.openxmlformats-package.relationships+xml"/>
  <Override PartName="/ppt/slides/_rels/slide89.xml.rels" ContentType="application/vnd.openxmlformats-package.relationships+xml"/>
  <Override PartName="/ppt/slides/_rels/slide82.xml.rels" ContentType="application/vnd.openxmlformats-package.relationships+xml"/>
  <Override PartName="/ppt/slides/_rels/slide79.xml.rels" ContentType="application/vnd.openxmlformats-package.relationships+xml"/>
  <Override PartName="/ppt/slides/_rels/slide10.xml.rels" ContentType="application/vnd.openxmlformats-package.relationships+xml"/>
  <Override PartName="/ppt/slides/_rels/slide81.xml.rels" ContentType="application/vnd.openxmlformats-package.relationships+xml"/>
  <Override PartName="/ppt/slides/_rels/slide32.xml.rels" ContentType="application/vnd.openxmlformats-package.relationships+xml"/>
  <Override PartName="/ppt/slides/_rels/slide27.xml.rels" ContentType="application/vnd.openxmlformats-package.relationships+xml"/>
  <Override PartName="/ppt/slides/_rels/slide80.xml.rels" ContentType="application/vnd.openxmlformats-package.relationships+xml"/>
  <Override PartName="/ppt/slides/_rels/slide31.xml.rels" ContentType="application/vnd.openxmlformats-package.relationships+xml"/>
  <Override PartName="/ppt/slides/_rels/slide29.xml.rels" ContentType="application/vnd.openxmlformats-package.relationships+xml"/>
  <Override PartName="/ppt/slides/_rels/slide78.xml.rels" ContentType="application/vnd.openxmlformats-package.relationships+xml"/>
  <Override PartName="/ppt/slides/_rels/slide30.xml.rels" ContentType="application/vnd.openxmlformats-package.relationships+xml"/>
  <Override PartName="/ppt/slides/_rels/slide28.xml.rels" ContentType="application/vnd.openxmlformats-package.relationships+xml"/>
  <Override PartName="/ppt/slides/_rels/slide77.xml.rels" ContentType="application/vnd.openxmlformats-package.relationships+xml"/>
  <Override PartName="/ppt/slides/_rels/slide21.xml.rels" ContentType="application/vnd.openxmlformats-package.relationships+xml"/>
  <Override PartName="/ppt/slides/_rels/slide20.xml.rels" ContentType="application/vnd.openxmlformats-package.relationships+xml"/>
  <Override PartName="/ppt/slides/_rels/slide123.xml.rels" ContentType="application/vnd.openxmlformats-package.relationships+xml"/>
  <Override PartName="/ppt/slides/_rels/slide96.xml.rels" ContentType="application/vnd.openxmlformats-package.relationships+xml"/>
  <Override PartName="/ppt/slides/_rels/slide47.xml.rels" ContentType="application/vnd.openxmlformats-package.relationships+xml"/>
  <Override PartName="/ppt/slides/_rels/slide46.xml.rels" ContentType="application/vnd.openxmlformats-package.relationships+xml"/>
  <Override PartName="/ppt/slides/_rels/slide102.xml.rels" ContentType="application/vnd.openxmlformats-package.relationships+xml"/>
  <Override PartName="/ppt/slides/_rels/slide26.xml.rels" ContentType="application/vnd.openxmlformats-package.relationships+xml"/>
  <Override PartName="/ppt/slides/_rels/slide75.xml.rels" ContentType="application/vnd.openxmlformats-package.relationships+xml"/>
  <Override PartName="/ppt/slides/_rels/slide112.xml.rels" ContentType="application/vnd.openxmlformats-package.relationships+xml"/>
  <Override PartName="/ppt/slides/_rels/slide85.xml.rels" ContentType="application/vnd.openxmlformats-package.relationships+xml"/>
  <Override PartName="/ppt/slides/_rels/slide36.xml.rels" ContentType="application/vnd.openxmlformats-package.relationships+xml"/>
  <Override PartName="/ppt/slides/_rels/slide5.xml.rels" ContentType="application/vnd.openxmlformats-package.relationships+xml"/>
  <Override PartName="/ppt/slides/_rels/slide101.xml.rels" ContentType="application/vnd.openxmlformats-package.relationships+xml"/>
  <Override PartName="/ppt/slides/_rels/slide25.xml.rels" ContentType="application/vnd.openxmlformats-package.relationships+xml"/>
  <Override PartName="/ppt/slides/_rels/slide74.xml.rels" ContentType="application/vnd.openxmlformats-package.relationships+xml"/>
  <Override PartName="/ppt/slides/_rels/slide111.xml.rels" ContentType="application/vnd.openxmlformats-package.relationships+xml"/>
  <Override PartName="/ppt/slides/_rels/slide84.xml.rels" ContentType="application/vnd.openxmlformats-package.relationships+xml"/>
  <Override PartName="/ppt/slides/_rels/slide35.xml.rels" ContentType="application/vnd.openxmlformats-package.relationships+xml"/>
  <Override PartName="/ppt/slides/_rels/slide70.xml.rels" ContentType="application/vnd.openxmlformats-package.relationships+xml"/>
  <Override PartName="/ppt/slides/_rels/slide4.xml.rels" ContentType="application/vnd.openxmlformats-package.relationships+xml"/>
  <Override PartName="/ppt/slides/_rels/slide94.xml.rels" ContentType="application/vnd.openxmlformats-package.relationships+xml"/>
  <Override PartName="/ppt/slides/_rels/slide45.xml.rels" ContentType="application/vnd.openxmlformats-package.relationships+xml"/>
  <Override PartName="/ppt/slides/_rels/slide100.xml.rels" ContentType="application/vnd.openxmlformats-package.relationships+xml"/>
  <Override PartName="/ppt/slides/_rels/slide24.xml.rels" ContentType="application/vnd.openxmlformats-package.relationships+xml"/>
  <Override PartName="/ppt/slides/_rels/slide73.xml.rels" ContentType="application/vnd.openxmlformats-package.relationships+xml"/>
  <Override PartName="/ppt/slides/_rels/slide3.xml.rels" ContentType="application/vnd.openxmlformats-package.relationships+xml"/>
  <Override PartName="/ppt/slides/_rels/slide33.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110.xml.rels" ContentType="application/vnd.openxmlformats-package.relationships+xml"/>
  <Override PartName="/ppt/slides/_rels/slide83.xml.rels" ContentType="application/vnd.openxmlformats-package.relationships+xml"/>
  <Override PartName="/ppt/slides/_rels/slide34.xml.rels" ContentType="application/vnd.openxmlformats-package.relationships+xml"/>
  <Override PartName="/ppt/slides/_rels/slide2.xml.rels" ContentType="application/vnd.openxmlformats-package.relationships+xml"/>
  <Override PartName="/ppt/slides/_rels/slide103.xml.rels" ContentType="application/vnd.openxmlformats-package.relationships+xml"/>
  <Override PartName="/ppt/slides/_rels/slide76.xml.rels" ContentType="application/vnd.openxmlformats-package.relationships+xml"/>
  <Override PartName="/ppt/slides/_rels/slide8.xml.rels" ContentType="application/vnd.openxmlformats-package.relationships+xml"/>
  <Override PartName="/ppt/slides/_rels/slide60.xml.rels" ContentType="application/vnd.openxmlformats-package.relationships+xml"/>
  <Override PartName="/ppt/slides/_rels/slide11.xml.rels" ContentType="application/vnd.openxmlformats-package.relationships+xml"/>
  <Override PartName="/ppt/slides/_rels/slide58.xml.rels" ContentType="application/vnd.openxmlformats-package.relationships+xml"/>
  <Override PartName="/ppt/slides/_rels/slide59.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13.xml.rels" ContentType="application/vnd.openxmlformats-package.relationships+xml"/>
  <Override PartName="/ppt/slides/_rels/slide86.xml.rels" ContentType="application/vnd.openxmlformats-package.relationships+xml"/>
  <Override PartName="/ppt/slides/_rels/slide37.xml.rels" ContentType="application/vnd.openxmlformats-package.relationships+xml"/>
  <Override PartName="/ppt/slides/_rels/slide114.xml.rels" ContentType="application/vnd.openxmlformats-package.relationships+xml"/>
  <Override PartName="/ppt/slides/_rels/slide87.xml.rels" ContentType="application/vnd.openxmlformats-package.relationships+xml"/>
  <Override PartName="/ppt/slides/_rels/slide38.xml.rels" ContentType="application/vnd.openxmlformats-package.relationships+xml"/>
  <Override PartName="/ppt/slides/_rels/slide115.xml.rels" ContentType="application/vnd.openxmlformats-package.relationships+xml"/>
  <Override PartName="/ppt/slides/_rels/slide88.xml.rels" ContentType="application/vnd.openxmlformats-package.relationships+xml"/>
  <Override PartName="/ppt/slides/_rels/slide39.xml.rels" ContentType="application/vnd.openxmlformats-package.relationships+xml"/>
  <Override PartName="/ppt/slides/_rels/slide40.xml.rels" ContentType="application/vnd.openxmlformats-package.relationships+xml"/>
  <Override PartName="/ppt/slides/_rels/slide90.xml.rels" ContentType="application/vnd.openxmlformats-package.relationships+xml"/>
  <Override PartName="/ppt/slides/_rels/slide41.xml.rels" ContentType="application/vnd.openxmlformats-package.relationships+xml"/>
  <Override PartName="/ppt/slides/_rels/slide91.xml.rels" ContentType="application/vnd.openxmlformats-package.relationships+xml"/>
  <Override PartName="/ppt/slides/_rels/slide42.xml.rels" ContentType="application/vnd.openxmlformats-package.relationships+xml"/>
  <Override PartName="/ppt/slides/_rels/slide92.xml.rels" ContentType="application/vnd.openxmlformats-package.relationships+xml"/>
  <Override PartName="/ppt/slides/_rels/slide43.xml.rels" ContentType="application/vnd.openxmlformats-package.relationships+xml"/>
  <Override PartName="/ppt/slides/_rels/slide22.xml.rels" ContentType="application/vnd.openxmlformats-package.relationships+xml"/>
  <Override PartName="/ppt/slides/_rels/slide71.xml.rels" ContentType="application/vnd.openxmlformats-package.relationships+xml"/>
  <Override PartName="/ppt/slides/_rels/slide93.xml.rels" ContentType="application/vnd.openxmlformats-package.relationships+xml"/>
  <Override PartName="/ppt/slides/_rels/slide44.xml.rels" ContentType="application/vnd.openxmlformats-package.relationships+xml"/>
  <Override PartName="/ppt/slides/_rels/slide23.xml.rels" ContentType="application/vnd.openxmlformats-package.relationships+xml"/>
  <Override PartName="/ppt/slides/_rels/slide72.xml.rels" ContentType="application/vnd.openxmlformats-package.relationships+xml"/>
  <Override PartName="/ppt/slides/_rels/slide124.xml.rels" ContentType="application/vnd.openxmlformats-package.relationships+xml"/>
  <Override PartName="/ppt/slides/_rels/slide97.xml.rels" ContentType="application/vnd.openxmlformats-package.relationships+xml"/>
  <Override PartName="/ppt/slides/_rels/slide48.xml.rels" ContentType="application/vnd.openxmlformats-package.relationships+xml"/>
  <Override PartName="/ppt/slides/_rels/slide125.xml.rels" ContentType="application/vnd.openxmlformats-package.relationships+xml"/>
  <Override PartName="/ppt/slides/_rels/slide98.xml.rels" ContentType="application/vnd.openxmlformats-package.relationships+xml"/>
  <Override PartName="/ppt/slides/_rels/slide49.xml.rels" ContentType="application/vnd.openxmlformats-package.relationships+xml"/>
  <Override PartName="/ppt/slides/_rels/slide6.xml.rels" ContentType="application/vnd.openxmlformats-package.relationships+xml"/>
  <Override PartName="/ppt/slides/_rels/slide50.xml.rels" ContentType="application/vnd.openxmlformats-package.relationships+xml"/>
  <Override PartName="/ppt/slides/_rels/slide117.xml.rels" ContentType="application/vnd.openxmlformats-package.relationships+xml"/>
  <Override PartName="/ppt/slides/_rels/slide69.xml.rels" ContentType="application/vnd.openxmlformats-package.relationships+xml"/>
  <Override PartName="/ppt/slides/_rels/slide7.xml.rels" ContentType="application/vnd.openxmlformats-package.relationships+xml"/>
  <Override PartName="/ppt/slides/_rels/slide51.xml.rels" ContentType="application/vnd.openxmlformats-package.relationships+xml"/>
  <Override PartName="/ppt/slides/_rels/slide52.xml.rels" ContentType="application/vnd.openxmlformats-package.relationships+xml"/>
  <Override PartName="/ppt/slides/_rels/slide53.xml.rels" ContentType="application/vnd.openxmlformats-package.relationships+xml"/>
  <Override PartName="/ppt/slides/_rels/slide54.xml.rels" ContentType="application/vnd.openxmlformats-package.relationships+xml"/>
  <Override PartName="/ppt/slides/_rels/slide55.xml.rels" ContentType="application/vnd.openxmlformats-package.relationships+xml"/>
  <Override PartName="/ppt/slides/_rels/slide104.xml.rels" ContentType="application/vnd.openxmlformats-package.relationships+xml"/>
  <Override PartName="/ppt/slides/_rels/slide56.xml.rels" ContentType="application/vnd.openxmlformats-package.relationships+xml"/>
  <Override PartName="/ppt/slides/_rels/slide105.xml.rels" ContentType="application/vnd.openxmlformats-package.relationships+xml"/>
  <Override PartName="/ppt/slides/_rels/slide57.xml.rels" ContentType="application/vnd.openxmlformats-package.relationships+xml"/>
  <Override PartName="/ppt/slides/_rels/slide12.xml.rels" ContentType="application/vnd.openxmlformats-package.relationships+xml"/>
  <Override PartName="/ppt/slides/_rels/slide61.xml.rels" ContentType="application/vnd.openxmlformats-package.relationships+xml"/>
  <Override PartName="/ppt/slides/_rels/slide13.xml.rels" ContentType="application/vnd.openxmlformats-package.relationships+xml"/>
  <Override PartName="/ppt/slides/_rels/slide62.xml.rels" ContentType="application/vnd.openxmlformats-package.relationships+xml"/>
  <Override PartName="/ppt/slides/_rels/slide63.xml.rels" ContentType="application/vnd.openxmlformats-package.relationships+xml"/>
  <Override PartName="/ppt/slides/_rels/slide64.xml.rels" ContentType="application/vnd.openxmlformats-package.relationships+xml"/>
  <Override PartName="/ppt/slides/_rels/slide16.xml.rels" ContentType="application/vnd.openxmlformats-package.relationships+xml"/>
  <Override PartName="/ppt/slides/_rels/slide65.xml.rels" ContentType="application/vnd.openxmlformats-package.relationships+xml"/>
  <Override PartName="/ppt/slides/_rels/slide17.xml.rels" ContentType="application/vnd.openxmlformats-package.relationships+xml"/>
  <Override PartName="/ppt/slides/_rels/slide66.xml.rels" ContentType="application/vnd.openxmlformats-package.relationships+xml"/>
  <Override PartName="/ppt/slides/_rels/slide18.xml.rels" ContentType="application/vnd.openxmlformats-package.relationships+xml"/>
  <Override PartName="/ppt/slides/_rels/slide67.xml.rels" ContentType="application/vnd.openxmlformats-package.relationships+xml"/>
  <Override PartName="/ppt/slides/_rels/slide19.xml.rels" ContentType="application/vnd.openxmlformats-package.relationships+xml"/>
  <Override PartName="/ppt/slides/_rels/slide68.xml.rels" ContentType="application/vnd.openxmlformats-package.relationships+xml"/>
  <Override PartName="/ppt/slides/slide46.xml" ContentType="application/vnd.openxmlformats-officedocument.presentationml.slide+xml"/>
  <Override PartName="/ppt/slides/slide20.xml" ContentType="application/vnd.openxmlformats-officedocument.presentationml.slide+xml"/>
  <Override PartName="/ppt/slides/slide45.xml" ContentType="application/vnd.openxmlformats-officedocument.presentationml.slide+xml"/>
  <Override PartName="/ppt/slides/slide6.xml" ContentType="application/vnd.openxmlformats-officedocument.presentationml.slide+xml"/>
  <Override PartName="/ppt/slides/slide12.xml" ContentType="application/vnd.openxmlformats-officedocument.presentationml.slide+xml"/>
  <Override PartName="/ppt/slides/slide37.xml" ContentType="application/vnd.openxmlformats-officedocument.presentationml.slide+xml"/>
  <Override PartName="/ppt/slides/slide7.xml" ContentType="application/vnd.openxmlformats-officedocument.presentationml.slide+xml"/>
  <Override PartName="/ppt/slides/slide13.xml" ContentType="application/vnd.openxmlformats-officedocument.presentationml.slide+xml"/>
  <Override PartName="/ppt/slides/slide38.xml" ContentType="application/vnd.openxmlformats-officedocument.presentationml.slide+xml"/>
  <Override PartName="/ppt/slides/slide40.xml" ContentType="application/vnd.openxmlformats-officedocument.presentationml.slide+xml"/>
  <Override PartName="/ppt/slides/slide65.xml" ContentType="application/vnd.openxmlformats-officedocument.presentationml.slide+xml"/>
  <Override PartName="/ppt/slides/slide41.xml" ContentType="application/vnd.openxmlformats-officedocument.presentationml.slide+xml"/>
  <Override PartName="/ppt/slides/slide66.xml" ContentType="application/vnd.openxmlformats-officedocument.presentationml.slide+xml"/>
  <Override PartName="/ppt/slides/slide42.xml" ContentType="application/vnd.openxmlformats-officedocument.presentationml.slide+xml"/>
  <Override PartName="/ppt/slides/slide67.xml" ContentType="application/vnd.openxmlformats-officedocument.presentationml.slide+xml"/>
  <Override PartName="/ppt/slides/slide43.xml" ContentType="application/vnd.openxmlformats-officedocument.presentationml.slide+xml"/>
  <Override PartName="/ppt/slides/slide110.xml" ContentType="application/vnd.openxmlformats-officedocument.presentationml.slide+xml"/>
  <Override PartName="/ppt/slides/slide68.xml" ContentType="application/vnd.openxmlformats-officedocument.presentationml.slide+xml"/>
  <Override PartName="/ppt/slides/slide44.xml" ContentType="application/vnd.openxmlformats-officedocument.presentationml.slide+xml"/>
  <Override PartName="/ppt/slides/slide111.xml" ContentType="application/vnd.openxmlformats-officedocument.presentationml.slide+xml"/>
  <Override PartName="/ppt/slides/slide69.xml" ContentType="application/vnd.openxmlformats-officedocument.presentationml.slide+xml"/>
  <Override PartName="/ppt/slides/slide50.xml" ContentType="application/vnd.openxmlformats-officedocument.presentationml.slide+xml"/>
  <Override PartName="/ppt/slides/slide75.xml" ContentType="application/vnd.openxmlformats-officedocument.presentationml.slide+xml"/>
  <Override PartName="/ppt/slides/slide51.xml" ContentType="application/vnd.openxmlformats-officedocument.presentationml.slide+xml"/>
  <Override PartName="/ppt/slides/slide76.xml" ContentType="application/vnd.openxmlformats-officedocument.presentationml.slide+xml"/>
  <Override PartName="/ppt/slides/slide52.xml" ContentType="application/vnd.openxmlformats-officedocument.presentationml.slide+xml"/>
  <Override PartName="/ppt/slides/slide77.xml" ContentType="application/vnd.openxmlformats-officedocument.presentationml.slide+xml"/>
  <Override PartName="/ppt/slides/slide53.xml" ContentType="application/vnd.openxmlformats-officedocument.presentationml.slide+xml"/>
  <Override PartName="/ppt/slides/slide120.xml" ContentType="application/vnd.openxmlformats-officedocument.presentationml.slide+xml"/>
  <Override PartName="/ppt/slides/slide78.xml" ContentType="application/vnd.openxmlformats-officedocument.presentationml.slide+xml"/>
  <Override PartName="/ppt/slides/slide54.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_rels/notesMaster1.xml.rels" ContentType="application/vnd.openxmlformats-package.relationships+xml"/>
  <Override PartName="/ppt/notesMasters/notesMaster1.xml" ContentType="application/vnd.openxmlformats-officedocument.presentationml.notesMaster+xml"/>
  <Override PartName="/ppt/slideLayouts/_rels/slideLayout95.xml.rels" ContentType="application/vnd.openxmlformats-package.relationships+xml"/>
  <Override PartName="/ppt/slideLayouts/_rels/slideLayout89.xml.rels" ContentType="application/vnd.openxmlformats-package.relationships+xml"/>
  <Override PartName="/ppt/slideLayouts/_rels/slideLayout88.xml.rels" ContentType="application/vnd.openxmlformats-package.relationships+xml"/>
  <Override PartName="/ppt/slideLayouts/_rels/slideLayout82.xml.rels" ContentType="application/vnd.openxmlformats-package.relationships+xml"/>
  <Override PartName="/ppt/slideLayouts/_rels/slideLayout79.xml.rels" ContentType="application/vnd.openxmlformats-package.relationships+xml"/>
  <Override PartName="/ppt/slideLayouts/_rels/slideLayout85.xml.rels" ContentType="application/vnd.openxmlformats-package.relationships+xml"/>
  <Override PartName="/ppt/slideLayouts/_rels/slideLayout36.xml.rels" ContentType="application/vnd.openxmlformats-package.relationships+xml"/>
  <Override PartName="/ppt/slideLayouts/_rels/slideLayout84.xml.rels" ContentType="application/vnd.openxmlformats-package.relationships+xml"/>
  <Override PartName="/ppt/slideLayouts/_rels/slideLayout35.xml.rels" ContentType="application/vnd.openxmlformats-package.relationships+xml"/>
  <Override PartName="/ppt/slideLayouts/_rels/slideLayout83.xml.rels" ContentType="application/vnd.openxmlformats-package.relationships+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10.xml.rels" ContentType="application/vnd.openxmlformats-package.relationships+xml"/>
  <Override PartName="/ppt/slideLayouts/_rels/slideLayout81.xml.rels" ContentType="application/vnd.openxmlformats-package.relationships+xml"/>
  <Override PartName="/ppt/slideLayouts/_rels/slideLayout32.xml.rels" ContentType="application/vnd.openxmlformats-package.relationships+xml"/>
  <Override PartName="/ppt/slideLayouts/_rels/slideLayout27.xml.rels" ContentType="application/vnd.openxmlformats-package.relationships+xml"/>
  <Override PartName="/ppt/slideLayouts/_rels/slideLayout80.xml.rels" ContentType="application/vnd.openxmlformats-package.relationships+xml"/>
  <Override PartName="/ppt/slideLayouts/_rels/slideLayout31.xml.rels" ContentType="application/vnd.openxmlformats-package.relationships+xml"/>
  <Override PartName="/ppt/slideLayouts/_rels/slideLayout29.xml.rels" ContentType="application/vnd.openxmlformats-package.relationships+xml"/>
  <Override PartName="/ppt/slideLayouts/_rels/slideLayout78.xml.rels" ContentType="application/vnd.openxmlformats-package.relationships+xml"/>
  <Override PartName="/ppt/slideLayouts/_rels/slideLayout30.xml.rels" ContentType="application/vnd.openxmlformats-package.relationships+xml"/>
  <Override PartName="/ppt/slideLayouts/_rels/slideLayout28.xml.rels" ContentType="application/vnd.openxmlformats-package.relationships+xml"/>
  <Override PartName="/ppt/slideLayouts/_rels/slideLayout77.xml.rels" ContentType="application/vnd.openxmlformats-package.relationships+xml"/>
  <Override PartName="/ppt/slideLayouts/_rels/slideLayout39.xml.rels" ContentType="application/vnd.openxmlformats-package.relationships+xml"/>
  <Override PartName="/ppt/slideLayouts/_rels/slideLayout3.xml.rels" ContentType="application/vnd.openxmlformats-package.relationships+xml"/>
  <Override PartName="/ppt/slideLayouts/_rels/slideLayout96.xml.rels" ContentType="application/vnd.openxmlformats-package.relationships+xml"/>
  <Override PartName="/ppt/slideLayouts/_rels/slideLayout4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9.xml.rels" ContentType="application/vnd.openxmlformats-package.relationships+xml"/>
  <Override PartName="/ppt/slideLayouts/_rels/slideLayout14.xml.rels" ContentType="application/vnd.openxmlformats-package.relationships+xml"/>
  <Override PartName="/ppt/slideLayouts/_rels/slideLayout2.xml.rels" ContentType="application/vnd.openxmlformats-package.relationships+xml"/>
  <Override PartName="/ppt/slideLayouts/_rels/slideLayout46.xml.rels" ContentType="application/vnd.openxmlformats-package.relationships+xml"/>
  <Override PartName="/ppt/slideLayouts/_rels/slideLayout4.xml.rels" ContentType="application/vnd.openxmlformats-package.relationships+xml"/>
  <Override PartName="/ppt/slideLayouts/_rels/slideLayout48.xml.rels" ContentType="application/vnd.openxmlformats-package.relationships+xml"/>
  <Override PartName="/ppt/slideLayouts/_rels/slideLayout59.xml.rels" ContentType="application/vnd.openxmlformats-package.relationships+xml"/>
  <Override PartName="/ppt/slideLayouts/_rels/slideLayout1.xml.rels" ContentType="application/vnd.openxmlformats-package.relationships+xml"/>
  <Override PartName="/ppt/slideLayouts/_rels/slideLayout60.xml.rels" ContentType="application/vnd.openxmlformats-package.relationships+xml"/>
  <Override PartName="/ppt/slideLayouts/_rels/slideLayout11.xml.rels" ContentType="application/vnd.openxmlformats-package.relationships+xml"/>
  <Override PartName="/ppt/slideLayouts/_rels/slideLayout58.xml.rels" ContentType="application/vnd.openxmlformats-package.relationships+xml"/>
  <Override PartName="/ppt/slideLayouts/_rels/slideLayout20.xml.rels" ContentType="application/vnd.openxmlformats-package.relationships+xml"/>
  <Override PartName="/ppt/slideLayouts/_rels/slideLayout7.xml.rels" ContentType="application/vnd.openxmlformats-package.relationships+xml"/>
  <Override PartName="/ppt/slideLayouts/_rels/slideLayout86.xml.rels" ContentType="application/vnd.openxmlformats-package.relationships+xml"/>
  <Override PartName="/ppt/slideLayouts/_rels/slideLayout37.xml.rels" ContentType="application/vnd.openxmlformats-package.relationships+xml"/>
  <Override PartName="/ppt/slideLayouts/_rels/slideLayout87.xml.rels" ContentType="application/vnd.openxmlformats-package.relationships+xml"/>
  <Override PartName="/ppt/slideLayouts/_rels/slideLayout38.xml.rels" ContentType="application/vnd.openxmlformats-package.relationships+xml"/>
  <Override PartName="/ppt/slideLayouts/_rels/slideLayout40.xml.rels" ContentType="application/vnd.openxmlformats-package.relationships+xml"/>
  <Override PartName="/ppt/slideLayouts/_rels/slideLayout90.xml.rels" ContentType="application/vnd.openxmlformats-package.relationships+xml"/>
  <Override PartName="/ppt/slideLayouts/_rels/slideLayout41.xml.rels" ContentType="application/vnd.openxmlformats-package.relationships+xml"/>
  <Override PartName="/ppt/slideLayouts/_rels/slideLayout91.xml.rels" ContentType="application/vnd.openxmlformats-package.relationships+xml"/>
  <Override PartName="/ppt/slideLayouts/_rels/slideLayout42.xml.rels" ContentType="application/vnd.openxmlformats-package.relationships+xml"/>
  <Override PartName="/ppt/slideLayouts/_rels/slideLayout8.xml.rels" ContentType="application/vnd.openxmlformats-package.relationships+xml"/>
  <Override PartName="/ppt/slideLayouts/_rels/slideLayout21.xml.rels" ContentType="application/vnd.openxmlformats-package.relationships+xml"/>
  <Override PartName="/ppt/slideLayouts/_rels/slideLayout70.xml.rels" ContentType="application/vnd.openxmlformats-package.relationships+xml"/>
  <Override PartName="/ppt/slideLayouts/_rels/slideLayout92.xml.rels" ContentType="application/vnd.openxmlformats-package.relationships+xml"/>
  <Override PartName="/ppt/slideLayouts/_rels/slideLayout43.xml.rels" ContentType="application/vnd.openxmlformats-package.relationships+xml"/>
  <Override PartName="/ppt/slideLayouts/_rels/slideLayout9.xml.rels" ContentType="application/vnd.openxmlformats-package.relationships+xml"/>
  <Override PartName="/ppt/slideLayouts/_rels/slideLayout22.xml.rels" ContentType="application/vnd.openxmlformats-package.relationships+xml"/>
  <Override PartName="/ppt/slideLayouts/_rels/slideLayout71.xml.rels" ContentType="application/vnd.openxmlformats-package.relationships+xml"/>
  <Override PartName="/ppt/slideLayouts/_rels/slideLayout93.xml.rels" ContentType="application/vnd.openxmlformats-package.relationships+xml"/>
  <Override PartName="/ppt/slideLayouts/_rels/slideLayout44.xml.rels" ContentType="application/vnd.openxmlformats-package.relationships+xml"/>
  <Override PartName="/ppt/slideLayouts/_rels/slideLayout23.xml.rels" ContentType="application/vnd.openxmlformats-package.relationships+xml"/>
  <Override PartName="/ppt/slideLayouts/_rels/slideLayout72.xml.rels" ContentType="application/vnd.openxmlformats-package.relationships+xml"/>
  <Override PartName="/ppt/slideLayouts/_rels/slideLayout94.xml.rels" ContentType="application/vnd.openxmlformats-package.relationships+xml"/>
  <Override PartName="/ppt/slideLayouts/_rels/slideLayout45.xml.rels" ContentType="application/vnd.openxmlformats-package.relationships+xml"/>
  <Override PartName="/ppt/slideLayouts/_rels/slideLayout24.xml.rels" ContentType="application/vnd.openxmlformats-package.relationships+xml"/>
  <Override PartName="/ppt/slideLayouts/_rels/slideLayout73.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53.xml.rels" ContentType="application/vnd.openxmlformats-package.relationships+xml"/>
  <Override PartName="/ppt/slideLayouts/_rels/slideLayout54.xml.rels" ContentType="application/vnd.openxmlformats-package.relationships+xml"/>
  <Override PartName="/ppt/slideLayouts/_rels/slideLayout55.xml.rels" ContentType="application/vnd.openxmlformats-package.relationships+xml"/>
  <Override PartName="/ppt/slideLayouts/_rels/slideLayout56.xml.rels" ContentType="application/vnd.openxmlformats-package.relationships+xml"/>
  <Override PartName="/ppt/slideLayouts/_rels/slideLayout57.xml.rels" ContentType="application/vnd.openxmlformats-package.relationships+xml"/>
  <Override PartName="/ppt/slideLayouts/_rels/slideLayout12.xml.rels" ContentType="application/vnd.openxmlformats-package.relationships+xml"/>
  <Override PartName="/ppt/slideLayouts/_rels/slideLayout61.xml.rels" ContentType="application/vnd.openxmlformats-package.relationships+xml"/>
  <Override PartName="/ppt/slideLayouts/_rels/slideLayout13.xml.rels" ContentType="application/vnd.openxmlformats-package.relationships+xml"/>
  <Override PartName="/ppt/slideLayouts/_rels/slideLayout62.xml.rels" ContentType="application/vnd.openxmlformats-package.relationships+xml"/>
  <Override PartName="/ppt/slideLayouts/_rels/slideLayout63.xml.rels" ContentType="application/vnd.openxmlformats-package.relationships+xml"/>
  <Override PartName="/ppt/slideLayouts/_rels/slideLayout15.xml.rels" ContentType="application/vnd.openxmlformats-package.relationships+xml"/>
  <Override PartName="/ppt/slideLayouts/_rels/slideLayout64.xml.rels" ContentType="application/vnd.openxmlformats-package.relationships+xml"/>
  <Override PartName="/ppt/slideLayouts/_rels/slideLayout16.xml.rels" ContentType="application/vnd.openxmlformats-package.relationships+xml"/>
  <Override PartName="/ppt/slideLayouts/_rels/slideLayout65.xml.rels" ContentType="application/vnd.openxmlformats-package.relationships+xml"/>
  <Override PartName="/ppt/slideLayouts/_rels/slideLayout17.xml.rels" ContentType="application/vnd.openxmlformats-package.relationships+xml"/>
  <Override PartName="/ppt/slideLayouts/_rels/slideLayout66.xml.rels" ContentType="application/vnd.openxmlformats-package.relationships+xml"/>
  <Override PartName="/ppt/slideLayouts/_rels/slideLayout18.xml.rels" ContentType="application/vnd.openxmlformats-package.relationships+xml"/>
  <Override PartName="/ppt/slideLayouts/_rels/slideLayout67.xml.rels" ContentType="application/vnd.openxmlformats-package.relationships+xml"/>
  <Override PartName="/ppt/slideLayouts/_rels/slideLayout19.xml.rels" ContentType="application/vnd.openxmlformats-package.relationships+xml"/>
  <Override PartName="/ppt/slideLayouts/_rels/slideLayout68.xml.rels" ContentType="application/vnd.openxmlformats-package.relationships+xml"/>
  <Override PartName="/ppt/slideLayouts/_rels/slideLayout25.xml.rels" ContentType="application/vnd.openxmlformats-package.relationships+xml"/>
  <Override PartName="/ppt/slideLayouts/_rels/slideLayout74.xml.rels" ContentType="application/vnd.openxmlformats-package.relationships+xml"/>
  <Override PartName="/ppt/slideLayouts/_rels/slideLayout26.xml.rels" ContentType="application/vnd.openxmlformats-package.relationships+xml"/>
  <Override PartName="/ppt/slideLayouts/_rels/slideLayout75.xml.rels" ContentType="application/vnd.openxmlformats-package.relationships+xml"/>
  <Override PartName="/ppt/slideLayouts/_rels/slideLayout76.xml.rels" ContentType="application/vnd.openxmlformats-package.relationships+xml"/>
  <Override PartName="/ppt/slideLayouts/slideLayout96.xml" ContentType="application/vnd.openxmlformats-officedocument.presentationml.slideLayout+xml"/>
  <Override PartName="/ppt/slideLayouts/slideLayout95.xml" ContentType="application/vnd.openxmlformats-officedocument.presentationml.slideLayout+xml"/>
  <Override PartName="/ppt/slideLayouts/slideLayout94.xml" ContentType="application/vnd.openxmlformats-officedocument.presentationml.slideLayout+xml"/>
  <Override PartName="/ppt/slideLayouts/slideLayout93.xml" ContentType="application/vnd.openxmlformats-officedocument.presentationml.slideLayout+xml"/>
  <Override PartName="/ppt/slideLayouts/slideLayout92.xml" ContentType="application/vnd.openxmlformats-officedocument.presentationml.slideLayout+xml"/>
  <Override PartName="/ppt/slideLayouts/slideLayout91.xml" ContentType="application/vnd.openxmlformats-officedocument.presentationml.slideLayout+xml"/>
  <Override PartName="/ppt/slideLayouts/slideLayout90.xml" ContentType="application/vnd.openxmlformats-officedocument.presentationml.slideLayout+xml"/>
  <Override PartName="/ppt/slideLayouts/slideLayout89.xml" ContentType="application/vnd.openxmlformats-officedocument.presentationml.slideLayout+xml"/>
  <Override PartName="/ppt/slideLayouts/slideLayout88.xml" ContentType="application/vnd.openxmlformats-officedocument.presentationml.slideLayout+xml"/>
  <Override PartName="/ppt/slideLayouts/slideLayout87.xml" ContentType="application/vnd.openxmlformats-officedocument.presentationml.slideLayout+xml"/>
  <Override PartName="/ppt/slideLayouts/slideLayout86.xml" ContentType="application/vnd.openxmlformats-officedocument.presentationml.slideLayout+xml"/>
  <Override PartName="/ppt/slideLayouts/slideLayout85.xml" ContentType="application/vnd.openxmlformats-officedocument.presentationml.slideLayout+xml"/>
  <Override PartName="/ppt/slideLayouts/slideLayout84.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80.xml" ContentType="application/vnd.openxmlformats-officedocument.presentationml.slideLayout+xml"/>
  <Override PartName="/ppt/slideLayouts/slideLayout79.xml" ContentType="application/vnd.openxmlformats-officedocument.presentationml.slideLayout+xml"/>
  <Override PartName="/ppt/slideLayouts/slideLayout42.xml" ContentType="application/vnd.openxmlformats-officedocument.presentationml.slideLayout+xml"/>
  <Override PartName="/ppt/slideLayouts/slideLayout67.xml" ContentType="application/vnd.openxmlformats-officedocument.presentationml.slideLayout+xml"/>
  <Override PartName="/ppt/slideLayouts/slideLayout41.xml" ContentType="application/vnd.openxmlformats-officedocument.presentationml.slideLayout+xml"/>
  <Override PartName="/ppt/slideLayouts/slideLayout66.xml" ContentType="application/vnd.openxmlformats-officedocument.presentationml.slideLayout+xml"/>
  <Override PartName="/ppt/slideLayouts/slideLayout40.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7.xml" ContentType="application/vnd.openxmlformats-officedocument.presentationml.slideLayout+xml"/>
  <Override PartName="/ppt/slideLayouts/slideLayout43.xml" ContentType="application/vnd.openxmlformats-officedocument.presentationml.slideLayout+xml"/>
  <Override PartName="/ppt/slideLayouts/slideLayout68.xml" ContentType="application/vnd.openxmlformats-officedocument.presentationml.slideLayout+xml"/>
  <Override PartName="/ppt/slideLayouts/slideLayout8.xml" ContentType="application/vnd.openxmlformats-officedocument.presentationml.slideLayout+xml"/>
  <Override PartName="/ppt/slideLayouts/slideLayout44.xml" ContentType="application/vnd.openxmlformats-officedocument.presentationml.slideLayout+xml"/>
  <Override PartName="/ppt/slideLayouts/slideLayout69.xml" ContentType="application/vnd.openxmlformats-officedocument.presentationml.slideLayout+xml"/>
  <Override PartName="/ppt/slideLayouts/slideLayout9.xml" ContentType="application/vnd.openxmlformats-officedocument.presentationml.slideLayout+xml"/>
  <Override PartName="/ppt/slideLayouts/slideLayout20.xml" ContentType="application/vnd.openxmlformats-officedocument.presentationml.slideLayout+xml"/>
  <Override PartName="/ppt/slideLayouts/slideLayout45.xml" ContentType="application/vnd.openxmlformats-officedocument.presentationml.slideLayout+xml"/>
  <Override PartName="/ppt/slideLayouts/slideLayout36.xml" ContentType="application/vnd.openxmlformats-officedocument.presentationml.slideLayout+xml"/>
  <Override PartName="/ppt/slideLayouts/slideLayout11.xml" ContentType="application/vnd.openxmlformats-officedocument.presentationml.slideLayout+xml"/>
  <Override PartName="/ppt/slideLayouts/slideLayout35.xml" ContentType="application/vnd.openxmlformats-officedocument.presentationml.slideLayout+xml"/>
  <Override PartName="/ppt/slideLayouts/slideLayout10.xml" ContentType="application/vnd.openxmlformats-officedocument.presentationml.slideLayout+xml"/>
  <Override PartName="/ppt/slideLayouts/slideLayout34.xml" ContentType="application/vnd.openxmlformats-officedocument.presentationml.slideLayout+xml"/>
  <Override PartName="/ppt/slideLayouts/slideLayout59.xml" ContentType="application/vnd.openxmlformats-officedocument.presentationml.slideLayout+xml"/>
  <Override PartName="/ppt/slideLayouts/slideLayout33.xml" ContentType="application/vnd.openxmlformats-officedocument.presentationml.slideLayout+xml"/>
  <Override PartName="/ppt/slideLayouts/slideLayout58.xml" ContentType="application/vnd.openxmlformats-officedocument.presentationml.slideLayout+xml"/>
  <Override PartName="/ppt/slideLayouts/slideLayout32.xml" ContentType="application/vnd.openxmlformats-officedocument.presentationml.slideLayout+xml"/>
  <Override PartName="/ppt/slideLayouts/slideLayout57.xml" ContentType="application/vnd.openxmlformats-officedocument.presentationml.slideLayout+xml"/>
  <Override PartName="/ppt/slideLayouts/slideLayout31.xml" ContentType="application/vnd.openxmlformats-officedocument.presentationml.slideLayout+xml"/>
  <Override PartName="/ppt/slideLayouts/slideLayout56.xml" ContentType="application/vnd.openxmlformats-officedocument.presentationml.slideLayout+xml"/>
  <Override PartName="/ppt/slideLayouts/slideLayout30.xml" ContentType="application/vnd.openxmlformats-officedocument.presentationml.slideLayout+xml"/>
  <Override PartName="/ppt/slideLayouts/slideLayout55.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49.xml" ContentType="application/vnd.openxmlformats-officedocument.presentationml.slideLayout+xml"/>
  <Override PartName="/ppt/slideLayouts/slideLayout23.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47.xml" ContentType="application/vnd.openxmlformats-officedocument.presentationml.slideLayout+xml"/>
  <Override PartName="/ppt/slideLayouts/slideLayout21.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19.xml" ContentType="application/vnd.openxmlformats-officedocument.presentationml.slideLayout+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4.xml" ContentType="application/vnd.openxmlformats-officedocument.presentationml.slideLayout+xml"/>
  <Override PartName="/ppt/slideLayouts/slideLayout17.xml" ContentType="application/vnd.openxmlformats-officedocument.presentationml.slideLayout+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37.xml" ContentType="application/vnd.openxmlformats-officedocument.presentationml.slideLayout+xml"/>
  <Override PartName="/ppt/slideLayouts/slideLayout13.xml" ContentType="application/vnd.openxmlformats-officedocument.presentationml.slideLayout+xml"/>
  <Override PartName="/ppt/slideLayouts/slideLayout38.xml" ContentType="application/vnd.openxmlformats-officedocument.presentationml.slideLayout+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39.xml" ContentType="application/vnd.openxmlformats-officedocument.presentationml.slideLayout+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50.xml" ContentType="application/vnd.openxmlformats-officedocument.presentationml.slideLayout+xml"/>
  <Override PartName="/ppt/slideLayouts/slideLayout75.xml" ContentType="application/vnd.openxmlformats-officedocument.presentationml.slideLayout+xml"/>
  <Override PartName="/ppt/slideLayouts/slideLayout51.xml" ContentType="application/vnd.openxmlformats-officedocument.presentationml.slideLayout+xml"/>
  <Override PartName="/ppt/slideLayouts/slideLayout76.xml" ContentType="application/vnd.openxmlformats-officedocument.presentationml.slideLayout+xml"/>
  <Override PartName="/ppt/slideLayouts/slideLayout52.xml" ContentType="application/vnd.openxmlformats-officedocument.presentationml.slideLayout+xml"/>
  <Override PartName="/ppt/slideLayouts/slideLayout77.xml" ContentType="application/vnd.openxmlformats-officedocument.presentationml.slideLayout+xml"/>
  <Override PartName="/ppt/slideLayouts/slideLayout53.xml" ContentType="application/vnd.openxmlformats-officedocument.presentationml.slideLayout+xml"/>
  <Override PartName="/ppt/slideLayouts/slideLayout78.xml" ContentType="application/vnd.openxmlformats-officedocument.presentationml.slideLayout+xml"/>
  <Override PartName="/ppt/slideLayouts/slideLayout54.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19" r:id="rId74"/>
    <p:sldId id="320" r:id="rId75"/>
    <p:sldId id="321" r:id="rId76"/>
    <p:sldId id="322" r:id="rId77"/>
    <p:sldId id="323" r:id="rId78"/>
    <p:sldId id="324" r:id="rId79"/>
    <p:sldId id="325" r:id="rId80"/>
    <p:sldId id="326" r:id="rId81"/>
    <p:sldId id="327" r:id="rId82"/>
    <p:sldId id="328" r:id="rId83"/>
    <p:sldId id="329" r:id="rId84"/>
    <p:sldId id="330" r:id="rId85"/>
    <p:sldId id="331" r:id="rId86"/>
    <p:sldId id="332" r:id="rId87"/>
    <p:sldId id="333" r:id="rId88"/>
    <p:sldId id="334" r:id="rId89"/>
    <p:sldId id="335" r:id="rId90"/>
    <p:sldId id="336" r:id="rId91"/>
    <p:sldId id="337" r:id="rId92"/>
    <p:sldId id="338" r:id="rId93"/>
    <p:sldId id="339" r:id="rId94"/>
    <p:sldId id="340" r:id="rId95"/>
    <p:sldId id="341" r:id="rId96"/>
    <p:sldId id="342" r:id="rId97"/>
    <p:sldId id="343" r:id="rId98"/>
    <p:sldId id="344" r:id="rId99"/>
    <p:sldId id="345" r:id="rId100"/>
    <p:sldId id="346" r:id="rId101"/>
    <p:sldId id="347" r:id="rId102"/>
    <p:sldId id="348" r:id="rId103"/>
    <p:sldId id="349" r:id="rId104"/>
    <p:sldId id="350" r:id="rId105"/>
    <p:sldId id="351" r:id="rId106"/>
    <p:sldId id="352" r:id="rId107"/>
    <p:sldId id="353" r:id="rId108"/>
    <p:sldId id="354" r:id="rId109"/>
    <p:sldId id="355" r:id="rId110"/>
    <p:sldId id="356" r:id="rId111"/>
    <p:sldId id="357" r:id="rId112"/>
    <p:sldId id="358" r:id="rId113"/>
    <p:sldId id="359" r:id="rId114"/>
    <p:sldId id="360" r:id="rId115"/>
    <p:sldId id="361" r:id="rId116"/>
    <p:sldId id="362" r:id="rId117"/>
    <p:sldId id="363" r:id="rId118"/>
    <p:sldId id="364" r:id="rId119"/>
    <p:sldId id="365" r:id="rId120"/>
    <p:sldId id="366" r:id="rId121"/>
    <p:sldId id="367" r:id="rId122"/>
    <p:sldId id="368" r:id="rId123"/>
    <p:sldId id="369" r:id="rId124"/>
    <p:sldId id="370" r:id="rId125"/>
    <p:sldId id="371" r:id="rId126"/>
    <p:sldId id="372" r:id="rId127"/>
    <p:sldId id="373" r:id="rId128"/>
    <p:sldId id="374" r:id="rId129"/>
    <p:sldId id="375" r:id="rId130"/>
    <p:sldId id="376" r:id="rId131"/>
    <p:sldId id="377" r:id="rId132"/>
    <p:sldId id="378" r:id="rId133"/>
    <p:sldId id="379" r:id="rId134"/>
    <p:sldId id="380" r:id="rId135"/>
    <p:sldId id="381" r:id="rId136"/>
    <p:sldId id="382" r:id="rId137"/>
  </p:sldIdLst>
  <p:sldSz cx="13004800" cy="97536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notesMaster" Target="notesMasters/notesMaster1.xml"/><Relationship Id="rId11" Type="http://schemas.openxmlformats.org/officeDocument/2006/relationships/slide" Target="slides/slide1.xml"/><Relationship Id="rId12" Type="http://schemas.openxmlformats.org/officeDocument/2006/relationships/slide" Target="slides/slide2.xml"/><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slide" Target="slides/slide12.xml"/><Relationship Id="rId23" Type="http://schemas.openxmlformats.org/officeDocument/2006/relationships/slide" Target="slides/slide13.xml"/><Relationship Id="rId24" Type="http://schemas.openxmlformats.org/officeDocument/2006/relationships/slide" Target="slides/slide14.xml"/><Relationship Id="rId25" Type="http://schemas.openxmlformats.org/officeDocument/2006/relationships/slide" Target="slides/slide15.xml"/><Relationship Id="rId26" Type="http://schemas.openxmlformats.org/officeDocument/2006/relationships/slide" Target="slides/slide16.xml"/><Relationship Id="rId27" Type="http://schemas.openxmlformats.org/officeDocument/2006/relationships/slide" Target="slides/slide17.xml"/><Relationship Id="rId28" Type="http://schemas.openxmlformats.org/officeDocument/2006/relationships/slide" Target="slides/slide18.xml"/><Relationship Id="rId29" Type="http://schemas.openxmlformats.org/officeDocument/2006/relationships/slide" Target="slides/slide19.xml"/><Relationship Id="rId30" Type="http://schemas.openxmlformats.org/officeDocument/2006/relationships/slide" Target="slides/slide20.xml"/><Relationship Id="rId31" Type="http://schemas.openxmlformats.org/officeDocument/2006/relationships/slide" Target="slides/slide21.xml"/><Relationship Id="rId32" Type="http://schemas.openxmlformats.org/officeDocument/2006/relationships/slide" Target="slides/slide22.xml"/><Relationship Id="rId33" Type="http://schemas.openxmlformats.org/officeDocument/2006/relationships/slide" Target="slides/slide23.xml"/><Relationship Id="rId34" Type="http://schemas.openxmlformats.org/officeDocument/2006/relationships/slide" Target="slides/slide24.xml"/><Relationship Id="rId35" Type="http://schemas.openxmlformats.org/officeDocument/2006/relationships/slide" Target="slides/slide25.xml"/><Relationship Id="rId36" Type="http://schemas.openxmlformats.org/officeDocument/2006/relationships/slide" Target="slides/slide26.xml"/><Relationship Id="rId37" Type="http://schemas.openxmlformats.org/officeDocument/2006/relationships/slide" Target="slides/slide27.xml"/><Relationship Id="rId38" Type="http://schemas.openxmlformats.org/officeDocument/2006/relationships/slide" Target="slides/slide28.xml"/><Relationship Id="rId39" Type="http://schemas.openxmlformats.org/officeDocument/2006/relationships/slide" Target="slides/slide29.xml"/><Relationship Id="rId40" Type="http://schemas.openxmlformats.org/officeDocument/2006/relationships/slide" Target="slides/slide30.xml"/><Relationship Id="rId41" Type="http://schemas.openxmlformats.org/officeDocument/2006/relationships/slide" Target="slides/slide31.xml"/><Relationship Id="rId42" Type="http://schemas.openxmlformats.org/officeDocument/2006/relationships/slide" Target="slides/slide32.xml"/><Relationship Id="rId43" Type="http://schemas.openxmlformats.org/officeDocument/2006/relationships/slide" Target="slides/slide33.xml"/><Relationship Id="rId44" Type="http://schemas.openxmlformats.org/officeDocument/2006/relationships/slide" Target="slides/slide34.xml"/><Relationship Id="rId45" Type="http://schemas.openxmlformats.org/officeDocument/2006/relationships/slide" Target="slides/slide35.xml"/><Relationship Id="rId46" Type="http://schemas.openxmlformats.org/officeDocument/2006/relationships/slide" Target="slides/slide36.xml"/><Relationship Id="rId47" Type="http://schemas.openxmlformats.org/officeDocument/2006/relationships/slide" Target="slides/slide37.xml"/><Relationship Id="rId48" Type="http://schemas.openxmlformats.org/officeDocument/2006/relationships/slide" Target="slides/slide38.xml"/><Relationship Id="rId49" Type="http://schemas.openxmlformats.org/officeDocument/2006/relationships/slide" Target="slides/slide39.xml"/><Relationship Id="rId50" Type="http://schemas.openxmlformats.org/officeDocument/2006/relationships/slide" Target="slides/slide40.xml"/><Relationship Id="rId51" Type="http://schemas.openxmlformats.org/officeDocument/2006/relationships/slide" Target="slides/slide41.xml"/><Relationship Id="rId52" Type="http://schemas.openxmlformats.org/officeDocument/2006/relationships/slide" Target="slides/slide42.xml"/><Relationship Id="rId53" Type="http://schemas.openxmlformats.org/officeDocument/2006/relationships/slide" Target="slides/slide43.xml"/><Relationship Id="rId54" Type="http://schemas.openxmlformats.org/officeDocument/2006/relationships/slide" Target="slides/slide44.xml"/><Relationship Id="rId55" Type="http://schemas.openxmlformats.org/officeDocument/2006/relationships/slide" Target="slides/slide45.xml"/><Relationship Id="rId56" Type="http://schemas.openxmlformats.org/officeDocument/2006/relationships/slide" Target="slides/slide46.xml"/><Relationship Id="rId57" Type="http://schemas.openxmlformats.org/officeDocument/2006/relationships/slide" Target="slides/slide47.xml"/><Relationship Id="rId58" Type="http://schemas.openxmlformats.org/officeDocument/2006/relationships/slide" Target="slides/slide48.xml"/><Relationship Id="rId59" Type="http://schemas.openxmlformats.org/officeDocument/2006/relationships/slide" Target="slides/slide49.xml"/><Relationship Id="rId60" Type="http://schemas.openxmlformats.org/officeDocument/2006/relationships/slide" Target="slides/slide50.xml"/><Relationship Id="rId61" Type="http://schemas.openxmlformats.org/officeDocument/2006/relationships/slide" Target="slides/slide51.xml"/><Relationship Id="rId62" Type="http://schemas.openxmlformats.org/officeDocument/2006/relationships/slide" Target="slides/slide52.xml"/><Relationship Id="rId63" Type="http://schemas.openxmlformats.org/officeDocument/2006/relationships/slide" Target="slides/slide53.xml"/><Relationship Id="rId64" Type="http://schemas.openxmlformats.org/officeDocument/2006/relationships/slide" Target="slides/slide54.xml"/><Relationship Id="rId65" Type="http://schemas.openxmlformats.org/officeDocument/2006/relationships/slide" Target="slides/slide55.xml"/><Relationship Id="rId66" Type="http://schemas.openxmlformats.org/officeDocument/2006/relationships/slide" Target="slides/slide56.xml"/><Relationship Id="rId67" Type="http://schemas.openxmlformats.org/officeDocument/2006/relationships/slide" Target="slides/slide57.xml"/><Relationship Id="rId68" Type="http://schemas.openxmlformats.org/officeDocument/2006/relationships/slide" Target="slides/slide58.xml"/><Relationship Id="rId69" Type="http://schemas.openxmlformats.org/officeDocument/2006/relationships/slide" Target="slides/slide59.xml"/><Relationship Id="rId70" Type="http://schemas.openxmlformats.org/officeDocument/2006/relationships/slide" Target="slides/slide60.xml"/><Relationship Id="rId71" Type="http://schemas.openxmlformats.org/officeDocument/2006/relationships/slide" Target="slides/slide61.xml"/><Relationship Id="rId72" Type="http://schemas.openxmlformats.org/officeDocument/2006/relationships/slide" Target="slides/slide62.xml"/><Relationship Id="rId73" Type="http://schemas.openxmlformats.org/officeDocument/2006/relationships/slide" Target="slides/slide63.xml"/><Relationship Id="rId74" Type="http://schemas.openxmlformats.org/officeDocument/2006/relationships/slide" Target="slides/slide64.xml"/><Relationship Id="rId75" Type="http://schemas.openxmlformats.org/officeDocument/2006/relationships/slide" Target="slides/slide65.xml"/><Relationship Id="rId76" Type="http://schemas.openxmlformats.org/officeDocument/2006/relationships/slide" Target="slides/slide66.xml"/><Relationship Id="rId77" Type="http://schemas.openxmlformats.org/officeDocument/2006/relationships/slide" Target="slides/slide67.xml"/><Relationship Id="rId78" Type="http://schemas.openxmlformats.org/officeDocument/2006/relationships/slide" Target="slides/slide68.xml"/><Relationship Id="rId79" Type="http://schemas.openxmlformats.org/officeDocument/2006/relationships/slide" Target="slides/slide69.xml"/><Relationship Id="rId80" Type="http://schemas.openxmlformats.org/officeDocument/2006/relationships/slide" Target="slides/slide70.xml"/><Relationship Id="rId81" Type="http://schemas.openxmlformats.org/officeDocument/2006/relationships/slide" Target="slides/slide71.xml"/><Relationship Id="rId82" Type="http://schemas.openxmlformats.org/officeDocument/2006/relationships/slide" Target="slides/slide72.xml"/><Relationship Id="rId83" Type="http://schemas.openxmlformats.org/officeDocument/2006/relationships/slide" Target="slides/slide73.xml"/><Relationship Id="rId84" Type="http://schemas.openxmlformats.org/officeDocument/2006/relationships/slide" Target="slides/slide74.xml"/><Relationship Id="rId85" Type="http://schemas.openxmlformats.org/officeDocument/2006/relationships/slide" Target="slides/slide75.xml"/><Relationship Id="rId86" Type="http://schemas.openxmlformats.org/officeDocument/2006/relationships/slide" Target="slides/slide76.xml"/><Relationship Id="rId87" Type="http://schemas.openxmlformats.org/officeDocument/2006/relationships/slide" Target="slides/slide77.xml"/><Relationship Id="rId88" Type="http://schemas.openxmlformats.org/officeDocument/2006/relationships/slide" Target="slides/slide78.xml"/><Relationship Id="rId89" Type="http://schemas.openxmlformats.org/officeDocument/2006/relationships/slide" Target="slides/slide79.xml"/><Relationship Id="rId90" Type="http://schemas.openxmlformats.org/officeDocument/2006/relationships/slide" Target="slides/slide80.xml"/><Relationship Id="rId91" Type="http://schemas.openxmlformats.org/officeDocument/2006/relationships/slide" Target="slides/slide81.xml"/><Relationship Id="rId92" Type="http://schemas.openxmlformats.org/officeDocument/2006/relationships/slide" Target="slides/slide82.xml"/><Relationship Id="rId93" Type="http://schemas.openxmlformats.org/officeDocument/2006/relationships/slide" Target="slides/slide83.xml"/><Relationship Id="rId94" Type="http://schemas.openxmlformats.org/officeDocument/2006/relationships/slide" Target="slides/slide84.xml"/><Relationship Id="rId95" Type="http://schemas.openxmlformats.org/officeDocument/2006/relationships/slide" Target="slides/slide85.xml"/><Relationship Id="rId96" Type="http://schemas.openxmlformats.org/officeDocument/2006/relationships/slide" Target="slides/slide86.xml"/><Relationship Id="rId97" Type="http://schemas.openxmlformats.org/officeDocument/2006/relationships/slide" Target="slides/slide87.xml"/><Relationship Id="rId98" Type="http://schemas.openxmlformats.org/officeDocument/2006/relationships/slide" Target="slides/slide88.xml"/><Relationship Id="rId99" Type="http://schemas.openxmlformats.org/officeDocument/2006/relationships/slide" Target="slides/slide89.xml"/><Relationship Id="rId100" Type="http://schemas.openxmlformats.org/officeDocument/2006/relationships/slide" Target="slides/slide90.xml"/><Relationship Id="rId101" Type="http://schemas.openxmlformats.org/officeDocument/2006/relationships/slide" Target="slides/slide91.xml"/><Relationship Id="rId102" Type="http://schemas.openxmlformats.org/officeDocument/2006/relationships/slide" Target="slides/slide92.xml"/><Relationship Id="rId103" Type="http://schemas.openxmlformats.org/officeDocument/2006/relationships/slide" Target="slides/slide93.xml"/><Relationship Id="rId104" Type="http://schemas.openxmlformats.org/officeDocument/2006/relationships/slide" Target="slides/slide94.xml"/><Relationship Id="rId105" Type="http://schemas.openxmlformats.org/officeDocument/2006/relationships/slide" Target="slides/slide95.xml"/><Relationship Id="rId106" Type="http://schemas.openxmlformats.org/officeDocument/2006/relationships/slide" Target="slides/slide96.xml"/><Relationship Id="rId107" Type="http://schemas.openxmlformats.org/officeDocument/2006/relationships/slide" Target="slides/slide97.xml"/><Relationship Id="rId108" Type="http://schemas.openxmlformats.org/officeDocument/2006/relationships/slide" Target="slides/slide98.xml"/><Relationship Id="rId109" Type="http://schemas.openxmlformats.org/officeDocument/2006/relationships/slide" Target="slides/slide99.xml"/><Relationship Id="rId110" Type="http://schemas.openxmlformats.org/officeDocument/2006/relationships/slide" Target="slides/slide100.xml"/><Relationship Id="rId111" Type="http://schemas.openxmlformats.org/officeDocument/2006/relationships/slide" Target="slides/slide101.xml"/><Relationship Id="rId112" Type="http://schemas.openxmlformats.org/officeDocument/2006/relationships/slide" Target="slides/slide102.xml"/><Relationship Id="rId113" Type="http://schemas.openxmlformats.org/officeDocument/2006/relationships/slide" Target="slides/slide103.xml"/><Relationship Id="rId114" Type="http://schemas.openxmlformats.org/officeDocument/2006/relationships/slide" Target="slides/slide104.xml"/><Relationship Id="rId115" Type="http://schemas.openxmlformats.org/officeDocument/2006/relationships/slide" Target="slides/slide105.xml"/><Relationship Id="rId116" Type="http://schemas.openxmlformats.org/officeDocument/2006/relationships/slide" Target="slides/slide106.xml"/><Relationship Id="rId117" Type="http://schemas.openxmlformats.org/officeDocument/2006/relationships/slide" Target="slides/slide107.xml"/><Relationship Id="rId118" Type="http://schemas.openxmlformats.org/officeDocument/2006/relationships/slide" Target="slides/slide108.xml"/><Relationship Id="rId119" Type="http://schemas.openxmlformats.org/officeDocument/2006/relationships/slide" Target="slides/slide109.xml"/><Relationship Id="rId120" Type="http://schemas.openxmlformats.org/officeDocument/2006/relationships/slide" Target="slides/slide110.xml"/><Relationship Id="rId121" Type="http://schemas.openxmlformats.org/officeDocument/2006/relationships/slide" Target="slides/slide111.xml"/><Relationship Id="rId122" Type="http://schemas.openxmlformats.org/officeDocument/2006/relationships/slide" Target="slides/slide112.xml"/><Relationship Id="rId123" Type="http://schemas.openxmlformats.org/officeDocument/2006/relationships/slide" Target="slides/slide113.xml"/><Relationship Id="rId124" Type="http://schemas.openxmlformats.org/officeDocument/2006/relationships/slide" Target="slides/slide114.xml"/><Relationship Id="rId125" Type="http://schemas.openxmlformats.org/officeDocument/2006/relationships/slide" Target="slides/slide115.xml"/><Relationship Id="rId126" Type="http://schemas.openxmlformats.org/officeDocument/2006/relationships/slide" Target="slides/slide116.xml"/><Relationship Id="rId127" Type="http://schemas.openxmlformats.org/officeDocument/2006/relationships/slide" Target="slides/slide117.xml"/><Relationship Id="rId128" Type="http://schemas.openxmlformats.org/officeDocument/2006/relationships/slide" Target="slides/slide118.xml"/><Relationship Id="rId129" Type="http://schemas.openxmlformats.org/officeDocument/2006/relationships/slide" Target="slides/slide119.xml"/><Relationship Id="rId130" Type="http://schemas.openxmlformats.org/officeDocument/2006/relationships/slide" Target="slides/slide120.xml"/><Relationship Id="rId131" Type="http://schemas.openxmlformats.org/officeDocument/2006/relationships/slide" Target="slides/slide121.xml"/><Relationship Id="rId132" Type="http://schemas.openxmlformats.org/officeDocument/2006/relationships/slide" Target="slides/slide122.xml"/><Relationship Id="rId133" Type="http://schemas.openxmlformats.org/officeDocument/2006/relationships/slide" Target="slides/slide123.xml"/><Relationship Id="rId134" Type="http://schemas.openxmlformats.org/officeDocument/2006/relationships/slide" Target="slides/slide124.xml"/><Relationship Id="rId135" Type="http://schemas.openxmlformats.org/officeDocument/2006/relationships/slide" Target="slides/slide125.xml"/><Relationship Id="rId136" Type="http://schemas.openxmlformats.org/officeDocument/2006/relationships/slide" Target="slides/slide126.xml"/><Relationship Id="rId137" Type="http://schemas.openxmlformats.org/officeDocument/2006/relationships/slide" Target="slides/slide127.xml"/>
</Relationships>
</file>

<file path=ppt/notesMasters/_rels/notesMaster1.xml.rels><?xml version="1.0" encoding="UTF-8"?>
<Relationships xmlns="http://schemas.openxmlformats.org/package/2006/relationships"><Relationship Id="rId1" Type="http://schemas.openxmlformats.org/officeDocument/2006/relationships/theme" Target="../theme/theme9.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2" name="PlaceHolder 1"/>
          <p:cNvSpPr>
            <a:spLocks noGrp="1"/>
          </p:cNvSpPr>
          <p:nvPr>
            <p:ph type="sldImg"/>
          </p:nvPr>
        </p:nvSpPr>
        <p:spPr>
          <a:xfrm>
            <a:off x="216000" y="812520"/>
            <a:ext cx="7127280" cy="4008960"/>
          </a:xfrm>
          <a:prstGeom prst="rect">
            <a:avLst/>
          </a:prstGeom>
        </p:spPr>
        <p:txBody>
          <a:bodyPr lIns="0" rIns="0" tIns="0" bIns="0" anchor="ctr"/>
          <a:p>
            <a:r>
              <a:rPr b="0" lang="es-ES" sz="4000" spc="-1" strike="noStrike">
                <a:solidFill>
                  <a:srgbClr val="000000"/>
                </a:solidFill>
                <a:latin typeface="Helvetica Neue"/>
              </a:rPr>
              <a:t>Pulse para desplazar la página</a:t>
            </a:r>
            <a:endParaRPr b="0" lang="es-ES" sz="4000" spc="-1" strike="noStrike">
              <a:solidFill>
                <a:srgbClr val="000000"/>
              </a:solidFill>
              <a:latin typeface="Helvetica Neue"/>
            </a:endParaRPr>
          </a:p>
        </p:txBody>
      </p:sp>
      <p:sp>
        <p:nvSpPr>
          <p:cNvPr id="353" name="PlaceHolder 2"/>
          <p:cNvSpPr>
            <a:spLocks noGrp="1"/>
          </p:cNvSpPr>
          <p:nvPr>
            <p:ph type="body"/>
          </p:nvPr>
        </p:nvSpPr>
        <p:spPr>
          <a:xfrm>
            <a:off x="756000" y="5078520"/>
            <a:ext cx="6047640" cy="4811040"/>
          </a:xfrm>
          <a:prstGeom prst="rect">
            <a:avLst/>
          </a:prstGeom>
        </p:spPr>
        <p:txBody>
          <a:bodyPr lIns="0" rIns="0" tIns="0" bIns="0"/>
          <a:p>
            <a:r>
              <a:rPr b="0" lang="es-ES" sz="2000" spc="-1" strike="noStrike">
                <a:latin typeface="Arial"/>
              </a:rPr>
              <a:t>Pulse para editar el formato de las notas</a:t>
            </a:r>
            <a:endParaRPr b="0" lang="es-ES" sz="2000" spc="-1" strike="noStrike">
              <a:latin typeface="Arial"/>
            </a:endParaRPr>
          </a:p>
        </p:txBody>
      </p:sp>
      <p:sp>
        <p:nvSpPr>
          <p:cNvPr id="354" name="PlaceHolder 3"/>
          <p:cNvSpPr>
            <a:spLocks noGrp="1"/>
          </p:cNvSpPr>
          <p:nvPr>
            <p:ph type="hdr"/>
          </p:nvPr>
        </p:nvSpPr>
        <p:spPr>
          <a:xfrm>
            <a:off x="0" y="0"/>
            <a:ext cx="3280680" cy="534240"/>
          </a:xfrm>
          <a:prstGeom prst="rect">
            <a:avLst/>
          </a:prstGeom>
        </p:spPr>
        <p:txBody>
          <a:bodyPr lIns="0" rIns="0" tIns="0" bIns="0"/>
          <a:p>
            <a:r>
              <a:rPr b="0" lang="es-ES" sz="1400" spc="-1" strike="noStrike">
                <a:latin typeface="Times New Roman"/>
              </a:rPr>
              <a:t>&lt;cabecera&gt;</a:t>
            </a:r>
            <a:endParaRPr b="0" lang="es-ES" sz="1400" spc="-1" strike="noStrike">
              <a:latin typeface="Times New Roman"/>
            </a:endParaRPr>
          </a:p>
        </p:txBody>
      </p:sp>
      <p:sp>
        <p:nvSpPr>
          <p:cNvPr id="355" name="PlaceHolder 4"/>
          <p:cNvSpPr>
            <a:spLocks noGrp="1"/>
          </p:cNvSpPr>
          <p:nvPr>
            <p:ph type="dt"/>
          </p:nvPr>
        </p:nvSpPr>
        <p:spPr>
          <a:xfrm>
            <a:off x="4278960" y="0"/>
            <a:ext cx="3280680" cy="534240"/>
          </a:xfrm>
          <a:prstGeom prst="rect">
            <a:avLst/>
          </a:prstGeom>
        </p:spPr>
        <p:txBody>
          <a:bodyPr lIns="0" rIns="0" tIns="0" bIns="0"/>
          <a:p>
            <a:pPr algn="r"/>
            <a:r>
              <a:rPr b="0" lang="es-ES" sz="1400" spc="-1" strike="noStrike">
                <a:latin typeface="Times New Roman"/>
              </a:rPr>
              <a:t>&lt;fecha/hora&gt;</a:t>
            </a:r>
            <a:endParaRPr b="0" lang="es-ES" sz="1400" spc="-1" strike="noStrike">
              <a:latin typeface="Times New Roman"/>
            </a:endParaRPr>
          </a:p>
        </p:txBody>
      </p:sp>
      <p:sp>
        <p:nvSpPr>
          <p:cNvPr id="356" name="PlaceHolder 5"/>
          <p:cNvSpPr>
            <a:spLocks noGrp="1"/>
          </p:cNvSpPr>
          <p:nvPr>
            <p:ph type="ftr"/>
          </p:nvPr>
        </p:nvSpPr>
        <p:spPr>
          <a:xfrm>
            <a:off x="0" y="10157400"/>
            <a:ext cx="3280680" cy="534240"/>
          </a:xfrm>
          <a:prstGeom prst="rect">
            <a:avLst/>
          </a:prstGeom>
        </p:spPr>
        <p:txBody>
          <a:bodyPr lIns="0" rIns="0" tIns="0" bIns="0" anchor="b"/>
          <a:p>
            <a:r>
              <a:rPr b="0" lang="es-ES" sz="1400" spc="-1" strike="noStrike">
                <a:latin typeface="Times New Roman"/>
              </a:rPr>
              <a:t>&lt;pie de página&gt;</a:t>
            </a:r>
            <a:endParaRPr b="0" lang="es-ES" sz="1400" spc="-1" strike="noStrike">
              <a:latin typeface="Times New Roman"/>
            </a:endParaRPr>
          </a:p>
        </p:txBody>
      </p:sp>
      <p:sp>
        <p:nvSpPr>
          <p:cNvPr id="357" name="PlaceHolder 6"/>
          <p:cNvSpPr>
            <a:spLocks noGrp="1"/>
          </p:cNvSpPr>
          <p:nvPr>
            <p:ph type="sldNum"/>
          </p:nvPr>
        </p:nvSpPr>
        <p:spPr>
          <a:xfrm>
            <a:off x="4278960" y="10157400"/>
            <a:ext cx="3280680" cy="534240"/>
          </a:xfrm>
          <a:prstGeom prst="rect">
            <a:avLst/>
          </a:prstGeom>
        </p:spPr>
        <p:txBody>
          <a:bodyPr lIns="0" rIns="0" tIns="0" bIns="0" anchor="b"/>
          <a:p>
            <a:pPr algn="r"/>
            <a:fld id="{0D37B0BB-7A79-406E-8680-1B1B9A7602A1}" type="slidenum">
              <a:rPr b="0" lang="es-ES" sz="1400" spc="-1" strike="noStrike">
                <a:latin typeface="Times New Roman"/>
              </a:rPr>
              <a:t>&lt;número&gt;</a:t>
            </a:fld>
            <a:endParaRPr b="0" lang="es-E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0.xml.rels><?xml version="1.0" encoding="UTF-8"?>
<Relationships xmlns="http://schemas.openxmlformats.org/package/2006/relationships"><Relationship Id="rId1" Type="http://schemas.openxmlformats.org/officeDocument/2006/relationships/slide" Target="../slides/slide100.xml"/><Relationship Id="rId2" Type="http://schemas.openxmlformats.org/officeDocument/2006/relationships/notesMaster" Target="../notesMasters/notesMaster1.xml"/>
</Relationships>
</file>

<file path=ppt/notesSlides/_rels/notesSlide101.xml.rels><?xml version="1.0" encoding="UTF-8"?>
<Relationships xmlns="http://schemas.openxmlformats.org/package/2006/relationships"><Relationship Id="rId1" Type="http://schemas.openxmlformats.org/officeDocument/2006/relationships/slide" Target="../slides/slide10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53.xml.rels><?xml version="1.0" encoding="UTF-8"?>
<Relationships xmlns="http://schemas.openxmlformats.org/package/2006/relationships"><Relationship Id="rId1" Type="http://schemas.openxmlformats.org/officeDocument/2006/relationships/slide" Target="../slides/slide53.xml"/><Relationship Id="rId2" Type="http://schemas.openxmlformats.org/officeDocument/2006/relationships/notesMaster" Target="../notesMasters/notesMaster1.xml"/>
</Relationships>
</file>

<file path=ppt/notesSlides/_rels/notesSlide56.xml.rels><?xml version="1.0" encoding="UTF-8"?>
<Relationships xmlns="http://schemas.openxmlformats.org/package/2006/relationships"><Relationship Id="rId1" Type="http://schemas.openxmlformats.org/officeDocument/2006/relationships/slide" Target="../slides/slide56.xml"/><Relationship Id="rId2" Type="http://schemas.openxmlformats.org/officeDocument/2006/relationships/notesMaster" Target="../notesMasters/notesMaster1.xml"/>
</Relationships>
</file>

<file path=ppt/notesSlides/_rels/notesSlide58.xml.rels><?xml version="1.0" encoding="UTF-8"?>
<Relationships xmlns="http://schemas.openxmlformats.org/package/2006/relationships"><Relationship Id="rId1" Type="http://schemas.openxmlformats.org/officeDocument/2006/relationships/slide" Target="../slides/slide58.xml"/><Relationship Id="rId2" Type="http://schemas.openxmlformats.org/officeDocument/2006/relationships/notesMaster" Target="../notesMasters/notesMaster1.xml"/>
</Relationships>
</file>

<file path=ppt/notesSlides/_rels/notesSlide60.xml.rels><?xml version="1.0" encoding="UTF-8"?>
<Relationships xmlns="http://schemas.openxmlformats.org/package/2006/relationships"><Relationship Id="rId1" Type="http://schemas.openxmlformats.org/officeDocument/2006/relationships/slide" Target="../slides/slide60.xml"/><Relationship Id="rId2" Type="http://schemas.openxmlformats.org/officeDocument/2006/relationships/notesMaster" Target="../notesMasters/notesMaster1.xml"/>
</Relationships>
</file>

<file path=ppt/notesSlides/_rels/notesSlide66.xml.rels><?xml version="1.0" encoding="UTF-8"?>
<Relationships xmlns="http://schemas.openxmlformats.org/package/2006/relationships"><Relationship Id="rId1" Type="http://schemas.openxmlformats.org/officeDocument/2006/relationships/slide" Target="../slides/slide66.xml"/><Relationship Id="rId2" Type="http://schemas.openxmlformats.org/officeDocument/2006/relationships/notesMaster" Target="../notesMasters/notesMaster1.xml"/>
</Relationships>
</file>

<file path=ppt/notesSlides/_rels/notesSlide70.xml.rels><?xml version="1.0" encoding="UTF-8"?>
<Relationships xmlns="http://schemas.openxmlformats.org/package/2006/relationships"><Relationship Id="rId1" Type="http://schemas.openxmlformats.org/officeDocument/2006/relationships/slide" Target="../slides/slide70.xml"/><Relationship Id="rId2" Type="http://schemas.openxmlformats.org/officeDocument/2006/relationships/notesMaster" Target="../notesMasters/notesMaster1.xml"/>
</Relationships>
</file>

<file path=ppt/notesSlides/_rels/notesSlide87.xml.rels><?xml version="1.0" encoding="UTF-8"?>
<Relationships xmlns="http://schemas.openxmlformats.org/package/2006/relationships"><Relationship Id="rId1" Type="http://schemas.openxmlformats.org/officeDocument/2006/relationships/slide" Target="../slides/slide87.xml"/><Relationship Id="rId2" Type="http://schemas.openxmlformats.org/officeDocument/2006/relationships/notesMaster" Target="../notesMasters/notesMaster1.xml"/>
</Relationships>
</file>

<file path=ppt/notesSlides/_rels/notesSlide93.xml.rels><?xml version="1.0" encoding="UTF-8"?>
<Relationships xmlns="http://schemas.openxmlformats.org/package/2006/relationships"><Relationship Id="rId1" Type="http://schemas.openxmlformats.org/officeDocument/2006/relationships/slide" Target="../slides/slide93.xml"/><Relationship Id="rId2" Type="http://schemas.openxmlformats.org/officeDocument/2006/relationships/notesMaster" Target="../notesMasters/notesMaster1.xml"/>
</Relationships>
</file>

<file path=ppt/notesSlides/notesSlide10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3" name="PlaceHolder 1"/>
          <p:cNvSpPr>
            <a:spLocks noGrp="1"/>
          </p:cNvSpPr>
          <p:nvPr>
            <p:ph type="sldImg"/>
          </p:nvPr>
        </p:nvSpPr>
        <p:spPr>
          <a:xfrm>
            <a:off x="1143000" y="685800"/>
            <a:ext cx="4571640" cy="3428640"/>
          </a:xfrm>
          <a:prstGeom prst="rect">
            <a:avLst/>
          </a:prstGeom>
        </p:spPr>
      </p:sp>
      <p:sp>
        <p:nvSpPr>
          <p:cNvPr id="934" name="PlaceHolder 2"/>
          <p:cNvSpPr>
            <a:spLocks noGrp="1"/>
          </p:cNvSpPr>
          <p:nvPr>
            <p:ph type="body"/>
          </p:nvPr>
        </p:nvSpPr>
        <p:spPr>
          <a:xfrm>
            <a:off x="914400" y="4343400"/>
            <a:ext cx="5028840" cy="4114440"/>
          </a:xfrm>
          <a:prstGeom prst="rect">
            <a:avLst/>
          </a:prstGeom>
        </p:spPr>
        <p:txBody>
          <a:bodyPr lIns="90000" rIns="90000" tIns="45000" bIns="45000"/>
          <a:p>
            <a:pPr marL="216000" indent="-216000">
              <a:lnSpc>
                <a:spcPct val="100000"/>
              </a:lnSpc>
              <a:spcBef>
                <a:spcPts val="901"/>
              </a:spcBef>
            </a:pPr>
            <a:r>
              <a:rPr b="0" lang="es-ES" sz="2600" spc="-1" strike="noStrike">
                <a:latin typeface="Arial"/>
              </a:rPr>
              <a:t>The development of listening skills is obviously central in music, but it is also paramount in all areas of a child’s learning: listening supports language learning, which supports early literacy, which in turn supports learning across the curriculum. Music develops listening skills in a most effective way. The children are constantly encouraged to listen to the teacher, to each other and to themselves.</a:t>
            </a:r>
            <a:endParaRPr b="0" lang="es-ES" sz="2600" spc="-1" strike="noStrike">
              <a:latin typeface="Arial"/>
            </a:endParaRP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5" name="PlaceHolder 1"/>
          <p:cNvSpPr>
            <a:spLocks noGrp="1"/>
          </p:cNvSpPr>
          <p:nvPr>
            <p:ph type="sldImg"/>
          </p:nvPr>
        </p:nvSpPr>
        <p:spPr>
          <a:xfrm>
            <a:off x="1143000" y="685800"/>
            <a:ext cx="4571640" cy="3428640"/>
          </a:xfrm>
          <a:prstGeom prst="rect">
            <a:avLst/>
          </a:prstGeom>
        </p:spPr>
      </p:sp>
      <p:sp>
        <p:nvSpPr>
          <p:cNvPr id="936" name="PlaceHolder 2"/>
          <p:cNvSpPr>
            <a:spLocks noGrp="1"/>
          </p:cNvSpPr>
          <p:nvPr>
            <p:ph type="body"/>
          </p:nvPr>
        </p:nvSpPr>
        <p:spPr>
          <a:xfrm>
            <a:off x="914400" y="4343400"/>
            <a:ext cx="5028840" cy="4114440"/>
          </a:xfrm>
          <a:prstGeom prst="rect">
            <a:avLst/>
          </a:prstGeom>
        </p:spPr>
        <p:txBody>
          <a:bodyPr lIns="90000" rIns="90000" tIns="45000" bIns="45000"/>
          <a:p>
            <a:pPr marL="216000" indent="-216000">
              <a:lnSpc>
                <a:spcPct val="100000"/>
              </a:lnSpc>
            </a:pPr>
            <a:r>
              <a:rPr b="0" lang="es-ES" sz="1400" spc="-1" strike="noStrike">
                <a:latin typeface="Times New Roman"/>
                <a:ea typeface="Times New Roman"/>
              </a:rPr>
              <a:t>Most music involves more than a single singer or instrument. The ability to perform in a coordinated way with other musicians is therefore a key skill. It takes a lot of practice to be able to perform and listen at the same time, and this why group work is so important, even for those who have solo instrumental lessons. Musical independence doesn't mean ignoring what the other musicians are doing; it requires you to listen to and engage with the other musical line as well as your own. </a:t>
            </a:r>
            <a:endParaRPr b="0" lang="es-ES" sz="1400" spc="-1" strike="noStrike">
              <a:latin typeface="Arial"/>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3" name="PlaceHolder 1"/>
          <p:cNvSpPr>
            <a:spLocks noGrp="1"/>
          </p:cNvSpPr>
          <p:nvPr>
            <p:ph type="sldImg"/>
          </p:nvPr>
        </p:nvSpPr>
        <p:spPr>
          <a:xfrm>
            <a:off x="1143000" y="685800"/>
            <a:ext cx="4571640" cy="3428640"/>
          </a:xfrm>
          <a:prstGeom prst="rect">
            <a:avLst/>
          </a:prstGeom>
        </p:spPr>
      </p:sp>
      <p:sp>
        <p:nvSpPr>
          <p:cNvPr id="914" name="PlaceHolder 2"/>
          <p:cNvSpPr>
            <a:spLocks noGrp="1"/>
          </p:cNvSpPr>
          <p:nvPr>
            <p:ph type="body"/>
          </p:nvPr>
        </p:nvSpPr>
        <p:spPr>
          <a:xfrm>
            <a:off x="914400" y="4343400"/>
            <a:ext cx="5028840" cy="4114440"/>
          </a:xfrm>
          <a:prstGeom prst="rect">
            <a:avLst/>
          </a:prstGeom>
        </p:spPr>
        <p:txBody>
          <a:bodyPr lIns="90000" rIns="90000" tIns="45000" bIns="45000"/>
          <a:p>
            <a:pPr marL="216000" indent="-216000">
              <a:lnSpc>
                <a:spcPct val="100000"/>
              </a:lnSpc>
            </a:pPr>
            <a:r>
              <a:rPr b="0" lang="es-ES" sz="1400" spc="-1" strike="noStrike">
                <a:latin typeface="Times New Roman"/>
                <a:ea typeface="Times New Roman"/>
              </a:rPr>
              <a:t>Zoltán Kodály (1882–1967) was a Hungarian composer, folk music collector and music educator. Over a long career he developed a radical new approach to music teaching. His principles were put into practice with the founding of the first ‘Singing School’ in Hungary in 1950. By the mid 1960s there were about 130 such schools in Hungary. </a:t>
            </a:r>
            <a:endParaRPr b="0" lang="es-ES" sz="1400" spc="-1" strike="noStrike">
              <a:latin typeface="Arial"/>
            </a:endParaRPr>
          </a:p>
          <a:p>
            <a:pPr marL="216000" indent="-216000">
              <a:lnSpc>
                <a:spcPct val="100000"/>
              </a:lnSpc>
            </a:pPr>
            <a:r>
              <a:rPr b="0" lang="es-ES" sz="1400" spc="-1" strike="noStrike">
                <a:latin typeface="Times New Roman"/>
                <a:ea typeface="Times New Roman"/>
              </a:rPr>
              <a:t>The Kodály approach to music education came to international attention in 1962, when the annual conference of the International Society of Music Educators was held in Budapest, featuring demonstrations by children who had been taught using the approach. It is now used throughout the world, for all ages from preschool children to adults, and in ordinary primary schools as well as world-class music teaching institutions.</a:t>
            </a:r>
            <a:endParaRPr b="0" lang="es-ES" sz="1400" spc="-1" strike="noStrike">
              <a:latin typeface="Arial"/>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5" name="PlaceHolder 1"/>
          <p:cNvSpPr>
            <a:spLocks noGrp="1"/>
          </p:cNvSpPr>
          <p:nvPr>
            <p:ph type="sldImg"/>
          </p:nvPr>
        </p:nvSpPr>
        <p:spPr>
          <a:xfrm>
            <a:off x="1143000" y="685800"/>
            <a:ext cx="4571640" cy="3428640"/>
          </a:xfrm>
          <a:prstGeom prst="rect">
            <a:avLst/>
          </a:prstGeom>
        </p:spPr>
      </p:sp>
      <p:sp>
        <p:nvSpPr>
          <p:cNvPr id="916" name="PlaceHolder 2"/>
          <p:cNvSpPr>
            <a:spLocks noGrp="1"/>
          </p:cNvSpPr>
          <p:nvPr>
            <p:ph type="body"/>
          </p:nvPr>
        </p:nvSpPr>
        <p:spPr>
          <a:xfrm>
            <a:off x="914400" y="4343400"/>
            <a:ext cx="5028840" cy="4114440"/>
          </a:xfrm>
          <a:prstGeom prst="rect">
            <a:avLst/>
          </a:prstGeom>
        </p:spPr>
        <p:txBody>
          <a:bodyPr lIns="90000" rIns="90000" tIns="45000" bIns="45000"/>
          <a:p>
            <a:pPr marL="216000" indent="-216000">
              <a:lnSpc>
                <a:spcPct val="100000"/>
              </a:lnSpc>
            </a:pPr>
            <a:r>
              <a:rPr b="0" lang="es-ES" sz="1200" spc="-1" strike="noStrike">
                <a:latin typeface="Arial"/>
              </a:rPr>
              <a:t>It’s easy to incorporate the musical material from Jolly Music into everyday classroom life, especially the sung greetings and instructions. You can invent your own instructions, or use a simple two-note tune to sing the register, for example, and have the children sing their responses. </a:t>
            </a:r>
            <a:endParaRPr b="0" lang="es-ES" sz="1200" spc="-1" strike="noStrike">
              <a:latin typeface="Arial"/>
            </a:endParaRP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7" name="PlaceHolder 1"/>
          <p:cNvSpPr>
            <a:spLocks noGrp="1"/>
          </p:cNvSpPr>
          <p:nvPr>
            <p:ph type="sldImg"/>
          </p:nvPr>
        </p:nvSpPr>
        <p:spPr>
          <a:xfrm>
            <a:off x="1143000" y="685800"/>
            <a:ext cx="4571640" cy="3428640"/>
          </a:xfrm>
          <a:prstGeom prst="rect">
            <a:avLst/>
          </a:prstGeom>
        </p:spPr>
      </p:sp>
      <p:sp>
        <p:nvSpPr>
          <p:cNvPr id="918" name="PlaceHolder 2"/>
          <p:cNvSpPr>
            <a:spLocks noGrp="1"/>
          </p:cNvSpPr>
          <p:nvPr>
            <p:ph type="body"/>
          </p:nvPr>
        </p:nvSpPr>
        <p:spPr>
          <a:xfrm>
            <a:off x="914400" y="4343400"/>
            <a:ext cx="5028840" cy="4114440"/>
          </a:xfrm>
          <a:prstGeom prst="rect">
            <a:avLst/>
          </a:prstGeom>
        </p:spPr>
        <p:txBody>
          <a:bodyPr lIns="90000" rIns="90000" tIns="45000" bIns="45000"/>
          <a:p>
            <a:pPr marL="216000" indent="-216000">
              <a:lnSpc>
                <a:spcPct val="100000"/>
              </a:lnSpc>
              <a:spcBef>
                <a:spcPts val="499"/>
              </a:spcBef>
            </a:pPr>
            <a:r>
              <a:rPr b="0" lang="es-ES" sz="1400" spc="-1" strike="noStrike">
                <a:latin typeface="Arial"/>
              </a:rPr>
              <a:t>The ability to sense and perform the pulse (the steady beat) of a piece of music is perhaps the most fundamental musical skill. The best way to understand pulse is to feel it by performing it in many ways: clapping, actions, stamping, walking and so on.</a:t>
            </a:r>
            <a:endParaRPr b="0" lang="es-ES" sz="1400" spc="-1" strike="noStrike">
              <a:latin typeface="Arial"/>
            </a:endParaRP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9" name="PlaceHolder 1"/>
          <p:cNvSpPr>
            <a:spLocks noGrp="1"/>
          </p:cNvSpPr>
          <p:nvPr>
            <p:ph type="sldImg"/>
          </p:nvPr>
        </p:nvSpPr>
        <p:spPr>
          <a:xfrm>
            <a:off x="1143000" y="685800"/>
            <a:ext cx="4571640" cy="3428640"/>
          </a:xfrm>
          <a:prstGeom prst="rect">
            <a:avLst/>
          </a:prstGeom>
        </p:spPr>
      </p:sp>
      <p:sp>
        <p:nvSpPr>
          <p:cNvPr id="920" name="PlaceHolder 2"/>
          <p:cNvSpPr>
            <a:spLocks noGrp="1"/>
          </p:cNvSpPr>
          <p:nvPr>
            <p:ph type="body"/>
          </p:nvPr>
        </p:nvSpPr>
        <p:spPr>
          <a:xfrm>
            <a:off x="914400" y="4343400"/>
            <a:ext cx="5028840" cy="4114440"/>
          </a:xfrm>
          <a:prstGeom prst="rect">
            <a:avLst/>
          </a:prstGeom>
        </p:spPr>
        <p:txBody>
          <a:bodyPr lIns="90000" rIns="90000" tIns="45000" bIns="45000"/>
          <a:p>
            <a:pPr marL="216000" indent="-216000">
              <a:lnSpc>
                <a:spcPct val="100000"/>
              </a:lnSpc>
              <a:spcBef>
                <a:spcPts val="499"/>
              </a:spcBef>
            </a:pPr>
            <a:r>
              <a:rPr b="0" lang="es-ES" sz="1400" spc="-1" strike="noStrike">
                <a:latin typeface="Arial"/>
              </a:rPr>
              <a:t>Rhythm is the pattern of long and short sounds in music; in a rhyme or song it is the sound pattern made by the words. Children should learn to tap or clap the rhythm of a song or rhyme. When they are able to perform both the pulse and the rhythm confidently, they can learn how rhythm relates to pulse and read rhythm from a rhythm picture or simplified notation, using the rhythm names </a:t>
            </a:r>
            <a:r>
              <a:rPr b="0" i="1" lang="es-ES" sz="1400" spc="-1" strike="noStrike">
                <a:latin typeface="Times New Roman"/>
                <a:ea typeface="Times New Roman"/>
              </a:rPr>
              <a:t>ta</a:t>
            </a:r>
            <a:r>
              <a:rPr b="0" lang="es-ES" sz="1400" spc="-1" strike="noStrike">
                <a:latin typeface="Times New Roman"/>
                <a:ea typeface="Times New Roman"/>
              </a:rPr>
              <a:t> and </a:t>
            </a:r>
            <a:r>
              <a:rPr b="0" i="1" lang="es-ES" sz="1400" spc="-1" strike="noStrike">
                <a:latin typeface="Times New Roman"/>
                <a:ea typeface="Times New Roman"/>
              </a:rPr>
              <a:t>ti-ti</a:t>
            </a:r>
            <a:r>
              <a:rPr b="0" lang="es-ES" sz="1400" spc="-1" strike="noStrike">
                <a:latin typeface="Times New Roman"/>
                <a:ea typeface="Times New Roman"/>
              </a:rPr>
              <a:t>.</a:t>
            </a:r>
            <a:endParaRPr b="0" lang="es-ES" sz="1400" spc="-1" strike="noStrike">
              <a:latin typeface="Arial"/>
            </a:endParaRP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1" name="PlaceHolder 1"/>
          <p:cNvSpPr>
            <a:spLocks noGrp="1"/>
          </p:cNvSpPr>
          <p:nvPr>
            <p:ph type="sldImg"/>
          </p:nvPr>
        </p:nvSpPr>
        <p:spPr>
          <a:xfrm>
            <a:off x="1143000" y="685800"/>
            <a:ext cx="4571640" cy="3428640"/>
          </a:xfrm>
          <a:prstGeom prst="rect">
            <a:avLst/>
          </a:prstGeom>
        </p:spPr>
      </p:sp>
      <p:sp>
        <p:nvSpPr>
          <p:cNvPr id="922" name="PlaceHolder 2"/>
          <p:cNvSpPr>
            <a:spLocks noGrp="1"/>
          </p:cNvSpPr>
          <p:nvPr>
            <p:ph type="body"/>
          </p:nvPr>
        </p:nvSpPr>
        <p:spPr>
          <a:xfrm>
            <a:off x="914400" y="4343400"/>
            <a:ext cx="5028840" cy="4114440"/>
          </a:xfrm>
          <a:prstGeom prst="rect">
            <a:avLst/>
          </a:prstGeom>
        </p:spPr>
        <p:txBody>
          <a:bodyPr lIns="90000" rIns="90000" tIns="45000" bIns="45000"/>
          <a:p>
            <a:pPr marL="216000" indent="-216000">
              <a:lnSpc>
                <a:spcPct val="100000"/>
              </a:lnSpc>
            </a:pPr>
            <a:r>
              <a:rPr b="0" lang="es-ES" sz="1400" spc="-1" strike="noStrike">
                <a:latin typeface="Times New Roman"/>
                <a:ea typeface="Times New Roman"/>
              </a:rPr>
              <a:t>The rhythm names are chanted by the children when they perform the rhythm of a song, or read simple rhythms from stick notation. One sound in a beat is spoken as </a:t>
            </a:r>
            <a:r>
              <a:rPr b="0" i="1" lang="es-ES" sz="1400" spc="-1" strike="noStrike">
                <a:latin typeface="Times New Roman"/>
                <a:ea typeface="Times New Roman"/>
              </a:rPr>
              <a:t>ta</a:t>
            </a:r>
            <a:r>
              <a:rPr b="0" lang="es-ES" sz="1400" spc="-1" strike="noStrike">
                <a:latin typeface="Times New Roman"/>
                <a:ea typeface="Times New Roman"/>
              </a:rPr>
              <a:t>; two sounds in a beat are spoken as </a:t>
            </a:r>
            <a:r>
              <a:rPr b="0" i="1" lang="es-ES" sz="1400" spc="-1" strike="noStrike">
                <a:latin typeface="Times New Roman"/>
                <a:ea typeface="Times New Roman"/>
              </a:rPr>
              <a:t>ti-ti</a:t>
            </a:r>
            <a:r>
              <a:rPr b="0" lang="es-ES" sz="1400" spc="-1" strike="noStrike">
                <a:latin typeface="Times New Roman"/>
                <a:ea typeface="Times New Roman"/>
              </a:rPr>
              <a:t>.</a:t>
            </a:r>
            <a:endParaRPr b="0" lang="es-ES" sz="1400" spc="-1" strike="noStrike">
              <a:latin typeface="Arial"/>
            </a:endParaRPr>
          </a:p>
          <a:p>
            <a:pPr marL="216000" indent="-216000">
              <a:lnSpc>
                <a:spcPct val="100000"/>
              </a:lnSpc>
            </a:pPr>
            <a:r>
              <a:rPr b="0" lang="es-ES" sz="1400" spc="-1" strike="noStrike">
                <a:latin typeface="Times New Roman"/>
                <a:ea typeface="Times New Roman"/>
              </a:rPr>
              <a:t>The rhythm names convey the rhythms that they describe in a very immediate way. With rhythm names, there is no need for the complication of numbers and equivalences (such as ‘two crotchets equals one minim’).</a:t>
            </a:r>
            <a:endParaRPr b="0" lang="es-ES" sz="1400" spc="-1" strike="noStrike">
              <a:latin typeface="Arial"/>
            </a:endParaRP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3" name="PlaceHolder 1"/>
          <p:cNvSpPr>
            <a:spLocks noGrp="1"/>
          </p:cNvSpPr>
          <p:nvPr>
            <p:ph type="sldImg"/>
          </p:nvPr>
        </p:nvSpPr>
        <p:spPr>
          <a:xfrm>
            <a:off x="1143000" y="685800"/>
            <a:ext cx="4571640" cy="3428640"/>
          </a:xfrm>
          <a:prstGeom prst="rect">
            <a:avLst/>
          </a:prstGeom>
        </p:spPr>
      </p:sp>
      <p:sp>
        <p:nvSpPr>
          <p:cNvPr id="924" name="PlaceHolder 2"/>
          <p:cNvSpPr>
            <a:spLocks noGrp="1"/>
          </p:cNvSpPr>
          <p:nvPr>
            <p:ph type="body"/>
          </p:nvPr>
        </p:nvSpPr>
        <p:spPr>
          <a:xfrm>
            <a:off x="914400" y="4343400"/>
            <a:ext cx="5028840" cy="4114440"/>
          </a:xfrm>
          <a:prstGeom prst="rect">
            <a:avLst/>
          </a:prstGeom>
        </p:spPr>
        <p:txBody>
          <a:bodyPr lIns="90000" rIns="90000" tIns="45000" bIns="45000"/>
          <a:p>
            <a:pPr marL="216000" indent="-216000">
              <a:lnSpc>
                <a:spcPct val="100000"/>
              </a:lnSpc>
              <a:spcBef>
                <a:spcPts val="499"/>
              </a:spcBef>
            </a:pPr>
            <a:r>
              <a:rPr b="0" lang="es-ES" sz="1400" spc="-1" strike="noStrike">
                <a:latin typeface="Arial"/>
              </a:rPr>
              <a:t>Rhythm is the pattern of long and short sounds in music; in a rhyme or song it is the sound pattern made by the words. Children should learn to tap or clap the rhythm of a song or rhyme. When they are able to perform both the pulse and the rhythm confidently, they can learn how rhythm relates to pulse and read rhythm from a rhythm picture or simplified notation, using the rhythm names </a:t>
            </a:r>
            <a:r>
              <a:rPr b="0" i="1" lang="es-ES" sz="1400" spc="-1" strike="noStrike">
                <a:latin typeface="Times New Roman"/>
                <a:ea typeface="Times New Roman"/>
              </a:rPr>
              <a:t>ta</a:t>
            </a:r>
            <a:r>
              <a:rPr b="0" lang="es-ES" sz="1400" spc="-1" strike="noStrike">
                <a:latin typeface="Times New Roman"/>
                <a:ea typeface="Times New Roman"/>
              </a:rPr>
              <a:t> and </a:t>
            </a:r>
            <a:r>
              <a:rPr b="0" i="1" lang="es-ES" sz="1400" spc="-1" strike="noStrike">
                <a:latin typeface="Times New Roman"/>
                <a:ea typeface="Times New Roman"/>
              </a:rPr>
              <a:t>ti-ti</a:t>
            </a:r>
            <a:r>
              <a:rPr b="0" lang="es-ES" sz="1400" spc="-1" strike="noStrike">
                <a:latin typeface="Times New Roman"/>
                <a:ea typeface="Times New Roman"/>
              </a:rPr>
              <a:t>.</a:t>
            </a:r>
            <a:endParaRPr b="0" lang="es-ES" sz="1400" spc="-1" strike="noStrike">
              <a:latin typeface="Arial"/>
            </a:endParaRP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5" name="PlaceHolder 1"/>
          <p:cNvSpPr>
            <a:spLocks noGrp="1"/>
          </p:cNvSpPr>
          <p:nvPr>
            <p:ph type="sldImg"/>
          </p:nvPr>
        </p:nvSpPr>
        <p:spPr>
          <a:xfrm>
            <a:off x="1143000" y="685800"/>
            <a:ext cx="4571640" cy="3428640"/>
          </a:xfrm>
          <a:prstGeom prst="rect">
            <a:avLst/>
          </a:prstGeom>
        </p:spPr>
      </p:sp>
      <p:sp>
        <p:nvSpPr>
          <p:cNvPr id="926" name="PlaceHolder 2"/>
          <p:cNvSpPr>
            <a:spLocks noGrp="1"/>
          </p:cNvSpPr>
          <p:nvPr>
            <p:ph type="body"/>
          </p:nvPr>
        </p:nvSpPr>
        <p:spPr>
          <a:xfrm>
            <a:off x="914400" y="4343400"/>
            <a:ext cx="5028840" cy="4114440"/>
          </a:xfrm>
          <a:prstGeom prst="rect">
            <a:avLst/>
          </a:prstGeom>
        </p:spPr>
        <p:txBody>
          <a:bodyPr lIns="90000" rIns="90000" tIns="45000" bIns="45000"/>
          <a:p>
            <a:pPr marL="216000" indent="-216000">
              <a:lnSpc>
                <a:spcPct val="100000"/>
              </a:lnSpc>
              <a:spcBef>
                <a:spcPts val="499"/>
              </a:spcBef>
            </a:pPr>
            <a:r>
              <a:rPr b="0" lang="es-ES" sz="1400" spc="-1" strike="noStrike">
                <a:latin typeface="Arial"/>
              </a:rPr>
              <a:t>Many of the songs in Jolly Music have just two or three pitches. This makes it easy for even very young children to become aware of the pitches, to distinguish between ‘high’ and ‘low’, and to use movements to show the two. Through lots of singing and listening they should also become aware of their own pitch and whether it matches what others around them are singing. </a:t>
            </a:r>
            <a:endParaRPr b="0" lang="es-ES" sz="1400" spc="-1" strike="noStrike">
              <a:latin typeface="Arial"/>
            </a:endParaRP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7" name="PlaceHolder 1"/>
          <p:cNvSpPr>
            <a:spLocks noGrp="1"/>
          </p:cNvSpPr>
          <p:nvPr>
            <p:ph type="sldImg"/>
          </p:nvPr>
        </p:nvSpPr>
        <p:spPr>
          <a:xfrm>
            <a:off x="1143000" y="685800"/>
            <a:ext cx="4571640" cy="3428640"/>
          </a:xfrm>
          <a:prstGeom prst="rect">
            <a:avLst/>
          </a:prstGeom>
        </p:spPr>
      </p:sp>
      <p:sp>
        <p:nvSpPr>
          <p:cNvPr id="928" name="PlaceHolder 2"/>
          <p:cNvSpPr>
            <a:spLocks noGrp="1"/>
          </p:cNvSpPr>
          <p:nvPr>
            <p:ph type="body"/>
          </p:nvPr>
        </p:nvSpPr>
        <p:spPr>
          <a:xfrm>
            <a:off x="914400" y="4343400"/>
            <a:ext cx="5028840" cy="4114440"/>
          </a:xfrm>
          <a:prstGeom prst="rect">
            <a:avLst/>
          </a:prstGeom>
        </p:spPr>
        <p:txBody>
          <a:bodyPr lIns="90000" rIns="90000" tIns="45000" bIns="45000"/>
          <a:p>
            <a:pPr marL="216000" indent="-216000">
              <a:lnSpc>
                <a:spcPct val="100000"/>
              </a:lnSpc>
            </a:pPr>
            <a:r>
              <a:rPr b="0" lang="es-ES" sz="1400" spc="-1" strike="noStrike">
                <a:latin typeface="Times New Roman"/>
                <a:ea typeface="Times New Roman"/>
              </a:rPr>
              <a:t>The handsigns are used along with the solfa names. The lower </a:t>
            </a:r>
            <a:r>
              <a:rPr b="0" i="1" lang="es-ES" sz="1400" spc="-1" strike="noStrike">
                <a:latin typeface="Times New Roman"/>
                <a:ea typeface="Times New Roman"/>
              </a:rPr>
              <a:t>do</a:t>
            </a:r>
            <a:r>
              <a:rPr b="0" lang="es-ES" sz="1400" spc="-1" strike="noStrike">
                <a:latin typeface="Times New Roman"/>
                <a:ea typeface="Times New Roman"/>
              </a:rPr>
              <a:t> is shown at about waist level, and the top </a:t>
            </a:r>
            <a:r>
              <a:rPr b="0" i="1" lang="es-ES" sz="1400" spc="-1" strike="noStrike">
                <a:latin typeface="Times New Roman"/>
                <a:ea typeface="Times New Roman"/>
              </a:rPr>
              <a:t>do</a:t>
            </a:r>
            <a:r>
              <a:rPr b="0" lang="es-ES" sz="1400" spc="-1" strike="noStrike">
                <a:latin typeface="Times New Roman"/>
                <a:ea typeface="Times New Roman"/>
              </a:rPr>
              <a:t> at about eye level.</a:t>
            </a:r>
            <a:endParaRPr b="0" lang="es-ES" sz="1400" spc="-1" strike="noStrike">
              <a:latin typeface="Arial"/>
            </a:endParaRP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9" name="PlaceHolder 1"/>
          <p:cNvSpPr>
            <a:spLocks noGrp="1"/>
          </p:cNvSpPr>
          <p:nvPr>
            <p:ph type="sldImg"/>
          </p:nvPr>
        </p:nvSpPr>
        <p:spPr>
          <a:xfrm>
            <a:off x="1143000" y="685800"/>
            <a:ext cx="4571640" cy="3428640"/>
          </a:xfrm>
          <a:prstGeom prst="rect">
            <a:avLst/>
          </a:prstGeom>
        </p:spPr>
      </p:sp>
      <p:sp>
        <p:nvSpPr>
          <p:cNvPr id="930" name="PlaceHolder 2"/>
          <p:cNvSpPr>
            <a:spLocks noGrp="1"/>
          </p:cNvSpPr>
          <p:nvPr>
            <p:ph type="body"/>
          </p:nvPr>
        </p:nvSpPr>
        <p:spPr>
          <a:xfrm>
            <a:off x="914400" y="4343400"/>
            <a:ext cx="5028840" cy="4114440"/>
          </a:xfrm>
          <a:prstGeom prst="rect">
            <a:avLst/>
          </a:prstGeom>
        </p:spPr>
        <p:txBody>
          <a:bodyPr lIns="90000" rIns="90000" tIns="45000" bIns="45000"/>
          <a:p>
            <a:pPr marL="216000" indent="-216000">
              <a:lnSpc>
                <a:spcPct val="100000"/>
              </a:lnSpc>
              <a:spcBef>
                <a:spcPts val="901"/>
              </a:spcBef>
            </a:pPr>
            <a:r>
              <a:rPr b="0" lang="es-ES" sz="2600" spc="-1" strike="noStrike">
                <a:latin typeface="Arial"/>
              </a:rPr>
              <a:t>An important musical skill is the ability to remember the tunes and rhythms of songs and rhymes. It is easier to remember material if you understand it, and the approach in Jolly Music supports musical memory by giving the children a deep understanding of the material that they sing. </a:t>
            </a:r>
            <a:endParaRPr b="0" lang="es-ES" sz="2600" spc="-1" strike="noStrike">
              <a:latin typeface="Arial"/>
            </a:endParaRP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1" name="PlaceHolder 1"/>
          <p:cNvSpPr>
            <a:spLocks noGrp="1"/>
          </p:cNvSpPr>
          <p:nvPr>
            <p:ph type="sldImg"/>
          </p:nvPr>
        </p:nvSpPr>
        <p:spPr>
          <a:xfrm>
            <a:off x="1143000" y="685800"/>
            <a:ext cx="4571640" cy="3428640"/>
          </a:xfrm>
          <a:prstGeom prst="rect">
            <a:avLst/>
          </a:prstGeom>
        </p:spPr>
      </p:sp>
      <p:sp>
        <p:nvSpPr>
          <p:cNvPr id="932" name="PlaceHolder 2"/>
          <p:cNvSpPr>
            <a:spLocks noGrp="1"/>
          </p:cNvSpPr>
          <p:nvPr>
            <p:ph type="body"/>
          </p:nvPr>
        </p:nvSpPr>
        <p:spPr>
          <a:xfrm>
            <a:off x="914400" y="4343400"/>
            <a:ext cx="5028840" cy="4114440"/>
          </a:xfrm>
          <a:prstGeom prst="rect">
            <a:avLst/>
          </a:prstGeom>
        </p:spPr>
        <p:txBody>
          <a:bodyPr lIns="90000" rIns="90000" tIns="45000" bIns="45000"/>
          <a:p>
            <a:pPr marL="216000" indent="-216000">
              <a:lnSpc>
                <a:spcPct val="100000"/>
              </a:lnSpc>
              <a:spcBef>
                <a:spcPts val="901"/>
              </a:spcBef>
            </a:pPr>
            <a:r>
              <a:rPr b="0" lang="es-ES" sz="2600" spc="-1" strike="noStrike">
                <a:latin typeface="Arial"/>
              </a:rPr>
              <a:t>Inner hearing is the ability to hear musical sounds in your mind, comparable to reading silently. It is a fundamental musical skill. Inner hearing allows you to create a mental ‘image’ of the sound you intend before you sing or play it, leading to a better performance. </a:t>
            </a:r>
            <a:endParaRPr b="0" lang="es-ES" sz="26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30" name="PlaceHolder 2"/>
          <p:cNvSpPr>
            <a:spLocks noGrp="1"/>
          </p:cNvSpPr>
          <p:nvPr>
            <p:ph type="body"/>
          </p:nvPr>
        </p:nvSpPr>
        <p:spPr>
          <a:xfrm>
            <a:off x="650160" y="228204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1" name="PlaceHolder 3"/>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33"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4"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5"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6" name="PlaceHolder 5"/>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38" name="PlaceHolder 2"/>
          <p:cNvSpPr>
            <a:spLocks noGrp="1"/>
          </p:cNvSpPr>
          <p:nvPr>
            <p:ph type="body"/>
          </p:nvPr>
        </p:nvSpPr>
        <p:spPr>
          <a:xfrm>
            <a:off x="6501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9" name="PlaceHolder 3"/>
          <p:cNvSpPr>
            <a:spLocks noGrp="1"/>
          </p:cNvSpPr>
          <p:nvPr>
            <p:ph type="body"/>
          </p:nvPr>
        </p:nvSpPr>
        <p:spPr>
          <a:xfrm>
            <a:off x="460728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40" name="PlaceHolder 4"/>
          <p:cNvSpPr>
            <a:spLocks noGrp="1"/>
          </p:cNvSpPr>
          <p:nvPr>
            <p:ph type="body"/>
          </p:nvPr>
        </p:nvSpPr>
        <p:spPr>
          <a:xfrm>
            <a:off x="85647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41" name="PlaceHolder 5"/>
          <p:cNvSpPr>
            <a:spLocks noGrp="1"/>
          </p:cNvSpPr>
          <p:nvPr>
            <p:ph type="body"/>
          </p:nvPr>
        </p:nvSpPr>
        <p:spPr>
          <a:xfrm>
            <a:off x="6501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42" name="PlaceHolder 6"/>
          <p:cNvSpPr>
            <a:spLocks noGrp="1"/>
          </p:cNvSpPr>
          <p:nvPr>
            <p:ph type="body"/>
          </p:nvPr>
        </p:nvSpPr>
        <p:spPr>
          <a:xfrm>
            <a:off x="460728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43" name="PlaceHolder 7"/>
          <p:cNvSpPr>
            <a:spLocks noGrp="1"/>
          </p:cNvSpPr>
          <p:nvPr>
            <p:ph type="body"/>
          </p:nvPr>
        </p:nvSpPr>
        <p:spPr>
          <a:xfrm>
            <a:off x="85647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2"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53" name="PlaceHolder 2"/>
          <p:cNvSpPr>
            <a:spLocks noGrp="1"/>
          </p:cNvSpPr>
          <p:nvPr>
            <p:ph type="subTitle"/>
          </p:nvPr>
        </p:nvSpPr>
        <p:spPr>
          <a:xfrm>
            <a:off x="650160" y="2282040"/>
            <a:ext cx="11703600" cy="56563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55" name="PlaceHolder 2"/>
          <p:cNvSpPr>
            <a:spLocks noGrp="1"/>
          </p:cNvSpPr>
          <p:nvPr>
            <p:ph type="body"/>
          </p:nvPr>
        </p:nvSpPr>
        <p:spPr>
          <a:xfrm>
            <a:off x="650160" y="2282040"/>
            <a:ext cx="1170360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57"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58"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9"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0" name="PlaceHolder 1"/>
          <p:cNvSpPr>
            <a:spLocks noGrp="1"/>
          </p:cNvSpPr>
          <p:nvPr>
            <p:ph type="subTitle"/>
          </p:nvPr>
        </p:nvSpPr>
        <p:spPr>
          <a:xfrm>
            <a:off x="650160" y="1001520"/>
            <a:ext cx="11703960" cy="75355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62"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63"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64"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9" name="PlaceHolder 2"/>
          <p:cNvSpPr>
            <a:spLocks noGrp="1"/>
          </p:cNvSpPr>
          <p:nvPr>
            <p:ph type="subTitle"/>
          </p:nvPr>
        </p:nvSpPr>
        <p:spPr>
          <a:xfrm>
            <a:off x="650160" y="2282040"/>
            <a:ext cx="11703600" cy="56563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66"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67"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68" name="PlaceHolder 4"/>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70"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71"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72" name="PlaceHolder 4"/>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74" name="PlaceHolder 2"/>
          <p:cNvSpPr>
            <a:spLocks noGrp="1"/>
          </p:cNvSpPr>
          <p:nvPr>
            <p:ph type="body"/>
          </p:nvPr>
        </p:nvSpPr>
        <p:spPr>
          <a:xfrm>
            <a:off x="650160" y="228204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75" name="PlaceHolder 3"/>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77"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78"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79"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80" name="PlaceHolder 5"/>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82" name="PlaceHolder 2"/>
          <p:cNvSpPr>
            <a:spLocks noGrp="1"/>
          </p:cNvSpPr>
          <p:nvPr>
            <p:ph type="body"/>
          </p:nvPr>
        </p:nvSpPr>
        <p:spPr>
          <a:xfrm>
            <a:off x="6501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83" name="PlaceHolder 3"/>
          <p:cNvSpPr>
            <a:spLocks noGrp="1"/>
          </p:cNvSpPr>
          <p:nvPr>
            <p:ph type="body"/>
          </p:nvPr>
        </p:nvSpPr>
        <p:spPr>
          <a:xfrm>
            <a:off x="460728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84" name="PlaceHolder 4"/>
          <p:cNvSpPr>
            <a:spLocks noGrp="1"/>
          </p:cNvSpPr>
          <p:nvPr>
            <p:ph type="body"/>
          </p:nvPr>
        </p:nvSpPr>
        <p:spPr>
          <a:xfrm>
            <a:off x="85647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85" name="PlaceHolder 5"/>
          <p:cNvSpPr>
            <a:spLocks noGrp="1"/>
          </p:cNvSpPr>
          <p:nvPr>
            <p:ph type="body"/>
          </p:nvPr>
        </p:nvSpPr>
        <p:spPr>
          <a:xfrm>
            <a:off x="6501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86" name="PlaceHolder 6"/>
          <p:cNvSpPr>
            <a:spLocks noGrp="1"/>
          </p:cNvSpPr>
          <p:nvPr>
            <p:ph type="body"/>
          </p:nvPr>
        </p:nvSpPr>
        <p:spPr>
          <a:xfrm>
            <a:off x="460728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87" name="PlaceHolder 7"/>
          <p:cNvSpPr>
            <a:spLocks noGrp="1"/>
          </p:cNvSpPr>
          <p:nvPr>
            <p:ph type="body"/>
          </p:nvPr>
        </p:nvSpPr>
        <p:spPr>
          <a:xfrm>
            <a:off x="85647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6"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97" name="PlaceHolder 2"/>
          <p:cNvSpPr>
            <a:spLocks noGrp="1"/>
          </p:cNvSpPr>
          <p:nvPr>
            <p:ph type="subTitle"/>
          </p:nvPr>
        </p:nvSpPr>
        <p:spPr>
          <a:xfrm>
            <a:off x="650160" y="2282040"/>
            <a:ext cx="11703600" cy="56563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99" name="PlaceHolder 2"/>
          <p:cNvSpPr>
            <a:spLocks noGrp="1"/>
          </p:cNvSpPr>
          <p:nvPr>
            <p:ph type="body"/>
          </p:nvPr>
        </p:nvSpPr>
        <p:spPr>
          <a:xfrm>
            <a:off x="650160" y="2282040"/>
            <a:ext cx="1170360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01"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02"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3"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1" name="PlaceHolder 2"/>
          <p:cNvSpPr>
            <a:spLocks noGrp="1"/>
          </p:cNvSpPr>
          <p:nvPr>
            <p:ph type="body"/>
          </p:nvPr>
        </p:nvSpPr>
        <p:spPr>
          <a:xfrm>
            <a:off x="650160" y="2282040"/>
            <a:ext cx="1170360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4" name="PlaceHolder 1"/>
          <p:cNvSpPr>
            <a:spLocks noGrp="1"/>
          </p:cNvSpPr>
          <p:nvPr>
            <p:ph type="subTitle"/>
          </p:nvPr>
        </p:nvSpPr>
        <p:spPr>
          <a:xfrm>
            <a:off x="650160" y="1001520"/>
            <a:ext cx="11703960" cy="75355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06"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07"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08"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10"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11"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12" name="PlaceHolder 4"/>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14"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15"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16" name="PlaceHolder 4"/>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18" name="PlaceHolder 2"/>
          <p:cNvSpPr>
            <a:spLocks noGrp="1"/>
          </p:cNvSpPr>
          <p:nvPr>
            <p:ph type="body"/>
          </p:nvPr>
        </p:nvSpPr>
        <p:spPr>
          <a:xfrm>
            <a:off x="650160" y="228204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19" name="PlaceHolder 3"/>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21"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22"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23"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24" name="PlaceHolder 5"/>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26" name="PlaceHolder 2"/>
          <p:cNvSpPr>
            <a:spLocks noGrp="1"/>
          </p:cNvSpPr>
          <p:nvPr>
            <p:ph type="body"/>
          </p:nvPr>
        </p:nvSpPr>
        <p:spPr>
          <a:xfrm>
            <a:off x="6501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27" name="PlaceHolder 3"/>
          <p:cNvSpPr>
            <a:spLocks noGrp="1"/>
          </p:cNvSpPr>
          <p:nvPr>
            <p:ph type="body"/>
          </p:nvPr>
        </p:nvSpPr>
        <p:spPr>
          <a:xfrm>
            <a:off x="460728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28" name="PlaceHolder 4"/>
          <p:cNvSpPr>
            <a:spLocks noGrp="1"/>
          </p:cNvSpPr>
          <p:nvPr>
            <p:ph type="body"/>
          </p:nvPr>
        </p:nvSpPr>
        <p:spPr>
          <a:xfrm>
            <a:off x="85647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29" name="PlaceHolder 5"/>
          <p:cNvSpPr>
            <a:spLocks noGrp="1"/>
          </p:cNvSpPr>
          <p:nvPr>
            <p:ph type="body"/>
          </p:nvPr>
        </p:nvSpPr>
        <p:spPr>
          <a:xfrm>
            <a:off x="6501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30" name="PlaceHolder 6"/>
          <p:cNvSpPr>
            <a:spLocks noGrp="1"/>
          </p:cNvSpPr>
          <p:nvPr>
            <p:ph type="body"/>
          </p:nvPr>
        </p:nvSpPr>
        <p:spPr>
          <a:xfrm>
            <a:off x="460728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31" name="PlaceHolder 7"/>
          <p:cNvSpPr>
            <a:spLocks noGrp="1"/>
          </p:cNvSpPr>
          <p:nvPr>
            <p:ph type="body"/>
          </p:nvPr>
        </p:nvSpPr>
        <p:spPr>
          <a:xfrm>
            <a:off x="85647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0"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41" name="PlaceHolder 2"/>
          <p:cNvSpPr>
            <a:spLocks noGrp="1"/>
          </p:cNvSpPr>
          <p:nvPr>
            <p:ph type="subTitle"/>
          </p:nvPr>
        </p:nvSpPr>
        <p:spPr>
          <a:xfrm>
            <a:off x="650160" y="2282040"/>
            <a:ext cx="11703600" cy="56563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43" name="PlaceHolder 2"/>
          <p:cNvSpPr>
            <a:spLocks noGrp="1"/>
          </p:cNvSpPr>
          <p:nvPr>
            <p:ph type="body"/>
          </p:nvPr>
        </p:nvSpPr>
        <p:spPr>
          <a:xfrm>
            <a:off x="650160" y="2282040"/>
            <a:ext cx="1170360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3"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4"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45"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46"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7"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8" name="PlaceHolder 1"/>
          <p:cNvSpPr>
            <a:spLocks noGrp="1"/>
          </p:cNvSpPr>
          <p:nvPr>
            <p:ph type="subTitle"/>
          </p:nvPr>
        </p:nvSpPr>
        <p:spPr>
          <a:xfrm>
            <a:off x="650160" y="1001520"/>
            <a:ext cx="11703960" cy="75355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50"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51"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52"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54"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55"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56" name="PlaceHolder 4"/>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58"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59"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60" name="PlaceHolder 4"/>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1"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62" name="PlaceHolder 2"/>
          <p:cNvSpPr>
            <a:spLocks noGrp="1"/>
          </p:cNvSpPr>
          <p:nvPr>
            <p:ph type="body"/>
          </p:nvPr>
        </p:nvSpPr>
        <p:spPr>
          <a:xfrm>
            <a:off x="650160" y="228204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63" name="PlaceHolder 3"/>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65"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66"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67"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68" name="PlaceHolder 5"/>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70" name="PlaceHolder 2"/>
          <p:cNvSpPr>
            <a:spLocks noGrp="1"/>
          </p:cNvSpPr>
          <p:nvPr>
            <p:ph type="body"/>
          </p:nvPr>
        </p:nvSpPr>
        <p:spPr>
          <a:xfrm>
            <a:off x="6501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71" name="PlaceHolder 3"/>
          <p:cNvSpPr>
            <a:spLocks noGrp="1"/>
          </p:cNvSpPr>
          <p:nvPr>
            <p:ph type="body"/>
          </p:nvPr>
        </p:nvSpPr>
        <p:spPr>
          <a:xfrm>
            <a:off x="460728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72" name="PlaceHolder 4"/>
          <p:cNvSpPr>
            <a:spLocks noGrp="1"/>
          </p:cNvSpPr>
          <p:nvPr>
            <p:ph type="body"/>
          </p:nvPr>
        </p:nvSpPr>
        <p:spPr>
          <a:xfrm>
            <a:off x="85647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73" name="PlaceHolder 5"/>
          <p:cNvSpPr>
            <a:spLocks noGrp="1"/>
          </p:cNvSpPr>
          <p:nvPr>
            <p:ph type="body"/>
          </p:nvPr>
        </p:nvSpPr>
        <p:spPr>
          <a:xfrm>
            <a:off x="6501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74" name="PlaceHolder 6"/>
          <p:cNvSpPr>
            <a:spLocks noGrp="1"/>
          </p:cNvSpPr>
          <p:nvPr>
            <p:ph type="body"/>
          </p:nvPr>
        </p:nvSpPr>
        <p:spPr>
          <a:xfrm>
            <a:off x="460728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75" name="PlaceHolder 7"/>
          <p:cNvSpPr>
            <a:spLocks noGrp="1"/>
          </p:cNvSpPr>
          <p:nvPr>
            <p:ph type="body"/>
          </p:nvPr>
        </p:nvSpPr>
        <p:spPr>
          <a:xfrm>
            <a:off x="85647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84"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85" name="PlaceHolder 2"/>
          <p:cNvSpPr>
            <a:spLocks noGrp="1"/>
          </p:cNvSpPr>
          <p:nvPr>
            <p:ph type="subTitle"/>
          </p:nvPr>
        </p:nvSpPr>
        <p:spPr>
          <a:xfrm>
            <a:off x="650160" y="2282040"/>
            <a:ext cx="11703600" cy="56563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6"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87" name="PlaceHolder 2"/>
          <p:cNvSpPr>
            <a:spLocks noGrp="1"/>
          </p:cNvSpPr>
          <p:nvPr>
            <p:ph type="body"/>
          </p:nvPr>
        </p:nvSpPr>
        <p:spPr>
          <a:xfrm>
            <a:off x="650160" y="2282040"/>
            <a:ext cx="1170360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8"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89"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90"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91"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92" name="PlaceHolder 1"/>
          <p:cNvSpPr>
            <a:spLocks noGrp="1"/>
          </p:cNvSpPr>
          <p:nvPr>
            <p:ph type="subTitle"/>
          </p:nvPr>
        </p:nvSpPr>
        <p:spPr>
          <a:xfrm>
            <a:off x="650160" y="1001520"/>
            <a:ext cx="11703960" cy="75355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94"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95"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96"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7"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98"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99"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00" name="PlaceHolder 4"/>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02"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03"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04" name="PlaceHolder 4"/>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05"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06" name="PlaceHolder 2"/>
          <p:cNvSpPr>
            <a:spLocks noGrp="1"/>
          </p:cNvSpPr>
          <p:nvPr>
            <p:ph type="body"/>
          </p:nvPr>
        </p:nvSpPr>
        <p:spPr>
          <a:xfrm>
            <a:off x="650160" y="228204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07" name="PlaceHolder 3"/>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8"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09"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10"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11"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12" name="PlaceHolder 5"/>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6" name="PlaceHolder 1"/>
          <p:cNvSpPr>
            <a:spLocks noGrp="1"/>
          </p:cNvSpPr>
          <p:nvPr>
            <p:ph type="subTitle"/>
          </p:nvPr>
        </p:nvSpPr>
        <p:spPr>
          <a:xfrm>
            <a:off x="650160" y="1001520"/>
            <a:ext cx="11703960" cy="75355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13"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14" name="PlaceHolder 2"/>
          <p:cNvSpPr>
            <a:spLocks noGrp="1"/>
          </p:cNvSpPr>
          <p:nvPr>
            <p:ph type="body"/>
          </p:nvPr>
        </p:nvSpPr>
        <p:spPr>
          <a:xfrm>
            <a:off x="6501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15" name="PlaceHolder 3"/>
          <p:cNvSpPr>
            <a:spLocks noGrp="1"/>
          </p:cNvSpPr>
          <p:nvPr>
            <p:ph type="body"/>
          </p:nvPr>
        </p:nvSpPr>
        <p:spPr>
          <a:xfrm>
            <a:off x="460728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16" name="PlaceHolder 4"/>
          <p:cNvSpPr>
            <a:spLocks noGrp="1"/>
          </p:cNvSpPr>
          <p:nvPr>
            <p:ph type="body"/>
          </p:nvPr>
        </p:nvSpPr>
        <p:spPr>
          <a:xfrm>
            <a:off x="85647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17" name="PlaceHolder 5"/>
          <p:cNvSpPr>
            <a:spLocks noGrp="1"/>
          </p:cNvSpPr>
          <p:nvPr>
            <p:ph type="body"/>
          </p:nvPr>
        </p:nvSpPr>
        <p:spPr>
          <a:xfrm>
            <a:off x="6501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18" name="PlaceHolder 6"/>
          <p:cNvSpPr>
            <a:spLocks noGrp="1"/>
          </p:cNvSpPr>
          <p:nvPr>
            <p:ph type="body"/>
          </p:nvPr>
        </p:nvSpPr>
        <p:spPr>
          <a:xfrm>
            <a:off x="460728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19" name="PlaceHolder 7"/>
          <p:cNvSpPr>
            <a:spLocks noGrp="1"/>
          </p:cNvSpPr>
          <p:nvPr>
            <p:ph type="body"/>
          </p:nvPr>
        </p:nvSpPr>
        <p:spPr>
          <a:xfrm>
            <a:off x="85647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8"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29" name="PlaceHolder 2"/>
          <p:cNvSpPr>
            <a:spLocks noGrp="1"/>
          </p:cNvSpPr>
          <p:nvPr>
            <p:ph type="subTitle"/>
          </p:nvPr>
        </p:nvSpPr>
        <p:spPr>
          <a:xfrm>
            <a:off x="650160" y="2282040"/>
            <a:ext cx="11703600" cy="56563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31" name="PlaceHolder 2"/>
          <p:cNvSpPr>
            <a:spLocks noGrp="1"/>
          </p:cNvSpPr>
          <p:nvPr>
            <p:ph type="body"/>
          </p:nvPr>
        </p:nvSpPr>
        <p:spPr>
          <a:xfrm>
            <a:off x="650160" y="2282040"/>
            <a:ext cx="1170360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32"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33"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34"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35"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36" name="PlaceHolder 1"/>
          <p:cNvSpPr>
            <a:spLocks noGrp="1"/>
          </p:cNvSpPr>
          <p:nvPr>
            <p:ph type="subTitle"/>
          </p:nvPr>
        </p:nvSpPr>
        <p:spPr>
          <a:xfrm>
            <a:off x="650160" y="1001520"/>
            <a:ext cx="11703960" cy="75355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7"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38"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39"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40"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42"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43"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44" name="PlaceHolder 4"/>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46"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47"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48" name="PlaceHolder 4"/>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18"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19"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0"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9"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50" name="PlaceHolder 2"/>
          <p:cNvSpPr>
            <a:spLocks noGrp="1"/>
          </p:cNvSpPr>
          <p:nvPr>
            <p:ph type="body"/>
          </p:nvPr>
        </p:nvSpPr>
        <p:spPr>
          <a:xfrm>
            <a:off x="650160" y="228204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51" name="PlaceHolder 3"/>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53"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54"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55"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56" name="PlaceHolder 5"/>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7"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58" name="PlaceHolder 2"/>
          <p:cNvSpPr>
            <a:spLocks noGrp="1"/>
          </p:cNvSpPr>
          <p:nvPr>
            <p:ph type="body"/>
          </p:nvPr>
        </p:nvSpPr>
        <p:spPr>
          <a:xfrm>
            <a:off x="6501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59" name="PlaceHolder 3"/>
          <p:cNvSpPr>
            <a:spLocks noGrp="1"/>
          </p:cNvSpPr>
          <p:nvPr>
            <p:ph type="body"/>
          </p:nvPr>
        </p:nvSpPr>
        <p:spPr>
          <a:xfrm>
            <a:off x="460728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60" name="PlaceHolder 4"/>
          <p:cNvSpPr>
            <a:spLocks noGrp="1"/>
          </p:cNvSpPr>
          <p:nvPr>
            <p:ph type="body"/>
          </p:nvPr>
        </p:nvSpPr>
        <p:spPr>
          <a:xfrm>
            <a:off x="85647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61" name="PlaceHolder 5"/>
          <p:cNvSpPr>
            <a:spLocks noGrp="1"/>
          </p:cNvSpPr>
          <p:nvPr>
            <p:ph type="body"/>
          </p:nvPr>
        </p:nvSpPr>
        <p:spPr>
          <a:xfrm>
            <a:off x="6501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62" name="PlaceHolder 6"/>
          <p:cNvSpPr>
            <a:spLocks noGrp="1"/>
          </p:cNvSpPr>
          <p:nvPr>
            <p:ph type="body"/>
          </p:nvPr>
        </p:nvSpPr>
        <p:spPr>
          <a:xfrm>
            <a:off x="460728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63" name="PlaceHolder 7"/>
          <p:cNvSpPr>
            <a:spLocks noGrp="1"/>
          </p:cNvSpPr>
          <p:nvPr>
            <p:ph type="body"/>
          </p:nvPr>
        </p:nvSpPr>
        <p:spPr>
          <a:xfrm>
            <a:off x="85647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72"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73" name="PlaceHolder 2"/>
          <p:cNvSpPr>
            <a:spLocks noGrp="1"/>
          </p:cNvSpPr>
          <p:nvPr>
            <p:ph type="subTitle"/>
          </p:nvPr>
        </p:nvSpPr>
        <p:spPr>
          <a:xfrm>
            <a:off x="650160" y="2282040"/>
            <a:ext cx="11703600" cy="56563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74"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75" name="PlaceHolder 2"/>
          <p:cNvSpPr>
            <a:spLocks noGrp="1"/>
          </p:cNvSpPr>
          <p:nvPr>
            <p:ph type="body"/>
          </p:nvPr>
        </p:nvSpPr>
        <p:spPr>
          <a:xfrm>
            <a:off x="650160" y="2282040"/>
            <a:ext cx="1170360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76"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77"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78"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79"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80" name="PlaceHolder 1"/>
          <p:cNvSpPr>
            <a:spLocks noGrp="1"/>
          </p:cNvSpPr>
          <p:nvPr>
            <p:ph type="subTitle"/>
          </p:nvPr>
        </p:nvSpPr>
        <p:spPr>
          <a:xfrm>
            <a:off x="650160" y="1001520"/>
            <a:ext cx="11703960" cy="75355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82"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83"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84"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2"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3"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4" name="PlaceHolder 4"/>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85"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86"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87"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88" name="PlaceHolder 4"/>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90"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91"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92" name="PlaceHolder 4"/>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93"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94" name="PlaceHolder 2"/>
          <p:cNvSpPr>
            <a:spLocks noGrp="1"/>
          </p:cNvSpPr>
          <p:nvPr>
            <p:ph type="body"/>
          </p:nvPr>
        </p:nvSpPr>
        <p:spPr>
          <a:xfrm>
            <a:off x="650160" y="228204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95" name="PlaceHolder 3"/>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6"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97"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98"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99"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00" name="PlaceHolder 5"/>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01"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302" name="PlaceHolder 2"/>
          <p:cNvSpPr>
            <a:spLocks noGrp="1"/>
          </p:cNvSpPr>
          <p:nvPr>
            <p:ph type="body"/>
          </p:nvPr>
        </p:nvSpPr>
        <p:spPr>
          <a:xfrm>
            <a:off x="6501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03" name="PlaceHolder 3"/>
          <p:cNvSpPr>
            <a:spLocks noGrp="1"/>
          </p:cNvSpPr>
          <p:nvPr>
            <p:ph type="body"/>
          </p:nvPr>
        </p:nvSpPr>
        <p:spPr>
          <a:xfrm>
            <a:off x="460728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04" name="PlaceHolder 4"/>
          <p:cNvSpPr>
            <a:spLocks noGrp="1"/>
          </p:cNvSpPr>
          <p:nvPr>
            <p:ph type="body"/>
          </p:nvPr>
        </p:nvSpPr>
        <p:spPr>
          <a:xfrm>
            <a:off x="85647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05" name="PlaceHolder 5"/>
          <p:cNvSpPr>
            <a:spLocks noGrp="1"/>
          </p:cNvSpPr>
          <p:nvPr>
            <p:ph type="body"/>
          </p:nvPr>
        </p:nvSpPr>
        <p:spPr>
          <a:xfrm>
            <a:off x="6501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06" name="PlaceHolder 6"/>
          <p:cNvSpPr>
            <a:spLocks noGrp="1"/>
          </p:cNvSpPr>
          <p:nvPr>
            <p:ph type="body"/>
          </p:nvPr>
        </p:nvSpPr>
        <p:spPr>
          <a:xfrm>
            <a:off x="460728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07" name="PlaceHolder 7"/>
          <p:cNvSpPr>
            <a:spLocks noGrp="1"/>
          </p:cNvSpPr>
          <p:nvPr>
            <p:ph type="body"/>
          </p:nvPr>
        </p:nvSpPr>
        <p:spPr>
          <a:xfrm>
            <a:off x="85647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16"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317" name="PlaceHolder 2"/>
          <p:cNvSpPr>
            <a:spLocks noGrp="1"/>
          </p:cNvSpPr>
          <p:nvPr>
            <p:ph type="subTitle"/>
          </p:nvPr>
        </p:nvSpPr>
        <p:spPr>
          <a:xfrm>
            <a:off x="650160" y="2282040"/>
            <a:ext cx="11703600" cy="56563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18"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319" name="PlaceHolder 2"/>
          <p:cNvSpPr>
            <a:spLocks noGrp="1"/>
          </p:cNvSpPr>
          <p:nvPr>
            <p:ph type="body"/>
          </p:nvPr>
        </p:nvSpPr>
        <p:spPr>
          <a:xfrm>
            <a:off x="650160" y="2282040"/>
            <a:ext cx="1170360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20"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321"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22"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23"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26"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7"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28" name="PlaceHolder 4"/>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24" name="PlaceHolder 1"/>
          <p:cNvSpPr>
            <a:spLocks noGrp="1"/>
          </p:cNvSpPr>
          <p:nvPr>
            <p:ph type="subTitle"/>
          </p:nvPr>
        </p:nvSpPr>
        <p:spPr>
          <a:xfrm>
            <a:off x="650160" y="1001520"/>
            <a:ext cx="11703960" cy="7535520"/>
          </a:xfrm>
          <a:prstGeom prst="rect">
            <a:avLst/>
          </a:prstGeom>
        </p:spPr>
        <p:txBody>
          <a:bodyPr lIns="0" rIns="0" tIns="0" bIns="0" anchor="ctr"/>
          <a:p>
            <a:pPr algn="ctr"/>
            <a:endParaRPr b="0" lang="es-ES"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25"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326"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27" name="PlaceHolder 3"/>
          <p:cNvSpPr>
            <a:spLocks noGrp="1"/>
          </p:cNvSpPr>
          <p:nvPr>
            <p:ph type="body"/>
          </p:nvPr>
        </p:nvSpPr>
        <p:spPr>
          <a:xfrm>
            <a:off x="664704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28"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29"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330" name="PlaceHolder 2"/>
          <p:cNvSpPr>
            <a:spLocks noGrp="1"/>
          </p:cNvSpPr>
          <p:nvPr>
            <p:ph type="body"/>
          </p:nvPr>
        </p:nvSpPr>
        <p:spPr>
          <a:xfrm>
            <a:off x="650160" y="2282040"/>
            <a:ext cx="5711040" cy="565632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31"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32" name="PlaceHolder 4"/>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33"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334"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35"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36" name="PlaceHolder 4"/>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37"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338" name="PlaceHolder 2"/>
          <p:cNvSpPr>
            <a:spLocks noGrp="1"/>
          </p:cNvSpPr>
          <p:nvPr>
            <p:ph type="body"/>
          </p:nvPr>
        </p:nvSpPr>
        <p:spPr>
          <a:xfrm>
            <a:off x="650160" y="228204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39" name="PlaceHolder 3"/>
          <p:cNvSpPr>
            <a:spLocks noGrp="1"/>
          </p:cNvSpPr>
          <p:nvPr>
            <p:ph type="body"/>
          </p:nvPr>
        </p:nvSpPr>
        <p:spPr>
          <a:xfrm>
            <a:off x="650160" y="5236560"/>
            <a:ext cx="1170360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40"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341" name="PlaceHolder 2"/>
          <p:cNvSpPr>
            <a:spLocks noGrp="1"/>
          </p:cNvSpPr>
          <p:nvPr>
            <p:ph type="body"/>
          </p:nvPr>
        </p:nvSpPr>
        <p:spPr>
          <a:xfrm>
            <a:off x="65016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42" name="PlaceHolder 3"/>
          <p:cNvSpPr>
            <a:spLocks noGrp="1"/>
          </p:cNvSpPr>
          <p:nvPr>
            <p:ph type="body"/>
          </p:nvPr>
        </p:nvSpPr>
        <p:spPr>
          <a:xfrm>
            <a:off x="6647040" y="228204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43" name="PlaceHolder 4"/>
          <p:cNvSpPr>
            <a:spLocks noGrp="1"/>
          </p:cNvSpPr>
          <p:nvPr>
            <p:ph type="body"/>
          </p:nvPr>
        </p:nvSpPr>
        <p:spPr>
          <a:xfrm>
            <a:off x="65016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44" name="PlaceHolder 5"/>
          <p:cNvSpPr>
            <a:spLocks noGrp="1"/>
          </p:cNvSpPr>
          <p:nvPr>
            <p:ph type="body"/>
          </p:nvPr>
        </p:nvSpPr>
        <p:spPr>
          <a:xfrm>
            <a:off x="6647040" y="5236560"/>
            <a:ext cx="571104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5" name="PlaceHolder 1"/>
          <p:cNvSpPr>
            <a:spLocks noGrp="1"/>
          </p:cNvSpPr>
          <p:nvPr>
            <p:ph type="title"/>
          </p:nvPr>
        </p:nvSpPr>
        <p:spPr>
          <a:xfrm>
            <a:off x="650160" y="1001520"/>
            <a:ext cx="11703960" cy="1625400"/>
          </a:xfrm>
          <a:prstGeom prst="rect">
            <a:avLst/>
          </a:prstGeom>
        </p:spPr>
        <p:txBody>
          <a:bodyPr lIns="0" rIns="0" tIns="0" bIns="0" anchor="ctr"/>
          <a:p>
            <a:endParaRPr b="0" lang="es-ES" sz="4000" spc="-1" strike="noStrike">
              <a:solidFill>
                <a:srgbClr val="000000"/>
              </a:solidFill>
              <a:latin typeface="Helvetica Neue"/>
            </a:endParaRPr>
          </a:p>
        </p:txBody>
      </p:sp>
      <p:sp>
        <p:nvSpPr>
          <p:cNvPr id="346" name="PlaceHolder 2"/>
          <p:cNvSpPr>
            <a:spLocks noGrp="1"/>
          </p:cNvSpPr>
          <p:nvPr>
            <p:ph type="body"/>
          </p:nvPr>
        </p:nvSpPr>
        <p:spPr>
          <a:xfrm>
            <a:off x="6501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47" name="PlaceHolder 3"/>
          <p:cNvSpPr>
            <a:spLocks noGrp="1"/>
          </p:cNvSpPr>
          <p:nvPr>
            <p:ph type="body"/>
          </p:nvPr>
        </p:nvSpPr>
        <p:spPr>
          <a:xfrm>
            <a:off x="460728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48" name="PlaceHolder 4"/>
          <p:cNvSpPr>
            <a:spLocks noGrp="1"/>
          </p:cNvSpPr>
          <p:nvPr>
            <p:ph type="body"/>
          </p:nvPr>
        </p:nvSpPr>
        <p:spPr>
          <a:xfrm>
            <a:off x="8564760" y="228204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49" name="PlaceHolder 5"/>
          <p:cNvSpPr>
            <a:spLocks noGrp="1"/>
          </p:cNvSpPr>
          <p:nvPr>
            <p:ph type="body"/>
          </p:nvPr>
        </p:nvSpPr>
        <p:spPr>
          <a:xfrm>
            <a:off x="6501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50" name="PlaceHolder 6"/>
          <p:cNvSpPr>
            <a:spLocks noGrp="1"/>
          </p:cNvSpPr>
          <p:nvPr>
            <p:ph type="body"/>
          </p:nvPr>
        </p:nvSpPr>
        <p:spPr>
          <a:xfrm>
            <a:off x="460728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
        <p:nvSpPr>
          <p:cNvPr id="351" name="PlaceHolder 7"/>
          <p:cNvSpPr>
            <a:spLocks noGrp="1"/>
          </p:cNvSpPr>
          <p:nvPr>
            <p:ph type="body"/>
          </p:nvPr>
        </p:nvSpPr>
        <p:spPr>
          <a:xfrm>
            <a:off x="8564760" y="5236560"/>
            <a:ext cx="3768480" cy="2697840"/>
          </a:xfrm>
          <a:prstGeom prst="rect">
            <a:avLst/>
          </a:prstGeom>
        </p:spPr>
        <p:txBody>
          <a:bodyPr lIns="0" rIns="0" tIns="0" bIns="0">
            <a:normAutofit/>
          </a:bodyPr>
          <a:p>
            <a:endParaRPr b="0" lang="es-ES" sz="3700" spc="-1" strike="noStrike">
              <a:solidFill>
                <a:srgbClr val="000000"/>
              </a:solidFill>
              <a:latin typeface="Constantia"/>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2.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3.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4.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5.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6.png"/><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7.png"/><Relationship Id="rId3" Type="http://schemas.openxmlformats.org/officeDocument/2006/relationships/slideLayout" Target="../slideLayouts/slideLayout85.xml"/><Relationship Id="rId4" Type="http://schemas.openxmlformats.org/officeDocument/2006/relationships/slideLayout" Target="../slideLayouts/slideLayout86.xml"/><Relationship Id="rId5" Type="http://schemas.openxmlformats.org/officeDocument/2006/relationships/slideLayout" Target="../slideLayouts/slideLayout87.xml"/><Relationship Id="rId6" Type="http://schemas.openxmlformats.org/officeDocument/2006/relationships/slideLayout" Target="../slideLayouts/slideLayout88.xml"/><Relationship Id="rId7" Type="http://schemas.openxmlformats.org/officeDocument/2006/relationships/slideLayout" Target="../slideLayouts/slideLayout89.xml"/><Relationship Id="rId8" Type="http://schemas.openxmlformats.org/officeDocument/2006/relationships/slideLayout" Target="../slideLayouts/slideLayout90.xml"/><Relationship Id="rId9" Type="http://schemas.openxmlformats.org/officeDocument/2006/relationships/slideLayout" Target="../slideLayouts/slideLayout91.xml"/><Relationship Id="rId10" Type="http://schemas.openxmlformats.org/officeDocument/2006/relationships/slideLayout" Target="../slideLayouts/slideLayout92.xml"/><Relationship Id="rId11" Type="http://schemas.openxmlformats.org/officeDocument/2006/relationships/slideLayout" Target="../slideLayouts/slideLayout93.xml"/><Relationship Id="rId12" Type="http://schemas.openxmlformats.org/officeDocument/2006/relationships/slideLayout" Target="../slideLayouts/slideLayout94.xml"/><Relationship Id="rId13" Type="http://schemas.openxmlformats.org/officeDocument/2006/relationships/slideLayout" Target="../slideLayouts/slideLayout95.xml"/><Relationship Id="rId14" Type="http://schemas.openxmlformats.org/officeDocument/2006/relationships/slideLayout" Target="../slideLayouts/slideLayout9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tile/>
        </a:blipFill>
      </p:bgPr>
    </p:bg>
    <p:spTree>
      <p:nvGrpSpPr>
        <p:cNvPr id="1" name=""/>
        <p:cNvGrpSpPr/>
        <p:nvPr/>
      </p:nvGrpSpPr>
      <p:grpSpPr>
        <a:xfrm>
          <a:off x="0" y="0"/>
          <a:ext cx="0" cy="0"/>
          <a:chOff x="0" y="0"/>
          <a:chExt cx="0" cy="0"/>
        </a:xfrm>
      </p:grpSpPr>
      <p:sp>
        <p:nvSpPr>
          <p:cNvPr id="0" name="CustomShape 1"/>
          <p:cNvSpPr/>
          <p:nvPr/>
        </p:nvSpPr>
        <p:spPr>
          <a:xfrm>
            <a:off x="-13680" y="-10080"/>
            <a:ext cx="13031640" cy="1480680"/>
          </a:xfrm>
          <a:custGeom>
            <a:avLst/>
            <a:gdLst/>
            <a:ahLst/>
            <a:rect l="l" t="t" r="r" b="b"/>
            <a:pathLst>
              <a:path w="21600" h="2160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rotWithShape="0">
            <a:gsLst>
              <a:gs pos="0">
                <a:srgbClr val="00739e">
                  <a:alpha val="45000"/>
                </a:srgbClr>
              </a:gs>
              <a:gs pos="100000">
                <a:srgbClr val="00c5ce">
                  <a:alpha val="55000"/>
                </a:srgbClr>
              </a:gs>
            </a:gsLst>
            <a:lin ang="5400000"/>
          </a:gradFill>
          <a:ln w="12600">
            <a:noFill/>
          </a:ln>
        </p:spPr>
        <p:style>
          <a:lnRef idx="0"/>
          <a:fillRef idx="0"/>
          <a:effectRef idx="0"/>
          <a:fontRef idx="minor"/>
        </p:style>
      </p:sp>
      <p:sp>
        <p:nvSpPr>
          <p:cNvPr id="1" name="CustomShape 2"/>
          <p:cNvSpPr/>
          <p:nvPr/>
        </p:nvSpPr>
        <p:spPr>
          <a:xfrm>
            <a:off x="6231600" y="-10080"/>
            <a:ext cx="6773040" cy="863280"/>
          </a:xfrm>
          <a:custGeom>
            <a:avLst/>
            <a:gdLst/>
            <a:ahLst/>
            <a:rect l="l" t="t" r="r" b="b"/>
            <a:pathLst>
              <a:path w="21600" h="20552">
                <a:moveTo>
                  <a:pt x="0" y="0"/>
                </a:moveTo>
                <a:cubicBezTo>
                  <a:pt x="1253" y="3703"/>
                  <a:pt x="8410" y="19349"/>
                  <a:pt x="12010" y="20475"/>
                </a:cubicBezTo>
                <a:cubicBezTo>
                  <a:pt x="15610" y="21600"/>
                  <a:pt x="20002" y="10128"/>
                  <a:pt x="21600" y="6752"/>
                </a:cubicBezTo>
                <a:lnTo>
                  <a:pt x="21600" y="218"/>
                </a:lnTo>
                <a:lnTo>
                  <a:pt x="0" y="0"/>
                </a:lnTo>
                <a:close/>
              </a:path>
            </a:pathLst>
          </a:custGeom>
          <a:gradFill rotWithShape="0">
            <a:gsLst>
              <a:gs pos="0">
                <a:srgbClr val="009fa6">
                  <a:alpha val="30000"/>
                </a:srgbClr>
              </a:gs>
              <a:gs pos="80000">
                <a:srgbClr val="008abe">
                  <a:alpha val="45000"/>
                </a:srgbClr>
              </a:gs>
            </a:gsLst>
            <a:lin ang="16200000"/>
          </a:gradFill>
          <a:ln w="12600">
            <a:noFill/>
          </a:ln>
        </p:spPr>
        <p:style>
          <a:lnRef idx="0"/>
          <a:fillRef idx="0"/>
          <a:effectRef idx="0"/>
          <a:fontRef idx="minor"/>
        </p:style>
      </p:sp>
      <p:grpSp>
        <p:nvGrpSpPr>
          <p:cNvPr id="2" name="Group 3"/>
          <p:cNvGrpSpPr/>
          <p:nvPr/>
        </p:nvGrpSpPr>
        <p:grpSpPr>
          <a:xfrm>
            <a:off x="-41760" y="-23040"/>
            <a:ext cx="13079880" cy="1505520"/>
            <a:chOff x="-41760" y="-23040"/>
            <a:chExt cx="13079880" cy="1505520"/>
          </a:xfrm>
        </p:grpSpPr>
        <p:sp>
          <p:nvSpPr>
            <p:cNvPr id="3" name="CustomShape 4"/>
            <p:cNvSpPr/>
            <p:nvPr/>
          </p:nvSpPr>
          <p:spPr>
            <a:xfrm rot="21435600">
              <a:off x="-28080" y="287640"/>
              <a:ext cx="13031640" cy="883800"/>
            </a:xfrm>
            <a:custGeom>
              <a:avLst/>
              <a:gdLst/>
              <a:ahLst/>
              <a:rect l="l" t="t" r="r" b="b"/>
              <a:pathLst>
                <a:path w="21600" h="20681">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0800">
              <a:solidFill>
                <a:srgbClr val="05a0be"/>
              </a:solidFill>
              <a:round/>
            </a:ln>
          </p:spPr>
          <p:style>
            <a:lnRef idx="0"/>
            <a:fillRef idx="0"/>
            <a:effectRef idx="0"/>
            <a:fontRef idx="minor"/>
          </p:style>
        </p:sp>
        <p:sp>
          <p:nvSpPr>
            <p:cNvPr id="4" name="CustomShape 5"/>
            <p:cNvSpPr/>
            <p:nvPr/>
          </p:nvSpPr>
          <p:spPr>
            <a:xfrm rot="21435600">
              <a:off x="-20880" y="392040"/>
              <a:ext cx="13049640" cy="721800"/>
            </a:xfrm>
            <a:custGeom>
              <a:avLst/>
              <a:gdLst/>
              <a:ahLst/>
              <a:rect l="l" t="t" r="r" b="b"/>
              <a:pathLst>
                <a:path w="21600" h="20682">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9360">
              <a:solidFill>
                <a:srgbClr val="08b6ba"/>
              </a:solidFill>
              <a:round/>
            </a:ln>
          </p:spPr>
          <p:style>
            <a:lnRef idx="0"/>
            <a:fillRef idx="0"/>
            <a:effectRef idx="0"/>
            <a:fontRef idx="minor"/>
          </p:style>
        </p:sp>
      </p:grpSp>
      <p:sp>
        <p:nvSpPr>
          <p:cNvPr id="5" name="PlaceHolder 6"/>
          <p:cNvSpPr>
            <a:spLocks noGrp="1"/>
          </p:cNvSpPr>
          <p:nvPr>
            <p:ph type="title"/>
          </p:nvPr>
        </p:nvSpPr>
        <p:spPr>
          <a:xfrm>
            <a:off x="650160" y="1001520"/>
            <a:ext cx="11703960" cy="1625400"/>
          </a:xfrm>
          <a:prstGeom prst="rect">
            <a:avLst/>
          </a:prstGeom>
        </p:spPr>
        <p:txBody>
          <a:bodyPr lIns="0" rIns="0" tIns="0" bIns="0" anchor="b"/>
          <a:p>
            <a:pPr>
              <a:lnSpc>
                <a:spcPct val="100000"/>
              </a:lnSpc>
            </a:pPr>
            <a:r>
              <a:rPr b="0" lang="es-ES" sz="7100" spc="-1" strike="noStrike">
                <a:solidFill>
                  <a:srgbClr val="04617b"/>
                </a:solidFill>
                <a:latin typeface="Calibri"/>
                <a:ea typeface="Calibri"/>
              </a:rPr>
              <a:t>Texto del título</a:t>
            </a:r>
            <a:endParaRPr b="0" lang="es-ES" sz="7100" spc="-1" strike="noStrike">
              <a:solidFill>
                <a:srgbClr val="000000"/>
              </a:solidFill>
              <a:latin typeface="Helvetica Neue"/>
            </a:endParaRPr>
          </a:p>
        </p:txBody>
      </p:sp>
      <p:sp>
        <p:nvSpPr>
          <p:cNvPr id="6" name="PlaceHolder 7"/>
          <p:cNvSpPr>
            <a:spLocks noGrp="1"/>
          </p:cNvSpPr>
          <p:nvPr>
            <p:ph type="sldNum"/>
          </p:nvPr>
        </p:nvSpPr>
        <p:spPr>
          <a:xfrm>
            <a:off x="12123000" y="9292680"/>
            <a:ext cx="231120" cy="266400"/>
          </a:xfrm>
          <a:prstGeom prst="rect">
            <a:avLst/>
          </a:prstGeom>
        </p:spPr>
        <p:txBody>
          <a:bodyPr lIns="0" rIns="0" tIns="0" bIns="0" anchor="b"/>
          <a:p>
            <a:pPr algn="r">
              <a:lnSpc>
                <a:spcPct val="100000"/>
              </a:lnSpc>
            </a:pPr>
            <a:fld id="{CBB8601D-CDC7-4825-B0D9-8C2CC0BA902B}" type="slidenum">
              <a:rPr b="0" lang="es-ES" sz="1700" spc="-1" strike="noStrike">
                <a:solidFill>
                  <a:srgbClr val="045c75"/>
                </a:solidFill>
                <a:latin typeface="Calibri"/>
                <a:ea typeface="Calibri"/>
              </a:rPr>
              <a:t>&lt;número&gt;</a:t>
            </a:fld>
            <a:endParaRPr b="0" lang="es-ES" sz="1700" spc="-1" strike="noStrike">
              <a:latin typeface="Times New Roman"/>
            </a:endParaRPr>
          </a:p>
        </p:txBody>
      </p:sp>
      <p:sp>
        <p:nvSpPr>
          <p:cNvPr id="7" name="PlaceHolder 8"/>
          <p:cNvSpPr>
            <a:spLocks noGrp="1"/>
          </p:cNvSpPr>
          <p:nvPr>
            <p:ph type="body"/>
          </p:nvPr>
        </p:nvSpPr>
        <p:spPr>
          <a:xfrm>
            <a:off x="650160" y="2282040"/>
            <a:ext cx="11703600" cy="56563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700" spc="-1" strike="noStrike">
                <a:solidFill>
                  <a:srgbClr val="000000"/>
                </a:solidFill>
                <a:latin typeface="Constantia"/>
              </a:rPr>
              <a:t>Pulse para editar el formato de esquema del texto</a:t>
            </a:r>
            <a:endParaRPr b="0" lang="es-ES" sz="3700" spc="-1" strike="noStrike">
              <a:solidFill>
                <a:srgbClr val="000000"/>
              </a:solidFill>
              <a:latin typeface="Constantia"/>
            </a:endParaRPr>
          </a:p>
          <a:p>
            <a:pPr lvl="1" marL="864000" indent="-324000">
              <a:spcBef>
                <a:spcPts val="1134"/>
              </a:spcBef>
              <a:buClr>
                <a:srgbClr val="000000"/>
              </a:buClr>
              <a:buSzPct val="75000"/>
              <a:buFont typeface="Symbol" charset="2"/>
              <a:buChar char=""/>
            </a:pPr>
            <a:r>
              <a:rPr b="0" lang="es-ES" sz="3700" spc="-1" strike="noStrike">
                <a:solidFill>
                  <a:srgbClr val="000000"/>
                </a:solidFill>
                <a:latin typeface="Constantia"/>
              </a:rPr>
              <a:t>Segundo nivel del esquema</a:t>
            </a:r>
            <a:endParaRPr b="0" lang="es-ES" sz="3700" spc="-1" strike="noStrike">
              <a:solidFill>
                <a:srgbClr val="000000"/>
              </a:solidFill>
              <a:latin typeface="Constantia"/>
            </a:endParaRPr>
          </a:p>
          <a:p>
            <a:pPr lvl="2" marL="1296000" indent="-288000">
              <a:spcBef>
                <a:spcPts val="850"/>
              </a:spcBef>
              <a:buClr>
                <a:srgbClr val="000000"/>
              </a:buClr>
              <a:buSzPct val="45000"/>
              <a:buFont typeface="Wingdings" charset="2"/>
              <a:buChar char=""/>
            </a:pPr>
            <a:r>
              <a:rPr b="0" lang="es-ES" sz="3700" spc="-1" strike="noStrike">
                <a:solidFill>
                  <a:srgbClr val="000000"/>
                </a:solidFill>
                <a:latin typeface="Constantia"/>
              </a:rPr>
              <a:t>Tercer nivel del esquema</a:t>
            </a:r>
            <a:endParaRPr b="0" lang="es-ES" sz="3700" spc="-1" strike="noStrike">
              <a:solidFill>
                <a:srgbClr val="000000"/>
              </a:solidFill>
              <a:latin typeface="Constantia"/>
            </a:endParaRPr>
          </a:p>
          <a:p>
            <a:pPr lvl="3" marL="1728000" indent="-216000">
              <a:spcBef>
                <a:spcPts val="567"/>
              </a:spcBef>
              <a:buClr>
                <a:srgbClr val="000000"/>
              </a:buClr>
              <a:buSzPct val="75000"/>
              <a:buFont typeface="Symbol" charset="2"/>
              <a:buChar char=""/>
            </a:pPr>
            <a:r>
              <a:rPr b="0" lang="es-ES" sz="3700" spc="-1" strike="noStrike">
                <a:solidFill>
                  <a:srgbClr val="000000"/>
                </a:solidFill>
                <a:latin typeface="Constantia"/>
              </a:rPr>
              <a:t>Cuarto nivel del esquema</a:t>
            </a:r>
            <a:endParaRPr b="0" lang="es-ES" sz="3700" spc="-1" strike="noStrike">
              <a:solidFill>
                <a:srgbClr val="000000"/>
              </a:solidFill>
              <a:latin typeface="Constantia"/>
            </a:endParaRPr>
          </a:p>
          <a:p>
            <a:pPr lvl="4" marL="2160000" indent="-216000">
              <a:spcBef>
                <a:spcPts val="283"/>
              </a:spcBef>
              <a:buClr>
                <a:srgbClr val="000000"/>
              </a:buClr>
              <a:buSzPct val="45000"/>
              <a:buFont typeface="Wingdings" charset="2"/>
              <a:buChar char=""/>
            </a:pPr>
            <a:r>
              <a:rPr b="0" lang="es-ES" sz="2000" spc="-1" strike="noStrike">
                <a:solidFill>
                  <a:srgbClr val="000000"/>
                </a:solidFill>
                <a:latin typeface="Constantia"/>
              </a:rPr>
              <a:t>Quinto nivel del esquema</a:t>
            </a:r>
            <a:endParaRPr b="0" lang="es-ES" sz="2000" spc="-1" strike="noStrike">
              <a:solidFill>
                <a:srgbClr val="000000"/>
              </a:solidFill>
              <a:latin typeface="Constantia"/>
            </a:endParaRPr>
          </a:p>
          <a:p>
            <a:pPr lvl="5" marL="2592000" indent="-216000">
              <a:spcBef>
                <a:spcPts val="283"/>
              </a:spcBef>
              <a:buClr>
                <a:srgbClr val="000000"/>
              </a:buClr>
              <a:buSzPct val="45000"/>
              <a:buFont typeface="Wingdings" charset="2"/>
              <a:buChar char=""/>
            </a:pPr>
            <a:r>
              <a:rPr b="0" lang="es-ES" sz="2000" spc="-1" strike="noStrike">
                <a:solidFill>
                  <a:srgbClr val="000000"/>
                </a:solidFill>
                <a:latin typeface="Constantia"/>
              </a:rPr>
              <a:t>Sexto nivel del esquema</a:t>
            </a:r>
            <a:endParaRPr b="0" lang="es-ES" sz="2000" spc="-1" strike="noStrike">
              <a:solidFill>
                <a:srgbClr val="000000"/>
              </a:solidFill>
              <a:latin typeface="Constantia"/>
            </a:endParaRPr>
          </a:p>
          <a:p>
            <a:pPr lvl="6" marL="3024000" indent="-216000">
              <a:spcBef>
                <a:spcPts val="283"/>
              </a:spcBef>
              <a:buClr>
                <a:srgbClr val="000000"/>
              </a:buClr>
              <a:buSzPct val="45000"/>
              <a:buFont typeface="Wingdings" charset="2"/>
              <a:buChar char=""/>
            </a:pPr>
            <a:r>
              <a:rPr b="0" lang="es-ES" sz="2000" spc="-1" strike="noStrike">
                <a:solidFill>
                  <a:srgbClr val="000000"/>
                </a:solidFill>
                <a:latin typeface="Constantia"/>
              </a:rPr>
              <a:t>Séptimo nivel del esquema</a:t>
            </a:r>
            <a:endParaRPr b="0" lang="es-ES" sz="2000" spc="-1" strike="noStrike">
              <a:solidFill>
                <a:srgbClr val="000000"/>
              </a:solidFill>
              <a:latin typeface="Constantia"/>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 name="CustomShape 1"/>
          <p:cNvSpPr/>
          <p:nvPr/>
        </p:nvSpPr>
        <p:spPr>
          <a:xfrm>
            <a:off x="-13680" y="-10080"/>
            <a:ext cx="13031640" cy="1480680"/>
          </a:xfrm>
          <a:custGeom>
            <a:avLst/>
            <a:gdLst/>
            <a:ahLst/>
            <a:rect l="l" t="t" r="r" b="b"/>
            <a:pathLst>
              <a:path w="21600" h="2160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rotWithShape="0">
            <a:gsLst>
              <a:gs pos="0">
                <a:srgbClr val="00739e">
                  <a:alpha val="45000"/>
                </a:srgbClr>
              </a:gs>
              <a:gs pos="100000">
                <a:srgbClr val="00c5ce">
                  <a:alpha val="55000"/>
                </a:srgbClr>
              </a:gs>
            </a:gsLst>
            <a:lin ang="5400000"/>
          </a:gradFill>
          <a:ln w="12600">
            <a:noFill/>
          </a:ln>
        </p:spPr>
        <p:style>
          <a:lnRef idx="0"/>
          <a:fillRef idx="0"/>
          <a:effectRef idx="0"/>
          <a:fontRef idx="minor"/>
        </p:style>
      </p:sp>
      <p:sp>
        <p:nvSpPr>
          <p:cNvPr id="45" name="CustomShape 2"/>
          <p:cNvSpPr/>
          <p:nvPr/>
        </p:nvSpPr>
        <p:spPr>
          <a:xfrm>
            <a:off x="6231600" y="-10080"/>
            <a:ext cx="6773040" cy="863280"/>
          </a:xfrm>
          <a:custGeom>
            <a:avLst/>
            <a:gdLst/>
            <a:ahLst/>
            <a:rect l="l" t="t" r="r" b="b"/>
            <a:pathLst>
              <a:path w="21600" h="20552">
                <a:moveTo>
                  <a:pt x="0" y="0"/>
                </a:moveTo>
                <a:cubicBezTo>
                  <a:pt x="1253" y="3703"/>
                  <a:pt x="8410" y="19349"/>
                  <a:pt x="12010" y="20475"/>
                </a:cubicBezTo>
                <a:cubicBezTo>
                  <a:pt x="15610" y="21600"/>
                  <a:pt x="20002" y="10128"/>
                  <a:pt x="21600" y="6752"/>
                </a:cubicBezTo>
                <a:lnTo>
                  <a:pt x="21600" y="218"/>
                </a:lnTo>
                <a:lnTo>
                  <a:pt x="0" y="0"/>
                </a:lnTo>
                <a:close/>
              </a:path>
            </a:pathLst>
          </a:custGeom>
          <a:gradFill rotWithShape="0">
            <a:gsLst>
              <a:gs pos="0">
                <a:srgbClr val="009fa6">
                  <a:alpha val="30000"/>
                </a:srgbClr>
              </a:gs>
              <a:gs pos="80000">
                <a:srgbClr val="008abe">
                  <a:alpha val="45000"/>
                </a:srgbClr>
              </a:gs>
            </a:gsLst>
            <a:lin ang="16200000"/>
          </a:gradFill>
          <a:ln w="12600">
            <a:noFill/>
          </a:ln>
        </p:spPr>
        <p:style>
          <a:lnRef idx="0"/>
          <a:fillRef idx="0"/>
          <a:effectRef idx="0"/>
          <a:fontRef idx="minor"/>
        </p:style>
      </p:sp>
      <p:grpSp>
        <p:nvGrpSpPr>
          <p:cNvPr id="46" name="Group 3"/>
          <p:cNvGrpSpPr/>
          <p:nvPr/>
        </p:nvGrpSpPr>
        <p:grpSpPr>
          <a:xfrm>
            <a:off x="-41760" y="-23040"/>
            <a:ext cx="13079880" cy="1505520"/>
            <a:chOff x="-41760" y="-23040"/>
            <a:chExt cx="13079880" cy="1505520"/>
          </a:xfrm>
        </p:grpSpPr>
        <p:sp>
          <p:nvSpPr>
            <p:cNvPr id="47" name="CustomShape 4"/>
            <p:cNvSpPr/>
            <p:nvPr/>
          </p:nvSpPr>
          <p:spPr>
            <a:xfrm rot="21435600">
              <a:off x="-28080" y="287640"/>
              <a:ext cx="13031640" cy="883800"/>
            </a:xfrm>
            <a:custGeom>
              <a:avLst/>
              <a:gdLst/>
              <a:ahLst/>
              <a:rect l="l" t="t" r="r" b="b"/>
              <a:pathLst>
                <a:path w="21600" h="20681">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0800">
              <a:solidFill>
                <a:srgbClr val="05a0be"/>
              </a:solidFill>
              <a:round/>
            </a:ln>
          </p:spPr>
          <p:style>
            <a:lnRef idx="0"/>
            <a:fillRef idx="0"/>
            <a:effectRef idx="0"/>
            <a:fontRef idx="minor"/>
          </p:style>
        </p:sp>
        <p:sp>
          <p:nvSpPr>
            <p:cNvPr id="48" name="CustomShape 5"/>
            <p:cNvSpPr/>
            <p:nvPr/>
          </p:nvSpPr>
          <p:spPr>
            <a:xfrm rot="21435600">
              <a:off x="-20880" y="392040"/>
              <a:ext cx="13049640" cy="721800"/>
            </a:xfrm>
            <a:custGeom>
              <a:avLst/>
              <a:gdLst/>
              <a:ahLst/>
              <a:rect l="l" t="t" r="r" b="b"/>
              <a:pathLst>
                <a:path w="21600" h="20682">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9360">
              <a:solidFill>
                <a:srgbClr val="08b6ba"/>
              </a:solidFill>
              <a:round/>
            </a:ln>
          </p:spPr>
          <p:style>
            <a:lnRef idx="0"/>
            <a:fillRef idx="0"/>
            <a:effectRef idx="0"/>
            <a:fontRef idx="minor"/>
          </p:style>
        </p:sp>
      </p:grpSp>
      <p:sp>
        <p:nvSpPr>
          <p:cNvPr id="49" name="PlaceHolder 6"/>
          <p:cNvSpPr>
            <a:spLocks noGrp="1"/>
          </p:cNvSpPr>
          <p:nvPr>
            <p:ph type="title"/>
          </p:nvPr>
        </p:nvSpPr>
        <p:spPr>
          <a:xfrm>
            <a:off x="758520" y="1950840"/>
            <a:ext cx="11166480" cy="2600640"/>
          </a:xfrm>
          <a:prstGeom prst="rect">
            <a:avLst/>
          </a:prstGeom>
        </p:spPr>
        <p:txBody>
          <a:bodyPr lIns="0" rIns="0" tIns="0" bIns="0" anchor="b"/>
          <a:p>
            <a:pPr algn="r">
              <a:lnSpc>
                <a:spcPct val="100000"/>
              </a:lnSpc>
            </a:pPr>
            <a:r>
              <a:rPr b="1" lang="es-ES" sz="8000" spc="-1" strike="noStrike">
                <a:solidFill>
                  <a:srgbClr val="4de1ea"/>
                </a:solidFill>
                <a:latin typeface="Calibri"/>
                <a:ea typeface="Calibri"/>
              </a:rPr>
              <a:t>Texto del título</a:t>
            </a:r>
            <a:endParaRPr b="0" lang="es-ES" sz="8000" spc="-1" strike="noStrike">
              <a:solidFill>
                <a:srgbClr val="000000"/>
              </a:solidFill>
              <a:latin typeface="Helvetica Neue"/>
            </a:endParaRPr>
          </a:p>
        </p:txBody>
      </p:sp>
      <p:sp>
        <p:nvSpPr>
          <p:cNvPr id="50" name="PlaceHolder 7"/>
          <p:cNvSpPr>
            <a:spLocks noGrp="1"/>
          </p:cNvSpPr>
          <p:nvPr>
            <p:ph type="body"/>
          </p:nvPr>
        </p:nvSpPr>
        <p:spPr>
          <a:xfrm>
            <a:off x="758520" y="4591800"/>
            <a:ext cx="11170800" cy="2492280"/>
          </a:xfrm>
          <a:prstGeom prst="rect">
            <a:avLst/>
          </a:prstGeom>
        </p:spPr>
        <p:txBody>
          <a:bodyPr lIns="0" rIns="0" tIns="0" bIns="0"/>
          <a:p>
            <a:pPr algn="r">
              <a:lnSpc>
                <a:spcPct val="100000"/>
              </a:lnSpc>
              <a:spcBef>
                <a:spcPts val="799"/>
              </a:spcBef>
            </a:pPr>
            <a:r>
              <a:rPr b="0" lang="es-ES" sz="3700" spc="-1" strike="noStrike">
                <a:solidFill>
                  <a:srgbClr val="ffffff"/>
                </a:solidFill>
                <a:latin typeface="Constantia"/>
                <a:ea typeface="Constantia"/>
              </a:rPr>
              <a:t>Nivel de texto 1</a:t>
            </a:r>
            <a:endParaRPr b="0" lang="es-ES" sz="3700" spc="-1" strike="noStrike">
              <a:solidFill>
                <a:srgbClr val="000000"/>
              </a:solidFill>
              <a:latin typeface="Constantia"/>
            </a:endParaRPr>
          </a:p>
          <a:p>
            <a:pPr algn="r">
              <a:lnSpc>
                <a:spcPct val="100000"/>
              </a:lnSpc>
              <a:spcBef>
                <a:spcPts val="799"/>
              </a:spcBef>
            </a:pPr>
            <a:r>
              <a:rPr b="0" lang="es-ES" sz="3700" spc="-1" strike="noStrike">
                <a:solidFill>
                  <a:srgbClr val="ffffff"/>
                </a:solidFill>
                <a:latin typeface="Constantia"/>
                <a:ea typeface="Constantia"/>
              </a:rPr>
              <a:t>Nivel de texto 2</a:t>
            </a:r>
            <a:endParaRPr b="0" lang="es-ES" sz="3700" spc="-1" strike="noStrike">
              <a:solidFill>
                <a:srgbClr val="000000"/>
              </a:solidFill>
              <a:latin typeface="Constantia"/>
            </a:endParaRPr>
          </a:p>
          <a:p>
            <a:pPr algn="r">
              <a:lnSpc>
                <a:spcPct val="100000"/>
              </a:lnSpc>
              <a:spcBef>
                <a:spcPts val="799"/>
              </a:spcBef>
            </a:pPr>
            <a:r>
              <a:rPr b="0" lang="es-ES" sz="3700" spc="-1" strike="noStrike">
                <a:solidFill>
                  <a:srgbClr val="ffffff"/>
                </a:solidFill>
                <a:latin typeface="Constantia"/>
                <a:ea typeface="Constantia"/>
              </a:rPr>
              <a:t>Nivel de texto 3</a:t>
            </a:r>
            <a:endParaRPr b="0" lang="es-ES" sz="3700" spc="-1" strike="noStrike">
              <a:solidFill>
                <a:srgbClr val="000000"/>
              </a:solidFill>
              <a:latin typeface="Constantia"/>
            </a:endParaRPr>
          </a:p>
          <a:p>
            <a:pPr algn="r">
              <a:lnSpc>
                <a:spcPct val="100000"/>
              </a:lnSpc>
              <a:spcBef>
                <a:spcPts val="799"/>
              </a:spcBef>
            </a:pPr>
            <a:r>
              <a:rPr b="0" lang="es-ES" sz="3700" spc="-1" strike="noStrike">
                <a:solidFill>
                  <a:srgbClr val="ffffff"/>
                </a:solidFill>
                <a:latin typeface="Constantia"/>
                <a:ea typeface="Constantia"/>
              </a:rPr>
              <a:t>Nivel de texto 4</a:t>
            </a:r>
            <a:endParaRPr b="0" lang="es-ES" sz="3700" spc="-1" strike="noStrike">
              <a:solidFill>
                <a:srgbClr val="000000"/>
              </a:solidFill>
              <a:latin typeface="Constantia"/>
            </a:endParaRPr>
          </a:p>
          <a:p>
            <a:pPr algn="r">
              <a:lnSpc>
                <a:spcPct val="100000"/>
              </a:lnSpc>
              <a:spcBef>
                <a:spcPts val="799"/>
              </a:spcBef>
            </a:pPr>
            <a:r>
              <a:rPr b="0" lang="es-ES" sz="3700" spc="-1" strike="noStrike">
                <a:solidFill>
                  <a:srgbClr val="ffffff"/>
                </a:solidFill>
                <a:latin typeface="Constantia"/>
                <a:ea typeface="Constantia"/>
              </a:rPr>
              <a:t>Nivel de texto 5</a:t>
            </a:r>
            <a:endParaRPr b="0" lang="es-ES" sz="3700" spc="-1" strike="noStrike">
              <a:solidFill>
                <a:srgbClr val="000000"/>
              </a:solidFill>
              <a:latin typeface="Constantia"/>
            </a:endParaRPr>
          </a:p>
        </p:txBody>
      </p:sp>
      <p:sp>
        <p:nvSpPr>
          <p:cNvPr id="51" name="PlaceHolder 8"/>
          <p:cNvSpPr>
            <a:spLocks noGrp="1"/>
          </p:cNvSpPr>
          <p:nvPr>
            <p:ph type="sldNum"/>
          </p:nvPr>
        </p:nvSpPr>
        <p:spPr>
          <a:xfrm>
            <a:off x="12123000" y="9292680"/>
            <a:ext cx="231120" cy="266400"/>
          </a:xfrm>
          <a:prstGeom prst="rect">
            <a:avLst/>
          </a:prstGeom>
        </p:spPr>
        <p:txBody>
          <a:bodyPr lIns="0" rIns="0" tIns="0" bIns="0" anchor="b"/>
          <a:p>
            <a:pPr algn="r">
              <a:lnSpc>
                <a:spcPct val="100000"/>
              </a:lnSpc>
            </a:pPr>
            <a:fld id="{DC4E20E1-2431-4872-BC34-0B5A7432D964}" type="slidenum">
              <a:rPr b="0" lang="es-ES" sz="1700" spc="-1" strike="noStrike">
                <a:solidFill>
                  <a:srgbClr val="d1eaed"/>
                </a:solidFill>
                <a:latin typeface="Calibri"/>
                <a:ea typeface="Calibri"/>
              </a:rPr>
              <a:t>1</a:t>
            </a:fld>
            <a:endParaRPr b="0" lang="es-ES" sz="17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tile/>
        </a:blipFill>
      </p:bgPr>
    </p:bg>
    <p:spTree>
      <p:nvGrpSpPr>
        <p:cNvPr id="1" name=""/>
        <p:cNvGrpSpPr/>
        <p:nvPr/>
      </p:nvGrpSpPr>
      <p:grpSpPr>
        <a:xfrm>
          <a:off x="0" y="0"/>
          <a:ext cx="0" cy="0"/>
          <a:chOff x="0" y="0"/>
          <a:chExt cx="0" cy="0"/>
        </a:xfrm>
      </p:grpSpPr>
      <p:sp>
        <p:nvSpPr>
          <p:cNvPr id="88" name="CustomShape 1"/>
          <p:cNvSpPr/>
          <p:nvPr/>
        </p:nvSpPr>
        <p:spPr>
          <a:xfrm>
            <a:off x="-13680" y="-10080"/>
            <a:ext cx="13031640" cy="1480680"/>
          </a:xfrm>
          <a:custGeom>
            <a:avLst/>
            <a:gdLst/>
            <a:ahLst/>
            <a:rect l="l" t="t" r="r" b="b"/>
            <a:pathLst>
              <a:path w="21600" h="2160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rotWithShape="0">
            <a:gsLst>
              <a:gs pos="0">
                <a:srgbClr val="00739e">
                  <a:alpha val="45000"/>
                </a:srgbClr>
              </a:gs>
              <a:gs pos="100000">
                <a:srgbClr val="00c5ce">
                  <a:alpha val="55000"/>
                </a:srgbClr>
              </a:gs>
            </a:gsLst>
            <a:lin ang="5400000"/>
          </a:gradFill>
          <a:ln w="12600">
            <a:noFill/>
          </a:ln>
        </p:spPr>
        <p:style>
          <a:lnRef idx="0"/>
          <a:fillRef idx="0"/>
          <a:effectRef idx="0"/>
          <a:fontRef idx="minor"/>
        </p:style>
      </p:sp>
      <p:sp>
        <p:nvSpPr>
          <p:cNvPr id="89" name="CustomShape 2"/>
          <p:cNvSpPr/>
          <p:nvPr/>
        </p:nvSpPr>
        <p:spPr>
          <a:xfrm>
            <a:off x="6231600" y="-10080"/>
            <a:ext cx="6773040" cy="863280"/>
          </a:xfrm>
          <a:custGeom>
            <a:avLst/>
            <a:gdLst/>
            <a:ahLst/>
            <a:rect l="l" t="t" r="r" b="b"/>
            <a:pathLst>
              <a:path w="21600" h="20552">
                <a:moveTo>
                  <a:pt x="0" y="0"/>
                </a:moveTo>
                <a:cubicBezTo>
                  <a:pt x="1253" y="3703"/>
                  <a:pt x="8410" y="19349"/>
                  <a:pt x="12010" y="20475"/>
                </a:cubicBezTo>
                <a:cubicBezTo>
                  <a:pt x="15610" y="21600"/>
                  <a:pt x="20002" y="10128"/>
                  <a:pt x="21600" y="6752"/>
                </a:cubicBezTo>
                <a:lnTo>
                  <a:pt x="21600" y="218"/>
                </a:lnTo>
                <a:lnTo>
                  <a:pt x="0" y="0"/>
                </a:lnTo>
                <a:close/>
              </a:path>
            </a:pathLst>
          </a:custGeom>
          <a:gradFill rotWithShape="0">
            <a:gsLst>
              <a:gs pos="0">
                <a:srgbClr val="009fa6">
                  <a:alpha val="30000"/>
                </a:srgbClr>
              </a:gs>
              <a:gs pos="80000">
                <a:srgbClr val="008abe">
                  <a:alpha val="45000"/>
                </a:srgbClr>
              </a:gs>
            </a:gsLst>
            <a:lin ang="16200000"/>
          </a:gradFill>
          <a:ln w="12600">
            <a:noFill/>
          </a:ln>
        </p:spPr>
        <p:style>
          <a:lnRef idx="0"/>
          <a:fillRef idx="0"/>
          <a:effectRef idx="0"/>
          <a:fontRef idx="minor"/>
        </p:style>
      </p:sp>
      <p:grpSp>
        <p:nvGrpSpPr>
          <p:cNvPr id="90" name="Group 3"/>
          <p:cNvGrpSpPr/>
          <p:nvPr/>
        </p:nvGrpSpPr>
        <p:grpSpPr>
          <a:xfrm>
            <a:off x="-41760" y="-23040"/>
            <a:ext cx="13079880" cy="1505520"/>
            <a:chOff x="-41760" y="-23040"/>
            <a:chExt cx="13079880" cy="1505520"/>
          </a:xfrm>
        </p:grpSpPr>
        <p:sp>
          <p:nvSpPr>
            <p:cNvPr id="91" name="CustomShape 4"/>
            <p:cNvSpPr/>
            <p:nvPr/>
          </p:nvSpPr>
          <p:spPr>
            <a:xfrm rot="21435600">
              <a:off x="-28080" y="287640"/>
              <a:ext cx="13031640" cy="883800"/>
            </a:xfrm>
            <a:custGeom>
              <a:avLst/>
              <a:gdLst/>
              <a:ahLst/>
              <a:rect l="l" t="t" r="r" b="b"/>
              <a:pathLst>
                <a:path w="21600" h="20681">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0800">
              <a:solidFill>
                <a:srgbClr val="05a0be"/>
              </a:solidFill>
              <a:round/>
            </a:ln>
          </p:spPr>
          <p:style>
            <a:lnRef idx="0"/>
            <a:fillRef idx="0"/>
            <a:effectRef idx="0"/>
            <a:fontRef idx="minor"/>
          </p:style>
        </p:sp>
        <p:sp>
          <p:nvSpPr>
            <p:cNvPr id="92" name="CustomShape 5"/>
            <p:cNvSpPr/>
            <p:nvPr/>
          </p:nvSpPr>
          <p:spPr>
            <a:xfrm rot="21435600">
              <a:off x="-20880" y="392040"/>
              <a:ext cx="13049640" cy="721800"/>
            </a:xfrm>
            <a:custGeom>
              <a:avLst/>
              <a:gdLst/>
              <a:ahLst/>
              <a:rect l="l" t="t" r="r" b="b"/>
              <a:pathLst>
                <a:path w="21600" h="20682">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9360">
              <a:solidFill>
                <a:srgbClr val="08b6ba"/>
              </a:solidFill>
              <a:round/>
            </a:ln>
          </p:spPr>
          <p:style>
            <a:lnRef idx="0"/>
            <a:fillRef idx="0"/>
            <a:effectRef idx="0"/>
            <a:fontRef idx="minor"/>
          </p:style>
        </p:sp>
      </p:grpSp>
      <p:sp>
        <p:nvSpPr>
          <p:cNvPr id="93" name="PlaceHolder 6"/>
          <p:cNvSpPr>
            <a:spLocks noGrp="1"/>
          </p:cNvSpPr>
          <p:nvPr>
            <p:ph type="title"/>
          </p:nvPr>
        </p:nvSpPr>
        <p:spPr>
          <a:xfrm>
            <a:off x="650160" y="1001520"/>
            <a:ext cx="11703960" cy="1625400"/>
          </a:xfrm>
          <a:prstGeom prst="rect">
            <a:avLst/>
          </a:prstGeom>
        </p:spPr>
        <p:txBody>
          <a:bodyPr lIns="0" rIns="0" tIns="0" bIns="0" anchor="b"/>
          <a:p>
            <a:pPr>
              <a:lnSpc>
                <a:spcPct val="100000"/>
              </a:lnSpc>
            </a:pPr>
            <a:r>
              <a:rPr b="0" lang="es-ES" sz="7100" spc="-1" strike="noStrike">
                <a:solidFill>
                  <a:srgbClr val="04617b"/>
                </a:solidFill>
                <a:latin typeface="Calibri"/>
                <a:ea typeface="Calibri"/>
              </a:rPr>
              <a:t>Texto del título</a:t>
            </a:r>
            <a:endParaRPr b="0" lang="es-ES" sz="7100" spc="-1" strike="noStrike">
              <a:solidFill>
                <a:srgbClr val="000000"/>
              </a:solidFill>
              <a:latin typeface="Helvetica Neue"/>
            </a:endParaRPr>
          </a:p>
        </p:txBody>
      </p:sp>
      <p:sp>
        <p:nvSpPr>
          <p:cNvPr id="94" name="PlaceHolder 7"/>
          <p:cNvSpPr>
            <a:spLocks noGrp="1"/>
          </p:cNvSpPr>
          <p:nvPr>
            <p:ph type="body"/>
          </p:nvPr>
        </p:nvSpPr>
        <p:spPr>
          <a:xfrm>
            <a:off x="650160" y="2752560"/>
            <a:ext cx="11703960" cy="6242040"/>
          </a:xfrm>
          <a:prstGeom prst="rect">
            <a:avLst/>
          </a:prstGeom>
        </p:spPr>
        <p:txBody>
          <a:bodyPr lIns="65160" rIns="65160" tIns="65160" bIns="65160"/>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Nivel de texto 1</a:t>
            </a:r>
            <a:endParaRPr b="0" lang="es-ES" sz="3700" spc="-1" strike="noStrike">
              <a:solidFill>
                <a:srgbClr val="000000"/>
              </a:solidFill>
              <a:latin typeface="Constantia"/>
            </a:endParaRPr>
          </a:p>
          <a:p>
            <a:pPr lvl="1" marL="941400" indent="-381600">
              <a:lnSpc>
                <a:spcPct val="100000"/>
              </a:lnSpc>
              <a:spcBef>
                <a:spcPts val="799"/>
              </a:spcBef>
              <a:buClr>
                <a:srgbClr val="0bd0d9"/>
              </a:buClr>
              <a:buSzPct val="85000"/>
              <a:buFont typeface="Wingdings" charset="2"/>
              <a:buChar char=""/>
            </a:pPr>
            <a:r>
              <a:rPr b="0" lang="es-ES" sz="3700" spc="-1" strike="noStrike">
                <a:solidFill>
                  <a:srgbClr val="000000"/>
                </a:solidFill>
                <a:latin typeface="Constantia"/>
                <a:ea typeface="Constantia"/>
              </a:rPr>
              <a:t>Nivel de texto 2</a:t>
            </a:r>
            <a:endParaRPr b="0" lang="es-ES" sz="3700" spc="-1" strike="noStrike">
              <a:solidFill>
                <a:srgbClr val="000000"/>
              </a:solidFill>
              <a:latin typeface="Constantia"/>
            </a:endParaRPr>
          </a:p>
          <a:p>
            <a:pPr lvl="2" marL="1382400" indent="-432720">
              <a:lnSpc>
                <a:spcPct val="100000"/>
              </a:lnSpc>
              <a:spcBef>
                <a:spcPts val="799"/>
              </a:spcBef>
              <a:buClr>
                <a:srgbClr val="0bd0d9"/>
              </a:buClr>
              <a:buSzPct val="70000"/>
              <a:buFont typeface="Wingdings" charset="2"/>
              <a:buChar char=""/>
            </a:pPr>
            <a:r>
              <a:rPr b="0" lang="es-ES" sz="3700" spc="-1" strike="noStrike">
                <a:solidFill>
                  <a:srgbClr val="000000"/>
                </a:solidFill>
                <a:latin typeface="Constantia"/>
                <a:ea typeface="Constantia"/>
              </a:rPr>
              <a:t>Nivel de texto 3</a:t>
            </a:r>
            <a:endParaRPr b="0" lang="es-ES" sz="3700" spc="-1" strike="noStrike">
              <a:solidFill>
                <a:srgbClr val="000000"/>
              </a:solidFill>
              <a:latin typeface="Constantia"/>
            </a:endParaRPr>
          </a:p>
          <a:p>
            <a:pPr lvl="3" marL="1786680" indent="-394920">
              <a:lnSpc>
                <a:spcPct val="100000"/>
              </a:lnSpc>
              <a:spcBef>
                <a:spcPts val="799"/>
              </a:spcBef>
              <a:buClr>
                <a:srgbClr val="0bd0d9"/>
              </a:buClr>
              <a:buSzPct val="65000"/>
              <a:buFont typeface="Wingdings" charset="2"/>
              <a:buChar char=""/>
            </a:pPr>
            <a:r>
              <a:rPr b="0" lang="es-ES" sz="3700" spc="-1" strike="noStrike">
                <a:solidFill>
                  <a:srgbClr val="000000"/>
                </a:solidFill>
                <a:latin typeface="Constantia"/>
                <a:ea typeface="Constantia"/>
              </a:rPr>
              <a:t>Nivel de texto 4</a:t>
            </a:r>
            <a:endParaRPr b="0" lang="es-ES" sz="3700" spc="-1" strike="noStrike">
              <a:solidFill>
                <a:srgbClr val="000000"/>
              </a:solidFill>
              <a:latin typeface="Constantia"/>
            </a:endParaRPr>
          </a:p>
          <a:p>
            <a:pPr lvl="4" marL="2176920" indent="-394920">
              <a:lnSpc>
                <a:spcPct val="100000"/>
              </a:lnSpc>
              <a:spcBef>
                <a:spcPts val="799"/>
              </a:spcBef>
              <a:buClr>
                <a:srgbClr val="0bd0d9"/>
              </a:buClr>
              <a:buSzPct val="65000"/>
              <a:buFont typeface="Wingdings" charset="2"/>
              <a:buChar char=""/>
            </a:pPr>
            <a:r>
              <a:rPr b="0" lang="es-ES" sz="3700" spc="-1" strike="noStrike">
                <a:solidFill>
                  <a:srgbClr val="000000"/>
                </a:solidFill>
                <a:latin typeface="Constantia"/>
                <a:ea typeface="Constantia"/>
              </a:rPr>
              <a:t>Nivel de texto 5</a:t>
            </a:r>
            <a:endParaRPr b="0" lang="es-ES" sz="3700" spc="-1" strike="noStrike">
              <a:solidFill>
                <a:srgbClr val="000000"/>
              </a:solidFill>
              <a:latin typeface="Constantia"/>
            </a:endParaRPr>
          </a:p>
        </p:txBody>
      </p:sp>
      <p:sp>
        <p:nvSpPr>
          <p:cNvPr id="95" name="PlaceHolder 8"/>
          <p:cNvSpPr>
            <a:spLocks noGrp="1"/>
          </p:cNvSpPr>
          <p:nvPr>
            <p:ph type="sldNum"/>
          </p:nvPr>
        </p:nvSpPr>
        <p:spPr>
          <a:xfrm>
            <a:off x="12123000" y="9292680"/>
            <a:ext cx="231120" cy="266400"/>
          </a:xfrm>
          <a:prstGeom prst="rect">
            <a:avLst/>
          </a:prstGeom>
        </p:spPr>
        <p:txBody>
          <a:bodyPr lIns="0" rIns="0" tIns="0" bIns="0" anchor="b"/>
          <a:p>
            <a:pPr algn="r">
              <a:lnSpc>
                <a:spcPct val="100000"/>
              </a:lnSpc>
            </a:pPr>
            <a:fld id="{9DED1204-044A-4AED-980D-44EFFCF8B5D8}" type="slidenum">
              <a:rPr b="0" lang="es-ES" sz="1700" spc="-1" strike="noStrike">
                <a:solidFill>
                  <a:srgbClr val="045c75"/>
                </a:solidFill>
                <a:latin typeface="Calibri"/>
                <a:ea typeface="Calibri"/>
              </a:rPr>
              <a:t>&lt;número&gt;</a:t>
            </a:fld>
            <a:endParaRPr b="0" lang="es-ES" sz="17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tile/>
        </a:blipFill>
      </p:bgPr>
    </p:bg>
    <p:spTree>
      <p:nvGrpSpPr>
        <p:cNvPr id="1" name=""/>
        <p:cNvGrpSpPr/>
        <p:nvPr/>
      </p:nvGrpSpPr>
      <p:grpSpPr>
        <a:xfrm>
          <a:off x="0" y="0"/>
          <a:ext cx="0" cy="0"/>
          <a:chOff x="0" y="0"/>
          <a:chExt cx="0" cy="0"/>
        </a:xfrm>
      </p:grpSpPr>
      <p:sp>
        <p:nvSpPr>
          <p:cNvPr id="132" name="CustomShape 1"/>
          <p:cNvSpPr/>
          <p:nvPr/>
        </p:nvSpPr>
        <p:spPr>
          <a:xfrm>
            <a:off x="-13680" y="-10080"/>
            <a:ext cx="13031640" cy="1480680"/>
          </a:xfrm>
          <a:custGeom>
            <a:avLst/>
            <a:gdLst/>
            <a:ahLst/>
            <a:rect l="l" t="t" r="r" b="b"/>
            <a:pathLst>
              <a:path w="21600" h="2160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rotWithShape="0">
            <a:gsLst>
              <a:gs pos="0">
                <a:srgbClr val="00739e">
                  <a:alpha val="45000"/>
                </a:srgbClr>
              </a:gs>
              <a:gs pos="100000">
                <a:srgbClr val="00c5ce">
                  <a:alpha val="55000"/>
                </a:srgbClr>
              </a:gs>
            </a:gsLst>
            <a:lin ang="5400000"/>
          </a:gradFill>
          <a:ln w="12600">
            <a:noFill/>
          </a:ln>
        </p:spPr>
        <p:style>
          <a:lnRef idx="0"/>
          <a:fillRef idx="0"/>
          <a:effectRef idx="0"/>
          <a:fontRef idx="minor"/>
        </p:style>
      </p:sp>
      <p:sp>
        <p:nvSpPr>
          <p:cNvPr id="133" name="CustomShape 2"/>
          <p:cNvSpPr/>
          <p:nvPr/>
        </p:nvSpPr>
        <p:spPr>
          <a:xfrm>
            <a:off x="6231600" y="-10080"/>
            <a:ext cx="6773040" cy="863280"/>
          </a:xfrm>
          <a:custGeom>
            <a:avLst/>
            <a:gdLst/>
            <a:ahLst/>
            <a:rect l="l" t="t" r="r" b="b"/>
            <a:pathLst>
              <a:path w="21600" h="20552">
                <a:moveTo>
                  <a:pt x="0" y="0"/>
                </a:moveTo>
                <a:cubicBezTo>
                  <a:pt x="1253" y="3703"/>
                  <a:pt x="8410" y="19349"/>
                  <a:pt x="12010" y="20475"/>
                </a:cubicBezTo>
                <a:cubicBezTo>
                  <a:pt x="15610" y="21600"/>
                  <a:pt x="20002" y="10128"/>
                  <a:pt x="21600" y="6752"/>
                </a:cubicBezTo>
                <a:lnTo>
                  <a:pt x="21600" y="218"/>
                </a:lnTo>
                <a:lnTo>
                  <a:pt x="0" y="0"/>
                </a:lnTo>
                <a:close/>
              </a:path>
            </a:pathLst>
          </a:custGeom>
          <a:gradFill rotWithShape="0">
            <a:gsLst>
              <a:gs pos="0">
                <a:srgbClr val="009fa6">
                  <a:alpha val="30000"/>
                </a:srgbClr>
              </a:gs>
              <a:gs pos="80000">
                <a:srgbClr val="008abe">
                  <a:alpha val="45000"/>
                </a:srgbClr>
              </a:gs>
            </a:gsLst>
            <a:lin ang="16200000"/>
          </a:gradFill>
          <a:ln w="12600">
            <a:noFill/>
          </a:ln>
        </p:spPr>
        <p:style>
          <a:lnRef idx="0"/>
          <a:fillRef idx="0"/>
          <a:effectRef idx="0"/>
          <a:fontRef idx="minor"/>
        </p:style>
      </p:sp>
      <p:grpSp>
        <p:nvGrpSpPr>
          <p:cNvPr id="134" name="Group 3"/>
          <p:cNvGrpSpPr/>
          <p:nvPr/>
        </p:nvGrpSpPr>
        <p:grpSpPr>
          <a:xfrm>
            <a:off x="-41760" y="-23040"/>
            <a:ext cx="13079880" cy="1505520"/>
            <a:chOff x="-41760" y="-23040"/>
            <a:chExt cx="13079880" cy="1505520"/>
          </a:xfrm>
        </p:grpSpPr>
        <p:sp>
          <p:nvSpPr>
            <p:cNvPr id="135" name="CustomShape 4"/>
            <p:cNvSpPr/>
            <p:nvPr/>
          </p:nvSpPr>
          <p:spPr>
            <a:xfrm rot="21435600">
              <a:off x="-28080" y="287640"/>
              <a:ext cx="13031640" cy="883800"/>
            </a:xfrm>
            <a:custGeom>
              <a:avLst/>
              <a:gdLst/>
              <a:ahLst/>
              <a:rect l="l" t="t" r="r" b="b"/>
              <a:pathLst>
                <a:path w="21600" h="20681">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0800">
              <a:solidFill>
                <a:srgbClr val="05a0be"/>
              </a:solidFill>
              <a:round/>
            </a:ln>
          </p:spPr>
          <p:style>
            <a:lnRef idx="0"/>
            <a:fillRef idx="0"/>
            <a:effectRef idx="0"/>
            <a:fontRef idx="minor"/>
          </p:style>
        </p:sp>
        <p:sp>
          <p:nvSpPr>
            <p:cNvPr id="136" name="CustomShape 5"/>
            <p:cNvSpPr/>
            <p:nvPr/>
          </p:nvSpPr>
          <p:spPr>
            <a:xfrm rot="21435600">
              <a:off x="-20880" y="392040"/>
              <a:ext cx="13049640" cy="721800"/>
            </a:xfrm>
            <a:custGeom>
              <a:avLst/>
              <a:gdLst/>
              <a:ahLst/>
              <a:rect l="l" t="t" r="r" b="b"/>
              <a:pathLst>
                <a:path w="21600" h="20682">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9360">
              <a:solidFill>
                <a:srgbClr val="08b6ba"/>
              </a:solidFill>
              <a:round/>
            </a:ln>
          </p:spPr>
          <p:style>
            <a:lnRef idx="0"/>
            <a:fillRef idx="0"/>
            <a:effectRef idx="0"/>
            <a:fontRef idx="minor"/>
          </p:style>
        </p:sp>
      </p:grpSp>
      <p:sp>
        <p:nvSpPr>
          <p:cNvPr id="137" name="PlaceHolder 6"/>
          <p:cNvSpPr>
            <a:spLocks noGrp="1"/>
          </p:cNvSpPr>
          <p:nvPr>
            <p:ph type="title"/>
          </p:nvPr>
        </p:nvSpPr>
        <p:spPr>
          <a:xfrm>
            <a:off x="650160" y="1001520"/>
            <a:ext cx="11703960" cy="1625400"/>
          </a:xfrm>
          <a:prstGeom prst="rect">
            <a:avLst/>
          </a:prstGeom>
        </p:spPr>
        <p:txBody>
          <a:bodyPr lIns="0" rIns="0" tIns="0" bIns="0" anchor="b"/>
          <a:p>
            <a:pPr>
              <a:lnSpc>
                <a:spcPct val="100000"/>
              </a:lnSpc>
            </a:pPr>
            <a:r>
              <a:rPr b="0" lang="es-ES" sz="7100" spc="-1" strike="noStrike">
                <a:solidFill>
                  <a:srgbClr val="04617b"/>
                </a:solidFill>
                <a:latin typeface="Calibri"/>
                <a:ea typeface="Calibri"/>
              </a:rPr>
              <a:t>Texto del título</a:t>
            </a:r>
            <a:endParaRPr b="0" lang="es-ES" sz="7100" spc="-1" strike="noStrike">
              <a:solidFill>
                <a:srgbClr val="000000"/>
              </a:solidFill>
              <a:latin typeface="Helvetica Neue"/>
            </a:endParaRPr>
          </a:p>
        </p:txBody>
      </p:sp>
      <p:sp>
        <p:nvSpPr>
          <p:cNvPr id="138" name="PlaceHolder 7"/>
          <p:cNvSpPr>
            <a:spLocks noGrp="1"/>
          </p:cNvSpPr>
          <p:nvPr>
            <p:ph type="body"/>
          </p:nvPr>
        </p:nvSpPr>
        <p:spPr>
          <a:xfrm>
            <a:off x="650160" y="2752560"/>
            <a:ext cx="11703960" cy="6242040"/>
          </a:xfrm>
          <a:prstGeom prst="rect">
            <a:avLst/>
          </a:prstGeom>
        </p:spPr>
        <p:txBody>
          <a:bodyPr lIns="65160" rIns="65160" tIns="65160" bIns="65160"/>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Nivel de texto 1</a:t>
            </a:r>
            <a:endParaRPr b="0" lang="es-ES" sz="3700" spc="-1" strike="noStrike">
              <a:solidFill>
                <a:srgbClr val="000000"/>
              </a:solidFill>
              <a:latin typeface="Constantia"/>
            </a:endParaRPr>
          </a:p>
          <a:p>
            <a:pPr lvl="1" marL="941400" indent="-381600">
              <a:lnSpc>
                <a:spcPct val="100000"/>
              </a:lnSpc>
              <a:spcBef>
                <a:spcPts val="799"/>
              </a:spcBef>
              <a:buClr>
                <a:srgbClr val="0bd0d9"/>
              </a:buClr>
              <a:buSzPct val="85000"/>
              <a:buFont typeface="Wingdings" charset="2"/>
              <a:buChar char=""/>
            </a:pPr>
            <a:r>
              <a:rPr b="0" lang="es-ES" sz="3700" spc="-1" strike="noStrike">
                <a:solidFill>
                  <a:srgbClr val="000000"/>
                </a:solidFill>
                <a:latin typeface="Constantia"/>
                <a:ea typeface="Constantia"/>
              </a:rPr>
              <a:t>Nivel de texto 2</a:t>
            </a:r>
            <a:endParaRPr b="0" lang="es-ES" sz="3700" spc="-1" strike="noStrike">
              <a:solidFill>
                <a:srgbClr val="000000"/>
              </a:solidFill>
              <a:latin typeface="Constantia"/>
            </a:endParaRPr>
          </a:p>
          <a:p>
            <a:pPr lvl="2" marL="1382400" indent="-432720">
              <a:lnSpc>
                <a:spcPct val="100000"/>
              </a:lnSpc>
              <a:spcBef>
                <a:spcPts val="799"/>
              </a:spcBef>
              <a:buClr>
                <a:srgbClr val="0bd0d9"/>
              </a:buClr>
              <a:buSzPct val="70000"/>
              <a:buFont typeface="Wingdings" charset="2"/>
              <a:buChar char=""/>
            </a:pPr>
            <a:r>
              <a:rPr b="0" lang="es-ES" sz="3700" spc="-1" strike="noStrike">
                <a:solidFill>
                  <a:srgbClr val="000000"/>
                </a:solidFill>
                <a:latin typeface="Constantia"/>
                <a:ea typeface="Constantia"/>
              </a:rPr>
              <a:t>Nivel de texto 3</a:t>
            </a:r>
            <a:endParaRPr b="0" lang="es-ES" sz="3700" spc="-1" strike="noStrike">
              <a:solidFill>
                <a:srgbClr val="000000"/>
              </a:solidFill>
              <a:latin typeface="Constantia"/>
            </a:endParaRPr>
          </a:p>
          <a:p>
            <a:pPr lvl="3" marL="1786680" indent="-394920">
              <a:lnSpc>
                <a:spcPct val="100000"/>
              </a:lnSpc>
              <a:spcBef>
                <a:spcPts val="799"/>
              </a:spcBef>
              <a:buClr>
                <a:srgbClr val="0bd0d9"/>
              </a:buClr>
              <a:buSzPct val="65000"/>
              <a:buFont typeface="Wingdings" charset="2"/>
              <a:buChar char=""/>
            </a:pPr>
            <a:r>
              <a:rPr b="0" lang="es-ES" sz="3700" spc="-1" strike="noStrike">
                <a:solidFill>
                  <a:srgbClr val="000000"/>
                </a:solidFill>
                <a:latin typeface="Constantia"/>
                <a:ea typeface="Constantia"/>
              </a:rPr>
              <a:t>Nivel de texto 4</a:t>
            </a:r>
            <a:endParaRPr b="0" lang="es-ES" sz="3700" spc="-1" strike="noStrike">
              <a:solidFill>
                <a:srgbClr val="000000"/>
              </a:solidFill>
              <a:latin typeface="Constantia"/>
            </a:endParaRPr>
          </a:p>
          <a:p>
            <a:pPr lvl="4" marL="2176920" indent="-394920">
              <a:lnSpc>
                <a:spcPct val="100000"/>
              </a:lnSpc>
              <a:spcBef>
                <a:spcPts val="799"/>
              </a:spcBef>
              <a:buClr>
                <a:srgbClr val="0bd0d9"/>
              </a:buClr>
              <a:buSzPct val="65000"/>
              <a:buFont typeface="Wingdings" charset="2"/>
              <a:buChar char=""/>
            </a:pPr>
            <a:r>
              <a:rPr b="0" lang="es-ES" sz="3700" spc="-1" strike="noStrike">
                <a:solidFill>
                  <a:srgbClr val="000000"/>
                </a:solidFill>
                <a:latin typeface="Constantia"/>
                <a:ea typeface="Constantia"/>
              </a:rPr>
              <a:t>Nivel de texto 5</a:t>
            </a:r>
            <a:endParaRPr b="0" lang="es-ES" sz="3700" spc="-1" strike="noStrike">
              <a:solidFill>
                <a:srgbClr val="000000"/>
              </a:solidFill>
              <a:latin typeface="Constantia"/>
            </a:endParaRPr>
          </a:p>
        </p:txBody>
      </p:sp>
      <p:sp>
        <p:nvSpPr>
          <p:cNvPr id="139" name="PlaceHolder 8"/>
          <p:cNvSpPr>
            <a:spLocks noGrp="1"/>
          </p:cNvSpPr>
          <p:nvPr>
            <p:ph type="sldNum"/>
          </p:nvPr>
        </p:nvSpPr>
        <p:spPr>
          <a:xfrm>
            <a:off x="9088560" y="8773560"/>
            <a:ext cx="231120" cy="266400"/>
          </a:xfrm>
          <a:prstGeom prst="rect">
            <a:avLst/>
          </a:prstGeom>
        </p:spPr>
        <p:txBody>
          <a:bodyPr lIns="0" rIns="0" tIns="0" bIns="0" anchor="b"/>
          <a:p>
            <a:pPr algn="r">
              <a:lnSpc>
                <a:spcPct val="100000"/>
              </a:lnSpc>
            </a:pPr>
            <a:fld id="{ACDF854A-E245-4C22-81FB-BF0FBB823E83}" type="slidenum">
              <a:rPr b="0" lang="es-ES" sz="1700" spc="-1" strike="noStrike">
                <a:solidFill>
                  <a:srgbClr val="045c75"/>
                </a:solidFill>
                <a:latin typeface="Calibri"/>
                <a:ea typeface="Calibri"/>
              </a:rPr>
              <a:t>&lt;número&gt;</a:t>
            </a:fld>
            <a:endParaRPr b="0" lang="es-ES" sz="17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tile/>
        </a:blipFill>
      </p:bgPr>
    </p:bg>
    <p:spTree>
      <p:nvGrpSpPr>
        <p:cNvPr id="1" name=""/>
        <p:cNvGrpSpPr/>
        <p:nvPr/>
      </p:nvGrpSpPr>
      <p:grpSpPr>
        <a:xfrm>
          <a:off x="0" y="0"/>
          <a:ext cx="0" cy="0"/>
          <a:chOff x="0" y="0"/>
          <a:chExt cx="0" cy="0"/>
        </a:xfrm>
      </p:grpSpPr>
      <p:sp>
        <p:nvSpPr>
          <p:cNvPr id="176" name="CustomShape 1"/>
          <p:cNvSpPr/>
          <p:nvPr/>
        </p:nvSpPr>
        <p:spPr>
          <a:xfrm>
            <a:off x="-13680" y="-10080"/>
            <a:ext cx="13031640" cy="1480680"/>
          </a:xfrm>
          <a:custGeom>
            <a:avLst/>
            <a:gdLst/>
            <a:ahLst/>
            <a:rect l="l" t="t" r="r" b="b"/>
            <a:pathLst>
              <a:path w="21600" h="2160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rotWithShape="0">
            <a:gsLst>
              <a:gs pos="0">
                <a:srgbClr val="00739e">
                  <a:alpha val="45000"/>
                </a:srgbClr>
              </a:gs>
              <a:gs pos="100000">
                <a:srgbClr val="00c5ce">
                  <a:alpha val="55000"/>
                </a:srgbClr>
              </a:gs>
            </a:gsLst>
            <a:lin ang="5400000"/>
          </a:gradFill>
          <a:ln w="12600">
            <a:noFill/>
          </a:ln>
        </p:spPr>
        <p:style>
          <a:lnRef idx="0"/>
          <a:fillRef idx="0"/>
          <a:effectRef idx="0"/>
          <a:fontRef idx="minor"/>
        </p:style>
      </p:sp>
      <p:sp>
        <p:nvSpPr>
          <p:cNvPr id="177" name="CustomShape 2"/>
          <p:cNvSpPr/>
          <p:nvPr/>
        </p:nvSpPr>
        <p:spPr>
          <a:xfrm>
            <a:off x="6231600" y="-10080"/>
            <a:ext cx="6773040" cy="863280"/>
          </a:xfrm>
          <a:custGeom>
            <a:avLst/>
            <a:gdLst/>
            <a:ahLst/>
            <a:rect l="l" t="t" r="r" b="b"/>
            <a:pathLst>
              <a:path w="21600" h="20552">
                <a:moveTo>
                  <a:pt x="0" y="0"/>
                </a:moveTo>
                <a:cubicBezTo>
                  <a:pt x="1253" y="3703"/>
                  <a:pt x="8410" y="19349"/>
                  <a:pt x="12010" y="20475"/>
                </a:cubicBezTo>
                <a:cubicBezTo>
                  <a:pt x="15610" y="21600"/>
                  <a:pt x="20002" y="10128"/>
                  <a:pt x="21600" y="6752"/>
                </a:cubicBezTo>
                <a:lnTo>
                  <a:pt x="21600" y="218"/>
                </a:lnTo>
                <a:lnTo>
                  <a:pt x="0" y="0"/>
                </a:lnTo>
                <a:close/>
              </a:path>
            </a:pathLst>
          </a:custGeom>
          <a:gradFill rotWithShape="0">
            <a:gsLst>
              <a:gs pos="0">
                <a:srgbClr val="009fa6">
                  <a:alpha val="30000"/>
                </a:srgbClr>
              </a:gs>
              <a:gs pos="80000">
                <a:srgbClr val="008abe">
                  <a:alpha val="45000"/>
                </a:srgbClr>
              </a:gs>
            </a:gsLst>
            <a:lin ang="16200000"/>
          </a:gradFill>
          <a:ln w="12600">
            <a:noFill/>
          </a:ln>
        </p:spPr>
        <p:style>
          <a:lnRef idx="0"/>
          <a:fillRef idx="0"/>
          <a:effectRef idx="0"/>
          <a:fontRef idx="minor"/>
        </p:style>
      </p:sp>
      <p:grpSp>
        <p:nvGrpSpPr>
          <p:cNvPr id="178" name="Group 3"/>
          <p:cNvGrpSpPr/>
          <p:nvPr/>
        </p:nvGrpSpPr>
        <p:grpSpPr>
          <a:xfrm>
            <a:off x="-41760" y="-23040"/>
            <a:ext cx="13079880" cy="1505520"/>
            <a:chOff x="-41760" y="-23040"/>
            <a:chExt cx="13079880" cy="1505520"/>
          </a:xfrm>
        </p:grpSpPr>
        <p:sp>
          <p:nvSpPr>
            <p:cNvPr id="179" name="CustomShape 4"/>
            <p:cNvSpPr/>
            <p:nvPr/>
          </p:nvSpPr>
          <p:spPr>
            <a:xfrm rot="21435600">
              <a:off x="-28080" y="287640"/>
              <a:ext cx="13031640" cy="883800"/>
            </a:xfrm>
            <a:custGeom>
              <a:avLst/>
              <a:gdLst/>
              <a:ahLst/>
              <a:rect l="l" t="t" r="r" b="b"/>
              <a:pathLst>
                <a:path w="21600" h="20681">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0800">
              <a:solidFill>
                <a:srgbClr val="05a0be"/>
              </a:solidFill>
              <a:round/>
            </a:ln>
          </p:spPr>
          <p:style>
            <a:lnRef idx="0"/>
            <a:fillRef idx="0"/>
            <a:effectRef idx="0"/>
            <a:fontRef idx="minor"/>
          </p:style>
        </p:sp>
        <p:sp>
          <p:nvSpPr>
            <p:cNvPr id="180" name="CustomShape 5"/>
            <p:cNvSpPr/>
            <p:nvPr/>
          </p:nvSpPr>
          <p:spPr>
            <a:xfrm rot="21435600">
              <a:off x="-20880" y="392040"/>
              <a:ext cx="13049640" cy="721800"/>
            </a:xfrm>
            <a:custGeom>
              <a:avLst/>
              <a:gdLst/>
              <a:ahLst/>
              <a:rect l="l" t="t" r="r" b="b"/>
              <a:pathLst>
                <a:path w="21600" h="20682">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9360">
              <a:solidFill>
                <a:srgbClr val="08b6ba"/>
              </a:solidFill>
              <a:round/>
            </a:ln>
          </p:spPr>
          <p:style>
            <a:lnRef idx="0"/>
            <a:fillRef idx="0"/>
            <a:effectRef idx="0"/>
            <a:fontRef idx="minor"/>
          </p:style>
        </p:sp>
      </p:grpSp>
      <p:sp>
        <p:nvSpPr>
          <p:cNvPr id="181" name="PlaceHolder 6"/>
          <p:cNvSpPr>
            <a:spLocks noGrp="1"/>
          </p:cNvSpPr>
          <p:nvPr>
            <p:ph type="sldNum"/>
          </p:nvPr>
        </p:nvSpPr>
        <p:spPr>
          <a:xfrm>
            <a:off x="12123000" y="9292680"/>
            <a:ext cx="231120" cy="266400"/>
          </a:xfrm>
          <a:prstGeom prst="rect">
            <a:avLst/>
          </a:prstGeom>
        </p:spPr>
        <p:txBody>
          <a:bodyPr lIns="0" rIns="0" tIns="0" bIns="0" anchor="b"/>
          <a:p>
            <a:pPr algn="r">
              <a:lnSpc>
                <a:spcPct val="100000"/>
              </a:lnSpc>
            </a:pPr>
            <a:fld id="{9D04A935-13A1-4A28-91E5-E90F16778D4D}" type="slidenum">
              <a:rPr b="0" lang="es-ES" sz="1700" spc="-1" strike="noStrike">
                <a:solidFill>
                  <a:srgbClr val="045c75"/>
                </a:solidFill>
                <a:latin typeface="Calibri"/>
                <a:ea typeface="Calibri"/>
              </a:rPr>
              <a:t>&lt;número&gt;</a:t>
            </a:fld>
            <a:endParaRPr b="0" lang="es-ES" sz="1700" spc="-1" strike="noStrike">
              <a:latin typeface="Times New Roman"/>
            </a:endParaRPr>
          </a:p>
        </p:txBody>
      </p:sp>
      <p:sp>
        <p:nvSpPr>
          <p:cNvPr id="182" name="PlaceHolder 7"/>
          <p:cNvSpPr>
            <a:spLocks noGrp="1"/>
          </p:cNvSpPr>
          <p:nvPr>
            <p:ph type="title"/>
          </p:nvPr>
        </p:nvSpPr>
        <p:spPr>
          <a:xfrm>
            <a:off x="650160" y="389160"/>
            <a:ext cx="11703600" cy="1628280"/>
          </a:xfrm>
          <a:prstGeom prst="rect">
            <a:avLst/>
          </a:prstGeom>
        </p:spPr>
        <p:txBody>
          <a:bodyPr lIns="0" rIns="0" tIns="0" bIns="0" anchor="ctr"/>
          <a:p>
            <a:r>
              <a:rPr b="0" lang="es-ES" sz="4000" spc="-1" strike="noStrike">
                <a:solidFill>
                  <a:srgbClr val="000000"/>
                </a:solidFill>
                <a:latin typeface="Helvetica Neue"/>
              </a:rPr>
              <a:t>Pulse para editar el formato del texto de título</a:t>
            </a:r>
            <a:endParaRPr b="0" lang="es-ES" sz="4000" spc="-1" strike="noStrike">
              <a:solidFill>
                <a:srgbClr val="000000"/>
              </a:solidFill>
              <a:latin typeface="Helvetica Neue"/>
            </a:endParaRPr>
          </a:p>
        </p:txBody>
      </p:sp>
      <p:sp>
        <p:nvSpPr>
          <p:cNvPr id="183" name="PlaceHolder 8"/>
          <p:cNvSpPr>
            <a:spLocks noGrp="1"/>
          </p:cNvSpPr>
          <p:nvPr>
            <p:ph type="body"/>
          </p:nvPr>
        </p:nvSpPr>
        <p:spPr>
          <a:xfrm>
            <a:off x="650160" y="2282040"/>
            <a:ext cx="11703600" cy="56563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700" spc="-1" strike="noStrike">
                <a:solidFill>
                  <a:srgbClr val="000000"/>
                </a:solidFill>
                <a:latin typeface="Constantia"/>
              </a:rPr>
              <a:t>Pulse para editar el formato de esquema del texto</a:t>
            </a:r>
            <a:endParaRPr b="0" lang="es-ES" sz="3700" spc="-1" strike="noStrike">
              <a:solidFill>
                <a:srgbClr val="000000"/>
              </a:solidFill>
              <a:latin typeface="Constantia"/>
            </a:endParaRPr>
          </a:p>
          <a:p>
            <a:pPr lvl="1" marL="864000" indent="-324000">
              <a:spcBef>
                <a:spcPts val="1134"/>
              </a:spcBef>
              <a:buClr>
                <a:srgbClr val="000000"/>
              </a:buClr>
              <a:buSzPct val="75000"/>
              <a:buFont typeface="Symbol" charset="2"/>
              <a:buChar char=""/>
            </a:pPr>
            <a:r>
              <a:rPr b="0" lang="es-ES" sz="3700" spc="-1" strike="noStrike">
                <a:solidFill>
                  <a:srgbClr val="000000"/>
                </a:solidFill>
                <a:latin typeface="Constantia"/>
              </a:rPr>
              <a:t>Segundo nivel del esquema</a:t>
            </a:r>
            <a:endParaRPr b="0" lang="es-ES" sz="3700" spc="-1" strike="noStrike">
              <a:solidFill>
                <a:srgbClr val="000000"/>
              </a:solidFill>
              <a:latin typeface="Constantia"/>
            </a:endParaRPr>
          </a:p>
          <a:p>
            <a:pPr lvl="2" marL="1296000" indent="-288000">
              <a:spcBef>
                <a:spcPts val="850"/>
              </a:spcBef>
              <a:buClr>
                <a:srgbClr val="000000"/>
              </a:buClr>
              <a:buSzPct val="45000"/>
              <a:buFont typeface="Wingdings" charset="2"/>
              <a:buChar char=""/>
            </a:pPr>
            <a:r>
              <a:rPr b="0" lang="es-ES" sz="3700" spc="-1" strike="noStrike">
                <a:solidFill>
                  <a:srgbClr val="000000"/>
                </a:solidFill>
                <a:latin typeface="Constantia"/>
              </a:rPr>
              <a:t>Tercer nivel del esquema</a:t>
            </a:r>
            <a:endParaRPr b="0" lang="es-ES" sz="3700" spc="-1" strike="noStrike">
              <a:solidFill>
                <a:srgbClr val="000000"/>
              </a:solidFill>
              <a:latin typeface="Constantia"/>
            </a:endParaRPr>
          </a:p>
          <a:p>
            <a:pPr lvl="3" marL="1728000" indent="-216000">
              <a:spcBef>
                <a:spcPts val="567"/>
              </a:spcBef>
              <a:buClr>
                <a:srgbClr val="000000"/>
              </a:buClr>
              <a:buSzPct val="75000"/>
              <a:buFont typeface="Symbol" charset="2"/>
              <a:buChar char=""/>
            </a:pPr>
            <a:r>
              <a:rPr b="0" lang="es-ES" sz="3700" spc="-1" strike="noStrike">
                <a:solidFill>
                  <a:srgbClr val="000000"/>
                </a:solidFill>
                <a:latin typeface="Constantia"/>
              </a:rPr>
              <a:t>Cuarto nivel del esquema</a:t>
            </a:r>
            <a:endParaRPr b="0" lang="es-ES" sz="3700" spc="-1" strike="noStrike">
              <a:solidFill>
                <a:srgbClr val="000000"/>
              </a:solidFill>
              <a:latin typeface="Constantia"/>
            </a:endParaRPr>
          </a:p>
          <a:p>
            <a:pPr lvl="4" marL="2160000" indent="-216000">
              <a:spcBef>
                <a:spcPts val="283"/>
              </a:spcBef>
              <a:buClr>
                <a:srgbClr val="000000"/>
              </a:buClr>
              <a:buSzPct val="45000"/>
              <a:buFont typeface="Wingdings" charset="2"/>
              <a:buChar char=""/>
            </a:pPr>
            <a:r>
              <a:rPr b="0" lang="es-ES" sz="2000" spc="-1" strike="noStrike">
                <a:solidFill>
                  <a:srgbClr val="000000"/>
                </a:solidFill>
                <a:latin typeface="Constantia"/>
              </a:rPr>
              <a:t>Quinto nivel del esquema</a:t>
            </a:r>
            <a:endParaRPr b="0" lang="es-ES" sz="2000" spc="-1" strike="noStrike">
              <a:solidFill>
                <a:srgbClr val="000000"/>
              </a:solidFill>
              <a:latin typeface="Constantia"/>
            </a:endParaRPr>
          </a:p>
          <a:p>
            <a:pPr lvl="5" marL="2592000" indent="-216000">
              <a:spcBef>
                <a:spcPts val="283"/>
              </a:spcBef>
              <a:buClr>
                <a:srgbClr val="000000"/>
              </a:buClr>
              <a:buSzPct val="45000"/>
              <a:buFont typeface="Wingdings" charset="2"/>
              <a:buChar char=""/>
            </a:pPr>
            <a:r>
              <a:rPr b="0" lang="es-ES" sz="2000" spc="-1" strike="noStrike">
                <a:solidFill>
                  <a:srgbClr val="000000"/>
                </a:solidFill>
                <a:latin typeface="Constantia"/>
              </a:rPr>
              <a:t>Sexto nivel del esquema</a:t>
            </a:r>
            <a:endParaRPr b="0" lang="es-ES" sz="2000" spc="-1" strike="noStrike">
              <a:solidFill>
                <a:srgbClr val="000000"/>
              </a:solidFill>
              <a:latin typeface="Constantia"/>
            </a:endParaRPr>
          </a:p>
          <a:p>
            <a:pPr lvl="6" marL="3024000" indent="-216000">
              <a:spcBef>
                <a:spcPts val="283"/>
              </a:spcBef>
              <a:buClr>
                <a:srgbClr val="000000"/>
              </a:buClr>
              <a:buSzPct val="45000"/>
              <a:buFont typeface="Wingdings" charset="2"/>
              <a:buChar char=""/>
            </a:pPr>
            <a:r>
              <a:rPr b="0" lang="es-ES" sz="2000" spc="-1" strike="noStrike">
                <a:solidFill>
                  <a:srgbClr val="000000"/>
                </a:solidFill>
                <a:latin typeface="Constantia"/>
              </a:rPr>
              <a:t>Séptimo nivel del esquema</a:t>
            </a:r>
            <a:endParaRPr b="0" lang="es-ES" sz="2000" spc="-1" strike="noStrike">
              <a:solidFill>
                <a:srgbClr val="000000"/>
              </a:solidFill>
              <a:latin typeface="Constantia"/>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tile/>
        </a:blipFill>
      </p:bgPr>
    </p:bg>
    <p:spTree>
      <p:nvGrpSpPr>
        <p:cNvPr id="1" name=""/>
        <p:cNvGrpSpPr/>
        <p:nvPr/>
      </p:nvGrpSpPr>
      <p:grpSpPr>
        <a:xfrm>
          <a:off x="0" y="0"/>
          <a:ext cx="0" cy="0"/>
          <a:chOff x="0" y="0"/>
          <a:chExt cx="0" cy="0"/>
        </a:xfrm>
      </p:grpSpPr>
      <p:sp>
        <p:nvSpPr>
          <p:cNvPr id="220" name="CustomShape 1"/>
          <p:cNvSpPr/>
          <p:nvPr/>
        </p:nvSpPr>
        <p:spPr>
          <a:xfrm>
            <a:off x="-13680" y="-10080"/>
            <a:ext cx="13031640" cy="1480680"/>
          </a:xfrm>
          <a:custGeom>
            <a:avLst/>
            <a:gdLst/>
            <a:ahLst/>
            <a:rect l="l" t="t" r="r" b="b"/>
            <a:pathLst>
              <a:path w="21600" h="2160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rotWithShape="0">
            <a:gsLst>
              <a:gs pos="0">
                <a:srgbClr val="00739e">
                  <a:alpha val="45000"/>
                </a:srgbClr>
              </a:gs>
              <a:gs pos="100000">
                <a:srgbClr val="00c5ce">
                  <a:alpha val="55000"/>
                </a:srgbClr>
              </a:gs>
            </a:gsLst>
            <a:lin ang="5400000"/>
          </a:gradFill>
          <a:ln w="12600">
            <a:noFill/>
          </a:ln>
        </p:spPr>
        <p:style>
          <a:lnRef idx="0"/>
          <a:fillRef idx="0"/>
          <a:effectRef idx="0"/>
          <a:fontRef idx="minor"/>
        </p:style>
      </p:sp>
      <p:sp>
        <p:nvSpPr>
          <p:cNvPr id="221" name="CustomShape 2"/>
          <p:cNvSpPr/>
          <p:nvPr/>
        </p:nvSpPr>
        <p:spPr>
          <a:xfrm>
            <a:off x="6231600" y="-10080"/>
            <a:ext cx="6773040" cy="863280"/>
          </a:xfrm>
          <a:custGeom>
            <a:avLst/>
            <a:gdLst/>
            <a:ahLst/>
            <a:rect l="l" t="t" r="r" b="b"/>
            <a:pathLst>
              <a:path w="21600" h="20552">
                <a:moveTo>
                  <a:pt x="0" y="0"/>
                </a:moveTo>
                <a:cubicBezTo>
                  <a:pt x="1253" y="3703"/>
                  <a:pt x="8410" y="19349"/>
                  <a:pt x="12010" y="20475"/>
                </a:cubicBezTo>
                <a:cubicBezTo>
                  <a:pt x="15610" y="21600"/>
                  <a:pt x="20002" y="10128"/>
                  <a:pt x="21600" y="6752"/>
                </a:cubicBezTo>
                <a:lnTo>
                  <a:pt x="21600" y="218"/>
                </a:lnTo>
                <a:lnTo>
                  <a:pt x="0" y="0"/>
                </a:lnTo>
                <a:close/>
              </a:path>
            </a:pathLst>
          </a:custGeom>
          <a:gradFill rotWithShape="0">
            <a:gsLst>
              <a:gs pos="0">
                <a:srgbClr val="009fa6">
                  <a:alpha val="30000"/>
                </a:srgbClr>
              </a:gs>
              <a:gs pos="80000">
                <a:srgbClr val="008abe">
                  <a:alpha val="45000"/>
                </a:srgbClr>
              </a:gs>
            </a:gsLst>
            <a:lin ang="16200000"/>
          </a:gradFill>
          <a:ln w="12600">
            <a:noFill/>
          </a:ln>
        </p:spPr>
        <p:style>
          <a:lnRef idx="0"/>
          <a:fillRef idx="0"/>
          <a:effectRef idx="0"/>
          <a:fontRef idx="minor"/>
        </p:style>
      </p:sp>
      <p:grpSp>
        <p:nvGrpSpPr>
          <p:cNvPr id="222" name="Group 3"/>
          <p:cNvGrpSpPr/>
          <p:nvPr/>
        </p:nvGrpSpPr>
        <p:grpSpPr>
          <a:xfrm>
            <a:off x="-41760" y="-23040"/>
            <a:ext cx="13079880" cy="1505520"/>
            <a:chOff x="-41760" y="-23040"/>
            <a:chExt cx="13079880" cy="1505520"/>
          </a:xfrm>
        </p:grpSpPr>
        <p:sp>
          <p:nvSpPr>
            <p:cNvPr id="223" name="CustomShape 4"/>
            <p:cNvSpPr/>
            <p:nvPr/>
          </p:nvSpPr>
          <p:spPr>
            <a:xfrm rot="21435600">
              <a:off x="-28080" y="287640"/>
              <a:ext cx="13031640" cy="883800"/>
            </a:xfrm>
            <a:custGeom>
              <a:avLst/>
              <a:gdLst/>
              <a:ahLst/>
              <a:rect l="l" t="t" r="r" b="b"/>
              <a:pathLst>
                <a:path w="21600" h="20681">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0800">
              <a:solidFill>
                <a:srgbClr val="05a0be"/>
              </a:solidFill>
              <a:round/>
            </a:ln>
          </p:spPr>
          <p:style>
            <a:lnRef idx="0"/>
            <a:fillRef idx="0"/>
            <a:effectRef idx="0"/>
            <a:fontRef idx="minor"/>
          </p:style>
        </p:sp>
        <p:sp>
          <p:nvSpPr>
            <p:cNvPr id="224" name="CustomShape 5"/>
            <p:cNvSpPr/>
            <p:nvPr/>
          </p:nvSpPr>
          <p:spPr>
            <a:xfrm rot="21435600">
              <a:off x="-20880" y="392040"/>
              <a:ext cx="13049640" cy="721800"/>
            </a:xfrm>
            <a:custGeom>
              <a:avLst/>
              <a:gdLst/>
              <a:ahLst/>
              <a:rect l="l" t="t" r="r" b="b"/>
              <a:pathLst>
                <a:path w="21600" h="20682">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9360">
              <a:solidFill>
                <a:srgbClr val="08b6ba"/>
              </a:solidFill>
              <a:round/>
            </a:ln>
          </p:spPr>
          <p:style>
            <a:lnRef idx="0"/>
            <a:fillRef idx="0"/>
            <a:effectRef idx="0"/>
            <a:fontRef idx="minor"/>
          </p:style>
        </p:sp>
      </p:grpSp>
      <p:sp>
        <p:nvSpPr>
          <p:cNvPr id="225" name="PlaceHolder 6"/>
          <p:cNvSpPr>
            <a:spLocks noGrp="1"/>
          </p:cNvSpPr>
          <p:nvPr>
            <p:ph type="title"/>
          </p:nvPr>
        </p:nvSpPr>
        <p:spPr>
          <a:xfrm>
            <a:off x="650160" y="1001520"/>
            <a:ext cx="11703960" cy="1625400"/>
          </a:xfrm>
          <a:prstGeom prst="rect">
            <a:avLst/>
          </a:prstGeom>
        </p:spPr>
        <p:txBody>
          <a:bodyPr lIns="0" rIns="0" tIns="0" bIns="0" anchor="b"/>
          <a:p>
            <a:pPr>
              <a:lnSpc>
                <a:spcPct val="100000"/>
              </a:lnSpc>
            </a:pPr>
            <a:r>
              <a:rPr b="0" lang="es-ES" sz="7100" spc="-1" strike="noStrike">
                <a:solidFill>
                  <a:srgbClr val="04617b"/>
                </a:solidFill>
                <a:latin typeface="Calibri"/>
                <a:ea typeface="Calibri"/>
              </a:rPr>
              <a:t>Texto del título</a:t>
            </a:r>
            <a:endParaRPr b="0" lang="es-ES" sz="7100" spc="-1" strike="noStrike">
              <a:solidFill>
                <a:srgbClr val="000000"/>
              </a:solidFill>
              <a:latin typeface="Helvetica Neue"/>
            </a:endParaRPr>
          </a:p>
        </p:txBody>
      </p:sp>
      <p:sp>
        <p:nvSpPr>
          <p:cNvPr id="226" name="PlaceHolder 7"/>
          <p:cNvSpPr>
            <a:spLocks noGrp="1"/>
          </p:cNvSpPr>
          <p:nvPr>
            <p:ph type="body"/>
          </p:nvPr>
        </p:nvSpPr>
        <p:spPr>
          <a:xfrm>
            <a:off x="650160" y="2752560"/>
            <a:ext cx="11703960" cy="6242040"/>
          </a:xfrm>
          <a:prstGeom prst="rect">
            <a:avLst/>
          </a:prstGeom>
        </p:spPr>
        <p:txBody>
          <a:bodyPr lIns="65160" rIns="65160" tIns="65160" bIns="65160"/>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Nivel de texto 1</a:t>
            </a:r>
            <a:endParaRPr b="0" lang="es-ES" sz="3700" spc="-1" strike="noStrike">
              <a:solidFill>
                <a:srgbClr val="000000"/>
              </a:solidFill>
              <a:latin typeface="Constantia"/>
            </a:endParaRPr>
          </a:p>
          <a:p>
            <a:pPr lvl="1" marL="941400" indent="-381600">
              <a:lnSpc>
                <a:spcPct val="100000"/>
              </a:lnSpc>
              <a:spcBef>
                <a:spcPts val="799"/>
              </a:spcBef>
              <a:buClr>
                <a:srgbClr val="0bd0d9"/>
              </a:buClr>
              <a:buSzPct val="85000"/>
              <a:buFont typeface="Wingdings" charset="2"/>
              <a:buChar char=""/>
            </a:pPr>
            <a:r>
              <a:rPr b="0" lang="es-ES" sz="3700" spc="-1" strike="noStrike">
                <a:solidFill>
                  <a:srgbClr val="000000"/>
                </a:solidFill>
                <a:latin typeface="Constantia"/>
                <a:ea typeface="Constantia"/>
              </a:rPr>
              <a:t>Nivel de texto 2</a:t>
            </a:r>
            <a:endParaRPr b="0" lang="es-ES" sz="3700" spc="-1" strike="noStrike">
              <a:solidFill>
                <a:srgbClr val="000000"/>
              </a:solidFill>
              <a:latin typeface="Constantia"/>
            </a:endParaRPr>
          </a:p>
          <a:p>
            <a:pPr lvl="2" marL="1382400" indent="-432720">
              <a:lnSpc>
                <a:spcPct val="100000"/>
              </a:lnSpc>
              <a:spcBef>
                <a:spcPts val="799"/>
              </a:spcBef>
              <a:buClr>
                <a:srgbClr val="0bd0d9"/>
              </a:buClr>
              <a:buSzPct val="70000"/>
              <a:buFont typeface="Wingdings" charset="2"/>
              <a:buChar char=""/>
            </a:pPr>
            <a:r>
              <a:rPr b="0" lang="es-ES" sz="3700" spc="-1" strike="noStrike">
                <a:solidFill>
                  <a:srgbClr val="000000"/>
                </a:solidFill>
                <a:latin typeface="Constantia"/>
                <a:ea typeface="Constantia"/>
              </a:rPr>
              <a:t>Nivel de texto 3</a:t>
            </a:r>
            <a:endParaRPr b="0" lang="es-ES" sz="3700" spc="-1" strike="noStrike">
              <a:solidFill>
                <a:srgbClr val="000000"/>
              </a:solidFill>
              <a:latin typeface="Constantia"/>
            </a:endParaRPr>
          </a:p>
          <a:p>
            <a:pPr lvl="3" marL="1786680" indent="-394920">
              <a:lnSpc>
                <a:spcPct val="100000"/>
              </a:lnSpc>
              <a:spcBef>
                <a:spcPts val="799"/>
              </a:spcBef>
              <a:buClr>
                <a:srgbClr val="0bd0d9"/>
              </a:buClr>
              <a:buSzPct val="65000"/>
              <a:buFont typeface="Wingdings" charset="2"/>
              <a:buChar char=""/>
            </a:pPr>
            <a:r>
              <a:rPr b="0" lang="es-ES" sz="3700" spc="-1" strike="noStrike">
                <a:solidFill>
                  <a:srgbClr val="000000"/>
                </a:solidFill>
                <a:latin typeface="Constantia"/>
                <a:ea typeface="Constantia"/>
              </a:rPr>
              <a:t>Nivel de texto 4</a:t>
            </a:r>
            <a:endParaRPr b="0" lang="es-ES" sz="3700" spc="-1" strike="noStrike">
              <a:solidFill>
                <a:srgbClr val="000000"/>
              </a:solidFill>
              <a:latin typeface="Constantia"/>
            </a:endParaRPr>
          </a:p>
          <a:p>
            <a:pPr lvl="4" marL="2176920" indent="-394920">
              <a:lnSpc>
                <a:spcPct val="100000"/>
              </a:lnSpc>
              <a:spcBef>
                <a:spcPts val="799"/>
              </a:spcBef>
              <a:buClr>
                <a:srgbClr val="0bd0d9"/>
              </a:buClr>
              <a:buSzPct val="65000"/>
              <a:buFont typeface="Wingdings" charset="2"/>
              <a:buChar char=""/>
            </a:pPr>
            <a:r>
              <a:rPr b="0" lang="es-ES" sz="3700" spc="-1" strike="noStrike">
                <a:solidFill>
                  <a:srgbClr val="000000"/>
                </a:solidFill>
                <a:latin typeface="Constantia"/>
                <a:ea typeface="Constantia"/>
              </a:rPr>
              <a:t>Nivel de texto 5</a:t>
            </a:r>
            <a:endParaRPr b="0" lang="es-ES" sz="3700" spc="-1" strike="noStrike">
              <a:solidFill>
                <a:srgbClr val="000000"/>
              </a:solidFill>
              <a:latin typeface="Constantia"/>
            </a:endParaRPr>
          </a:p>
        </p:txBody>
      </p:sp>
      <p:sp>
        <p:nvSpPr>
          <p:cNvPr id="227" name="PlaceHolder 8"/>
          <p:cNvSpPr>
            <a:spLocks noGrp="1"/>
          </p:cNvSpPr>
          <p:nvPr>
            <p:ph type="sldNum"/>
          </p:nvPr>
        </p:nvSpPr>
        <p:spPr>
          <a:xfrm>
            <a:off x="12123000" y="9292680"/>
            <a:ext cx="231120" cy="266400"/>
          </a:xfrm>
          <a:prstGeom prst="rect">
            <a:avLst/>
          </a:prstGeom>
        </p:spPr>
        <p:txBody>
          <a:bodyPr lIns="0" rIns="0" tIns="0" bIns="0" anchor="b"/>
          <a:p>
            <a:pPr algn="r">
              <a:lnSpc>
                <a:spcPct val="100000"/>
              </a:lnSpc>
            </a:pPr>
            <a:fld id="{65A864C3-C289-407F-96BD-E3C9F2FAB525}" type="slidenum">
              <a:rPr b="0" lang="es-ES" sz="1700" spc="-1" strike="noStrike">
                <a:solidFill>
                  <a:srgbClr val="045c75"/>
                </a:solidFill>
                <a:latin typeface="Calibri"/>
                <a:ea typeface="Calibri"/>
              </a:rPr>
              <a:t>&lt;número&gt;</a:t>
            </a:fld>
            <a:endParaRPr b="0" lang="es-ES" sz="17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tile/>
        </a:blipFill>
      </p:bgPr>
    </p:bg>
    <p:spTree>
      <p:nvGrpSpPr>
        <p:cNvPr id="1" name=""/>
        <p:cNvGrpSpPr/>
        <p:nvPr/>
      </p:nvGrpSpPr>
      <p:grpSpPr>
        <a:xfrm>
          <a:off x="0" y="0"/>
          <a:ext cx="0" cy="0"/>
          <a:chOff x="0" y="0"/>
          <a:chExt cx="0" cy="0"/>
        </a:xfrm>
      </p:grpSpPr>
      <p:sp>
        <p:nvSpPr>
          <p:cNvPr id="264" name="CustomShape 1"/>
          <p:cNvSpPr/>
          <p:nvPr/>
        </p:nvSpPr>
        <p:spPr>
          <a:xfrm>
            <a:off x="-13680" y="-10080"/>
            <a:ext cx="13031640" cy="1480680"/>
          </a:xfrm>
          <a:custGeom>
            <a:avLst/>
            <a:gdLst/>
            <a:ahLst/>
            <a:rect l="l" t="t" r="r" b="b"/>
            <a:pathLst>
              <a:path w="21600" h="2160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rotWithShape="0">
            <a:gsLst>
              <a:gs pos="0">
                <a:srgbClr val="00739e">
                  <a:alpha val="45000"/>
                </a:srgbClr>
              </a:gs>
              <a:gs pos="100000">
                <a:srgbClr val="00c5ce">
                  <a:alpha val="55000"/>
                </a:srgbClr>
              </a:gs>
            </a:gsLst>
            <a:lin ang="5400000"/>
          </a:gradFill>
          <a:ln w="12600">
            <a:noFill/>
          </a:ln>
        </p:spPr>
        <p:style>
          <a:lnRef idx="0"/>
          <a:fillRef idx="0"/>
          <a:effectRef idx="0"/>
          <a:fontRef idx="minor"/>
        </p:style>
      </p:sp>
      <p:sp>
        <p:nvSpPr>
          <p:cNvPr id="265" name="CustomShape 2"/>
          <p:cNvSpPr/>
          <p:nvPr/>
        </p:nvSpPr>
        <p:spPr>
          <a:xfrm>
            <a:off x="6231600" y="-10080"/>
            <a:ext cx="6773040" cy="863280"/>
          </a:xfrm>
          <a:custGeom>
            <a:avLst/>
            <a:gdLst/>
            <a:ahLst/>
            <a:rect l="l" t="t" r="r" b="b"/>
            <a:pathLst>
              <a:path w="21600" h="20552">
                <a:moveTo>
                  <a:pt x="0" y="0"/>
                </a:moveTo>
                <a:cubicBezTo>
                  <a:pt x="1253" y="3703"/>
                  <a:pt x="8410" y="19349"/>
                  <a:pt x="12010" y="20475"/>
                </a:cubicBezTo>
                <a:cubicBezTo>
                  <a:pt x="15610" y="21600"/>
                  <a:pt x="20002" y="10128"/>
                  <a:pt x="21600" y="6752"/>
                </a:cubicBezTo>
                <a:lnTo>
                  <a:pt x="21600" y="218"/>
                </a:lnTo>
                <a:lnTo>
                  <a:pt x="0" y="0"/>
                </a:lnTo>
                <a:close/>
              </a:path>
            </a:pathLst>
          </a:custGeom>
          <a:gradFill rotWithShape="0">
            <a:gsLst>
              <a:gs pos="0">
                <a:srgbClr val="009fa6">
                  <a:alpha val="30000"/>
                </a:srgbClr>
              </a:gs>
              <a:gs pos="80000">
                <a:srgbClr val="008abe">
                  <a:alpha val="45000"/>
                </a:srgbClr>
              </a:gs>
            </a:gsLst>
            <a:lin ang="16200000"/>
          </a:gradFill>
          <a:ln w="12600">
            <a:noFill/>
          </a:ln>
        </p:spPr>
        <p:style>
          <a:lnRef idx="0"/>
          <a:fillRef idx="0"/>
          <a:effectRef idx="0"/>
          <a:fontRef idx="minor"/>
        </p:style>
      </p:sp>
      <p:grpSp>
        <p:nvGrpSpPr>
          <p:cNvPr id="266" name="Group 3"/>
          <p:cNvGrpSpPr/>
          <p:nvPr/>
        </p:nvGrpSpPr>
        <p:grpSpPr>
          <a:xfrm>
            <a:off x="-41760" y="-23040"/>
            <a:ext cx="13079880" cy="1505520"/>
            <a:chOff x="-41760" y="-23040"/>
            <a:chExt cx="13079880" cy="1505520"/>
          </a:xfrm>
        </p:grpSpPr>
        <p:sp>
          <p:nvSpPr>
            <p:cNvPr id="267" name="CustomShape 4"/>
            <p:cNvSpPr/>
            <p:nvPr/>
          </p:nvSpPr>
          <p:spPr>
            <a:xfrm rot="21435600">
              <a:off x="-28080" y="287640"/>
              <a:ext cx="13031640" cy="883800"/>
            </a:xfrm>
            <a:custGeom>
              <a:avLst/>
              <a:gdLst/>
              <a:ahLst/>
              <a:rect l="l" t="t" r="r" b="b"/>
              <a:pathLst>
                <a:path w="21600" h="20681">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0800">
              <a:solidFill>
                <a:srgbClr val="05a0be"/>
              </a:solidFill>
              <a:round/>
            </a:ln>
          </p:spPr>
          <p:style>
            <a:lnRef idx="0"/>
            <a:fillRef idx="0"/>
            <a:effectRef idx="0"/>
            <a:fontRef idx="minor"/>
          </p:style>
        </p:sp>
        <p:sp>
          <p:nvSpPr>
            <p:cNvPr id="268" name="CustomShape 5"/>
            <p:cNvSpPr/>
            <p:nvPr/>
          </p:nvSpPr>
          <p:spPr>
            <a:xfrm rot="21435600">
              <a:off x="-20880" y="392040"/>
              <a:ext cx="13049640" cy="721800"/>
            </a:xfrm>
            <a:custGeom>
              <a:avLst/>
              <a:gdLst/>
              <a:ahLst/>
              <a:rect l="l" t="t" r="r" b="b"/>
              <a:pathLst>
                <a:path w="21600" h="20682">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9360">
              <a:solidFill>
                <a:srgbClr val="08b6ba"/>
              </a:solidFill>
              <a:round/>
            </a:ln>
          </p:spPr>
          <p:style>
            <a:lnRef idx="0"/>
            <a:fillRef idx="0"/>
            <a:effectRef idx="0"/>
            <a:fontRef idx="minor"/>
          </p:style>
        </p:sp>
      </p:grpSp>
      <p:sp>
        <p:nvSpPr>
          <p:cNvPr id="269" name="PlaceHolder 6"/>
          <p:cNvSpPr>
            <a:spLocks noGrp="1"/>
          </p:cNvSpPr>
          <p:nvPr>
            <p:ph type="sldNum"/>
          </p:nvPr>
        </p:nvSpPr>
        <p:spPr>
          <a:xfrm>
            <a:off x="12123000" y="9292680"/>
            <a:ext cx="231120" cy="266400"/>
          </a:xfrm>
          <a:prstGeom prst="rect">
            <a:avLst/>
          </a:prstGeom>
        </p:spPr>
        <p:txBody>
          <a:bodyPr lIns="0" rIns="0" tIns="0" bIns="0" anchor="b"/>
          <a:p>
            <a:pPr algn="r">
              <a:lnSpc>
                <a:spcPct val="100000"/>
              </a:lnSpc>
            </a:pPr>
            <a:fld id="{12012742-53AC-4195-A5B2-D6526F78320D}" type="slidenum">
              <a:rPr b="0" lang="es-ES" sz="1700" spc="-1" strike="noStrike">
                <a:solidFill>
                  <a:srgbClr val="045c75"/>
                </a:solidFill>
                <a:latin typeface="Calibri"/>
                <a:ea typeface="Calibri"/>
              </a:rPr>
              <a:t>&lt;número&gt;</a:t>
            </a:fld>
            <a:endParaRPr b="0" lang="es-ES" sz="1700" spc="-1" strike="noStrike">
              <a:latin typeface="Times New Roman"/>
            </a:endParaRPr>
          </a:p>
        </p:txBody>
      </p:sp>
      <p:sp>
        <p:nvSpPr>
          <p:cNvPr id="270" name="PlaceHolder 7"/>
          <p:cNvSpPr>
            <a:spLocks noGrp="1"/>
          </p:cNvSpPr>
          <p:nvPr>
            <p:ph type="title"/>
          </p:nvPr>
        </p:nvSpPr>
        <p:spPr>
          <a:xfrm>
            <a:off x="650160" y="389160"/>
            <a:ext cx="11703600" cy="1628280"/>
          </a:xfrm>
          <a:prstGeom prst="rect">
            <a:avLst/>
          </a:prstGeom>
        </p:spPr>
        <p:txBody>
          <a:bodyPr lIns="0" rIns="0" tIns="0" bIns="0" anchor="ctr"/>
          <a:p>
            <a:r>
              <a:rPr b="0" lang="es-ES" sz="4000" spc="-1" strike="noStrike">
                <a:solidFill>
                  <a:srgbClr val="000000"/>
                </a:solidFill>
                <a:latin typeface="Helvetica Neue"/>
              </a:rPr>
              <a:t>Pulse para editar el formato del texto de título</a:t>
            </a:r>
            <a:endParaRPr b="0" lang="es-ES" sz="4000" spc="-1" strike="noStrike">
              <a:solidFill>
                <a:srgbClr val="000000"/>
              </a:solidFill>
              <a:latin typeface="Helvetica Neue"/>
            </a:endParaRPr>
          </a:p>
        </p:txBody>
      </p:sp>
      <p:sp>
        <p:nvSpPr>
          <p:cNvPr id="271" name="PlaceHolder 8"/>
          <p:cNvSpPr>
            <a:spLocks noGrp="1"/>
          </p:cNvSpPr>
          <p:nvPr>
            <p:ph type="body"/>
          </p:nvPr>
        </p:nvSpPr>
        <p:spPr>
          <a:xfrm>
            <a:off x="650160" y="2282040"/>
            <a:ext cx="11703600" cy="56563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700" spc="-1" strike="noStrike">
                <a:solidFill>
                  <a:srgbClr val="000000"/>
                </a:solidFill>
                <a:latin typeface="Constantia"/>
              </a:rPr>
              <a:t>Pulse para editar el formato de esquema del texto</a:t>
            </a:r>
            <a:endParaRPr b="0" lang="es-ES" sz="3700" spc="-1" strike="noStrike">
              <a:solidFill>
                <a:srgbClr val="000000"/>
              </a:solidFill>
              <a:latin typeface="Constantia"/>
            </a:endParaRPr>
          </a:p>
          <a:p>
            <a:pPr lvl="1" marL="864000" indent="-324000">
              <a:spcBef>
                <a:spcPts val="1134"/>
              </a:spcBef>
              <a:buClr>
                <a:srgbClr val="000000"/>
              </a:buClr>
              <a:buSzPct val="75000"/>
              <a:buFont typeface="Symbol" charset="2"/>
              <a:buChar char=""/>
            </a:pPr>
            <a:r>
              <a:rPr b="0" lang="es-ES" sz="3700" spc="-1" strike="noStrike">
                <a:solidFill>
                  <a:srgbClr val="000000"/>
                </a:solidFill>
                <a:latin typeface="Constantia"/>
              </a:rPr>
              <a:t>Segundo nivel del esquema</a:t>
            </a:r>
            <a:endParaRPr b="0" lang="es-ES" sz="3700" spc="-1" strike="noStrike">
              <a:solidFill>
                <a:srgbClr val="000000"/>
              </a:solidFill>
              <a:latin typeface="Constantia"/>
            </a:endParaRPr>
          </a:p>
          <a:p>
            <a:pPr lvl="2" marL="1296000" indent="-288000">
              <a:spcBef>
                <a:spcPts val="850"/>
              </a:spcBef>
              <a:buClr>
                <a:srgbClr val="000000"/>
              </a:buClr>
              <a:buSzPct val="45000"/>
              <a:buFont typeface="Wingdings" charset="2"/>
              <a:buChar char=""/>
            </a:pPr>
            <a:r>
              <a:rPr b="0" lang="es-ES" sz="3700" spc="-1" strike="noStrike">
                <a:solidFill>
                  <a:srgbClr val="000000"/>
                </a:solidFill>
                <a:latin typeface="Constantia"/>
              </a:rPr>
              <a:t>Tercer nivel del esquema</a:t>
            </a:r>
            <a:endParaRPr b="0" lang="es-ES" sz="3700" spc="-1" strike="noStrike">
              <a:solidFill>
                <a:srgbClr val="000000"/>
              </a:solidFill>
              <a:latin typeface="Constantia"/>
            </a:endParaRPr>
          </a:p>
          <a:p>
            <a:pPr lvl="3" marL="1728000" indent="-216000">
              <a:spcBef>
                <a:spcPts val="567"/>
              </a:spcBef>
              <a:buClr>
                <a:srgbClr val="000000"/>
              </a:buClr>
              <a:buSzPct val="75000"/>
              <a:buFont typeface="Symbol" charset="2"/>
              <a:buChar char=""/>
            </a:pPr>
            <a:r>
              <a:rPr b="0" lang="es-ES" sz="3700" spc="-1" strike="noStrike">
                <a:solidFill>
                  <a:srgbClr val="000000"/>
                </a:solidFill>
                <a:latin typeface="Constantia"/>
              </a:rPr>
              <a:t>Cuarto nivel del esquema</a:t>
            </a:r>
            <a:endParaRPr b="0" lang="es-ES" sz="3700" spc="-1" strike="noStrike">
              <a:solidFill>
                <a:srgbClr val="000000"/>
              </a:solidFill>
              <a:latin typeface="Constantia"/>
            </a:endParaRPr>
          </a:p>
          <a:p>
            <a:pPr lvl="4" marL="2160000" indent="-216000">
              <a:spcBef>
                <a:spcPts val="283"/>
              </a:spcBef>
              <a:buClr>
                <a:srgbClr val="000000"/>
              </a:buClr>
              <a:buSzPct val="45000"/>
              <a:buFont typeface="Wingdings" charset="2"/>
              <a:buChar char=""/>
            </a:pPr>
            <a:r>
              <a:rPr b="0" lang="es-ES" sz="2000" spc="-1" strike="noStrike">
                <a:solidFill>
                  <a:srgbClr val="000000"/>
                </a:solidFill>
                <a:latin typeface="Constantia"/>
              </a:rPr>
              <a:t>Quinto nivel del esquema</a:t>
            </a:r>
            <a:endParaRPr b="0" lang="es-ES" sz="2000" spc="-1" strike="noStrike">
              <a:solidFill>
                <a:srgbClr val="000000"/>
              </a:solidFill>
              <a:latin typeface="Constantia"/>
            </a:endParaRPr>
          </a:p>
          <a:p>
            <a:pPr lvl="5" marL="2592000" indent="-216000">
              <a:spcBef>
                <a:spcPts val="283"/>
              </a:spcBef>
              <a:buClr>
                <a:srgbClr val="000000"/>
              </a:buClr>
              <a:buSzPct val="45000"/>
              <a:buFont typeface="Wingdings" charset="2"/>
              <a:buChar char=""/>
            </a:pPr>
            <a:r>
              <a:rPr b="0" lang="es-ES" sz="2000" spc="-1" strike="noStrike">
                <a:solidFill>
                  <a:srgbClr val="000000"/>
                </a:solidFill>
                <a:latin typeface="Constantia"/>
              </a:rPr>
              <a:t>Sexto nivel del esquema</a:t>
            </a:r>
            <a:endParaRPr b="0" lang="es-ES" sz="2000" spc="-1" strike="noStrike">
              <a:solidFill>
                <a:srgbClr val="000000"/>
              </a:solidFill>
              <a:latin typeface="Constantia"/>
            </a:endParaRPr>
          </a:p>
          <a:p>
            <a:pPr lvl="6" marL="3024000" indent="-216000">
              <a:spcBef>
                <a:spcPts val="283"/>
              </a:spcBef>
              <a:buClr>
                <a:srgbClr val="000000"/>
              </a:buClr>
              <a:buSzPct val="45000"/>
              <a:buFont typeface="Wingdings" charset="2"/>
              <a:buChar char=""/>
            </a:pPr>
            <a:r>
              <a:rPr b="0" lang="es-ES" sz="2000" spc="-1" strike="noStrike">
                <a:solidFill>
                  <a:srgbClr val="000000"/>
                </a:solidFill>
                <a:latin typeface="Constantia"/>
              </a:rPr>
              <a:t>Séptimo nivel del esquema</a:t>
            </a:r>
            <a:endParaRPr b="0" lang="es-ES" sz="2000" spc="-1" strike="noStrike">
              <a:solidFill>
                <a:srgbClr val="000000"/>
              </a:solidFill>
              <a:latin typeface="Constantia"/>
            </a:endParaRPr>
          </a:p>
        </p:txBody>
      </p:sp>
    </p:spTree>
  </p:cSld>
  <p:clrMap bg1="lt1" bg2="lt2" tx1="dk1" tx2="dk2" accent1="accent1" accent2="accent2" accent3="accent3" accent4="accent4" accent5="accent5" accent6="accent6" hlink="hlink" folHlink="folHlink"/>
  <p:sldLayoutIdLst>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tile/>
        </a:blipFill>
      </p:bgPr>
    </p:bg>
    <p:spTree>
      <p:nvGrpSpPr>
        <p:cNvPr id="1" name=""/>
        <p:cNvGrpSpPr/>
        <p:nvPr/>
      </p:nvGrpSpPr>
      <p:grpSpPr>
        <a:xfrm>
          <a:off x="0" y="0"/>
          <a:ext cx="0" cy="0"/>
          <a:chOff x="0" y="0"/>
          <a:chExt cx="0" cy="0"/>
        </a:xfrm>
      </p:grpSpPr>
      <p:sp>
        <p:nvSpPr>
          <p:cNvPr id="308" name="CustomShape 1"/>
          <p:cNvSpPr/>
          <p:nvPr/>
        </p:nvSpPr>
        <p:spPr>
          <a:xfrm>
            <a:off x="-13680" y="-10080"/>
            <a:ext cx="13031640" cy="1480680"/>
          </a:xfrm>
          <a:custGeom>
            <a:avLst/>
            <a:gdLst/>
            <a:ahLst/>
            <a:rect l="l" t="t" r="r" b="b"/>
            <a:pathLst>
              <a:path w="21600" h="2160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rotWithShape="0">
            <a:gsLst>
              <a:gs pos="0">
                <a:srgbClr val="00739e">
                  <a:alpha val="45000"/>
                </a:srgbClr>
              </a:gs>
              <a:gs pos="100000">
                <a:srgbClr val="00c5ce">
                  <a:alpha val="55000"/>
                </a:srgbClr>
              </a:gs>
            </a:gsLst>
            <a:lin ang="5400000"/>
          </a:gradFill>
          <a:ln w="12600">
            <a:noFill/>
          </a:ln>
        </p:spPr>
        <p:style>
          <a:lnRef idx="0"/>
          <a:fillRef idx="0"/>
          <a:effectRef idx="0"/>
          <a:fontRef idx="minor"/>
        </p:style>
      </p:sp>
      <p:sp>
        <p:nvSpPr>
          <p:cNvPr id="309" name="CustomShape 2"/>
          <p:cNvSpPr/>
          <p:nvPr/>
        </p:nvSpPr>
        <p:spPr>
          <a:xfrm>
            <a:off x="6231600" y="-10080"/>
            <a:ext cx="6773040" cy="863280"/>
          </a:xfrm>
          <a:custGeom>
            <a:avLst/>
            <a:gdLst/>
            <a:ahLst/>
            <a:rect l="l" t="t" r="r" b="b"/>
            <a:pathLst>
              <a:path w="21600" h="20552">
                <a:moveTo>
                  <a:pt x="0" y="0"/>
                </a:moveTo>
                <a:cubicBezTo>
                  <a:pt x="1253" y="3703"/>
                  <a:pt x="8410" y="19349"/>
                  <a:pt x="12010" y="20475"/>
                </a:cubicBezTo>
                <a:cubicBezTo>
                  <a:pt x="15610" y="21600"/>
                  <a:pt x="20002" y="10128"/>
                  <a:pt x="21600" y="6752"/>
                </a:cubicBezTo>
                <a:lnTo>
                  <a:pt x="21600" y="218"/>
                </a:lnTo>
                <a:lnTo>
                  <a:pt x="0" y="0"/>
                </a:lnTo>
                <a:close/>
              </a:path>
            </a:pathLst>
          </a:custGeom>
          <a:gradFill rotWithShape="0">
            <a:gsLst>
              <a:gs pos="0">
                <a:srgbClr val="009fa6">
                  <a:alpha val="30000"/>
                </a:srgbClr>
              </a:gs>
              <a:gs pos="80000">
                <a:srgbClr val="008abe">
                  <a:alpha val="45000"/>
                </a:srgbClr>
              </a:gs>
            </a:gsLst>
            <a:lin ang="16200000"/>
          </a:gradFill>
          <a:ln w="12600">
            <a:noFill/>
          </a:ln>
        </p:spPr>
        <p:style>
          <a:lnRef idx="0"/>
          <a:fillRef idx="0"/>
          <a:effectRef idx="0"/>
          <a:fontRef idx="minor"/>
        </p:style>
      </p:sp>
      <p:grpSp>
        <p:nvGrpSpPr>
          <p:cNvPr id="310" name="Group 3"/>
          <p:cNvGrpSpPr/>
          <p:nvPr/>
        </p:nvGrpSpPr>
        <p:grpSpPr>
          <a:xfrm>
            <a:off x="-41760" y="-23040"/>
            <a:ext cx="13079880" cy="1505520"/>
            <a:chOff x="-41760" y="-23040"/>
            <a:chExt cx="13079880" cy="1505520"/>
          </a:xfrm>
        </p:grpSpPr>
        <p:sp>
          <p:nvSpPr>
            <p:cNvPr id="311" name="CustomShape 4"/>
            <p:cNvSpPr/>
            <p:nvPr/>
          </p:nvSpPr>
          <p:spPr>
            <a:xfrm rot="21435600">
              <a:off x="-28080" y="287640"/>
              <a:ext cx="13031640" cy="883800"/>
            </a:xfrm>
            <a:custGeom>
              <a:avLst/>
              <a:gdLst/>
              <a:ahLst/>
              <a:rect l="l" t="t" r="r" b="b"/>
              <a:pathLst>
                <a:path w="21600" h="20681">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0800">
              <a:solidFill>
                <a:srgbClr val="05a0be"/>
              </a:solidFill>
              <a:round/>
            </a:ln>
          </p:spPr>
          <p:style>
            <a:lnRef idx="0"/>
            <a:fillRef idx="0"/>
            <a:effectRef idx="0"/>
            <a:fontRef idx="minor"/>
          </p:style>
        </p:sp>
        <p:sp>
          <p:nvSpPr>
            <p:cNvPr id="312" name="CustomShape 5"/>
            <p:cNvSpPr/>
            <p:nvPr/>
          </p:nvSpPr>
          <p:spPr>
            <a:xfrm rot="21435600">
              <a:off x="-20880" y="392040"/>
              <a:ext cx="13049640" cy="721800"/>
            </a:xfrm>
            <a:custGeom>
              <a:avLst/>
              <a:gdLst/>
              <a:ahLst/>
              <a:rect l="l" t="t" r="r" b="b"/>
              <a:pathLst>
                <a:path w="21600" h="20682">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9360">
              <a:solidFill>
                <a:srgbClr val="08b6ba"/>
              </a:solidFill>
              <a:round/>
            </a:ln>
          </p:spPr>
          <p:style>
            <a:lnRef idx="0"/>
            <a:fillRef idx="0"/>
            <a:effectRef idx="0"/>
            <a:fontRef idx="minor"/>
          </p:style>
        </p:sp>
      </p:grpSp>
      <p:sp>
        <p:nvSpPr>
          <p:cNvPr id="313" name="PlaceHolder 6"/>
          <p:cNvSpPr>
            <a:spLocks noGrp="1"/>
          </p:cNvSpPr>
          <p:nvPr>
            <p:ph type="title"/>
          </p:nvPr>
        </p:nvSpPr>
        <p:spPr>
          <a:xfrm>
            <a:off x="650160" y="1001520"/>
            <a:ext cx="11812320" cy="1625400"/>
          </a:xfrm>
          <a:prstGeom prst="rect">
            <a:avLst/>
          </a:prstGeom>
        </p:spPr>
        <p:txBody>
          <a:bodyPr lIns="0" rIns="0" tIns="0" bIns="0" anchor="b"/>
          <a:p>
            <a:pPr>
              <a:lnSpc>
                <a:spcPct val="100000"/>
              </a:lnSpc>
            </a:pPr>
            <a:r>
              <a:rPr b="0" lang="es-ES" sz="7100" spc="-1" strike="noStrike">
                <a:solidFill>
                  <a:srgbClr val="04617b"/>
                </a:solidFill>
                <a:latin typeface="Calibri"/>
                <a:ea typeface="Calibri"/>
              </a:rPr>
              <a:t>Texto del título</a:t>
            </a:r>
            <a:endParaRPr b="0" lang="es-ES" sz="7100" spc="-1" strike="noStrike">
              <a:solidFill>
                <a:srgbClr val="000000"/>
              </a:solidFill>
              <a:latin typeface="Helvetica Neue"/>
            </a:endParaRPr>
          </a:p>
        </p:txBody>
      </p:sp>
      <p:sp>
        <p:nvSpPr>
          <p:cNvPr id="314" name="PlaceHolder 7"/>
          <p:cNvSpPr>
            <a:spLocks noGrp="1"/>
          </p:cNvSpPr>
          <p:nvPr>
            <p:ph type="sldNum"/>
          </p:nvPr>
        </p:nvSpPr>
        <p:spPr>
          <a:xfrm>
            <a:off x="12123000" y="9292680"/>
            <a:ext cx="231120" cy="266400"/>
          </a:xfrm>
          <a:prstGeom prst="rect">
            <a:avLst/>
          </a:prstGeom>
        </p:spPr>
        <p:txBody>
          <a:bodyPr lIns="0" rIns="0" tIns="0" bIns="0" anchor="b"/>
          <a:p>
            <a:pPr algn="r">
              <a:lnSpc>
                <a:spcPct val="100000"/>
              </a:lnSpc>
            </a:pPr>
            <a:fld id="{A31DB7C7-2D86-4139-8608-8FEE19576729}" type="slidenum">
              <a:rPr b="0" lang="es-ES" sz="1700" spc="-1" strike="noStrike">
                <a:solidFill>
                  <a:srgbClr val="045c75"/>
                </a:solidFill>
                <a:latin typeface="Calibri"/>
                <a:ea typeface="Calibri"/>
              </a:rPr>
              <a:t>&lt;número&gt;</a:t>
            </a:fld>
            <a:endParaRPr b="0" lang="es-ES" sz="1700" spc="-1" strike="noStrike">
              <a:latin typeface="Times New Roman"/>
            </a:endParaRPr>
          </a:p>
        </p:txBody>
      </p:sp>
      <p:sp>
        <p:nvSpPr>
          <p:cNvPr id="315" name="PlaceHolder 8"/>
          <p:cNvSpPr>
            <a:spLocks noGrp="1"/>
          </p:cNvSpPr>
          <p:nvPr>
            <p:ph type="body"/>
          </p:nvPr>
        </p:nvSpPr>
        <p:spPr>
          <a:xfrm>
            <a:off x="650160" y="2282040"/>
            <a:ext cx="11703600" cy="56563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700" spc="-1" strike="noStrike">
                <a:solidFill>
                  <a:srgbClr val="000000"/>
                </a:solidFill>
                <a:latin typeface="Constantia"/>
              </a:rPr>
              <a:t>Pulse para editar el formato de esquema del texto</a:t>
            </a:r>
            <a:endParaRPr b="0" lang="es-ES" sz="3700" spc="-1" strike="noStrike">
              <a:solidFill>
                <a:srgbClr val="000000"/>
              </a:solidFill>
              <a:latin typeface="Constantia"/>
            </a:endParaRPr>
          </a:p>
          <a:p>
            <a:pPr lvl="1" marL="864000" indent="-324000">
              <a:spcBef>
                <a:spcPts val="1134"/>
              </a:spcBef>
              <a:buClr>
                <a:srgbClr val="000000"/>
              </a:buClr>
              <a:buSzPct val="75000"/>
              <a:buFont typeface="Symbol" charset="2"/>
              <a:buChar char=""/>
            </a:pPr>
            <a:r>
              <a:rPr b="0" lang="es-ES" sz="3700" spc="-1" strike="noStrike">
                <a:solidFill>
                  <a:srgbClr val="000000"/>
                </a:solidFill>
                <a:latin typeface="Constantia"/>
              </a:rPr>
              <a:t>Segundo nivel del esquema</a:t>
            </a:r>
            <a:endParaRPr b="0" lang="es-ES" sz="3700" spc="-1" strike="noStrike">
              <a:solidFill>
                <a:srgbClr val="000000"/>
              </a:solidFill>
              <a:latin typeface="Constantia"/>
            </a:endParaRPr>
          </a:p>
          <a:p>
            <a:pPr lvl="2" marL="1296000" indent="-288000">
              <a:spcBef>
                <a:spcPts val="850"/>
              </a:spcBef>
              <a:buClr>
                <a:srgbClr val="000000"/>
              </a:buClr>
              <a:buSzPct val="45000"/>
              <a:buFont typeface="Wingdings" charset="2"/>
              <a:buChar char=""/>
            </a:pPr>
            <a:r>
              <a:rPr b="0" lang="es-ES" sz="3700" spc="-1" strike="noStrike">
                <a:solidFill>
                  <a:srgbClr val="000000"/>
                </a:solidFill>
                <a:latin typeface="Constantia"/>
              </a:rPr>
              <a:t>Tercer nivel del esquema</a:t>
            </a:r>
            <a:endParaRPr b="0" lang="es-ES" sz="3700" spc="-1" strike="noStrike">
              <a:solidFill>
                <a:srgbClr val="000000"/>
              </a:solidFill>
              <a:latin typeface="Constantia"/>
            </a:endParaRPr>
          </a:p>
          <a:p>
            <a:pPr lvl="3" marL="1728000" indent="-216000">
              <a:spcBef>
                <a:spcPts val="567"/>
              </a:spcBef>
              <a:buClr>
                <a:srgbClr val="000000"/>
              </a:buClr>
              <a:buSzPct val="75000"/>
              <a:buFont typeface="Symbol" charset="2"/>
              <a:buChar char=""/>
            </a:pPr>
            <a:r>
              <a:rPr b="0" lang="es-ES" sz="3700" spc="-1" strike="noStrike">
                <a:solidFill>
                  <a:srgbClr val="000000"/>
                </a:solidFill>
                <a:latin typeface="Constantia"/>
              </a:rPr>
              <a:t>Cuarto nivel del esquema</a:t>
            </a:r>
            <a:endParaRPr b="0" lang="es-ES" sz="3700" spc="-1" strike="noStrike">
              <a:solidFill>
                <a:srgbClr val="000000"/>
              </a:solidFill>
              <a:latin typeface="Constantia"/>
            </a:endParaRPr>
          </a:p>
          <a:p>
            <a:pPr lvl="4" marL="2160000" indent="-216000">
              <a:spcBef>
                <a:spcPts val="283"/>
              </a:spcBef>
              <a:buClr>
                <a:srgbClr val="000000"/>
              </a:buClr>
              <a:buSzPct val="45000"/>
              <a:buFont typeface="Wingdings" charset="2"/>
              <a:buChar char=""/>
            </a:pPr>
            <a:r>
              <a:rPr b="0" lang="es-ES" sz="2000" spc="-1" strike="noStrike">
                <a:solidFill>
                  <a:srgbClr val="000000"/>
                </a:solidFill>
                <a:latin typeface="Constantia"/>
              </a:rPr>
              <a:t>Quinto nivel del esquema</a:t>
            </a:r>
            <a:endParaRPr b="0" lang="es-ES" sz="2000" spc="-1" strike="noStrike">
              <a:solidFill>
                <a:srgbClr val="000000"/>
              </a:solidFill>
              <a:latin typeface="Constantia"/>
            </a:endParaRPr>
          </a:p>
          <a:p>
            <a:pPr lvl="5" marL="2592000" indent="-216000">
              <a:spcBef>
                <a:spcPts val="283"/>
              </a:spcBef>
              <a:buClr>
                <a:srgbClr val="000000"/>
              </a:buClr>
              <a:buSzPct val="45000"/>
              <a:buFont typeface="Wingdings" charset="2"/>
              <a:buChar char=""/>
            </a:pPr>
            <a:r>
              <a:rPr b="0" lang="es-ES" sz="2000" spc="-1" strike="noStrike">
                <a:solidFill>
                  <a:srgbClr val="000000"/>
                </a:solidFill>
                <a:latin typeface="Constantia"/>
              </a:rPr>
              <a:t>Sexto nivel del esquema</a:t>
            </a:r>
            <a:endParaRPr b="0" lang="es-ES" sz="2000" spc="-1" strike="noStrike">
              <a:solidFill>
                <a:srgbClr val="000000"/>
              </a:solidFill>
              <a:latin typeface="Constantia"/>
            </a:endParaRPr>
          </a:p>
          <a:p>
            <a:pPr lvl="6" marL="3024000" indent="-216000">
              <a:spcBef>
                <a:spcPts val="283"/>
              </a:spcBef>
              <a:buClr>
                <a:srgbClr val="000000"/>
              </a:buClr>
              <a:buSzPct val="45000"/>
              <a:buFont typeface="Wingdings" charset="2"/>
              <a:buChar char=""/>
            </a:pPr>
            <a:r>
              <a:rPr b="0" lang="es-ES" sz="2000" spc="-1" strike="noStrike">
                <a:solidFill>
                  <a:srgbClr val="000000"/>
                </a:solidFill>
                <a:latin typeface="Constantia"/>
              </a:rPr>
              <a:t>Séptimo nivel del esquema</a:t>
            </a:r>
            <a:endParaRPr b="0" lang="es-ES" sz="2000" spc="-1" strike="noStrike">
              <a:solidFill>
                <a:srgbClr val="000000"/>
              </a:solidFill>
              <a:latin typeface="Constantia"/>
            </a:endParaRPr>
          </a:p>
        </p:txBody>
      </p:sp>
    </p:spTree>
  </p:cSld>
  <p:clrMap bg1="lt1" bg2="lt2" tx1="dk1" tx2="dk2" accent1="accent1" accent2="accent2" accent3="accent3" accent4="accent4" accent5="accent5" accent6="accent6" hlink="hlink" folHlink="folHlink"/>
  <p:sldLayoutIdLst>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jpeg"/><Relationship Id="rId4"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4.xml"/>
</Relationships>
</file>

<file path=ppt/slides/_rels/slide100.xml.rels><?xml version="1.0" encoding="UTF-8"?>
<Relationships xmlns="http://schemas.openxmlformats.org/package/2006/relationships"><Relationship Id="rId1" Type="http://schemas.openxmlformats.org/officeDocument/2006/relationships/image" Target="../media/image194.jpeg"/><Relationship Id="rId2" Type="http://schemas.openxmlformats.org/officeDocument/2006/relationships/slideLayout" Target="../slideLayouts/slideLayout3.xml"/><Relationship Id="rId3" Type="http://schemas.openxmlformats.org/officeDocument/2006/relationships/notesSlide" Target="../notesSlides/notesSlide100.xml"/>
</Relationships>
</file>

<file path=ppt/slides/_rels/slide101.xml.rels><?xml version="1.0" encoding="UTF-8"?>
<Relationships xmlns="http://schemas.openxmlformats.org/package/2006/relationships"><Relationship Id="rId1" Type="http://schemas.openxmlformats.org/officeDocument/2006/relationships/image" Target="../media/image195.jpeg"/><Relationship Id="rId2" Type="http://schemas.openxmlformats.org/officeDocument/2006/relationships/slideLayout" Target="../slideLayouts/slideLayout39.xml"/><Relationship Id="rId3" Type="http://schemas.openxmlformats.org/officeDocument/2006/relationships/notesSlide" Target="../notesSlides/notesSlide101.xml"/>
</Relationships>
</file>

<file path=ppt/slides/_rels/slide102.xml.rels><?xml version="1.0" encoding="UTF-8"?>
<Relationships xmlns="http://schemas.openxmlformats.org/package/2006/relationships"><Relationship Id="rId1" Type="http://schemas.openxmlformats.org/officeDocument/2006/relationships/image" Target="../media/image196.jpeg"/><Relationship Id="rId2" Type="http://schemas.openxmlformats.org/officeDocument/2006/relationships/image" Target="../media/image197.png"/><Relationship Id="rId3" Type="http://schemas.openxmlformats.org/officeDocument/2006/relationships/slideLayout" Target="../slideLayouts/slideLayout39.xml"/>
</Relationships>
</file>

<file path=ppt/slides/_rels/slide103.xml.rels><?xml version="1.0" encoding="UTF-8"?>
<Relationships xmlns="http://schemas.openxmlformats.org/package/2006/relationships"><Relationship Id="rId1" Type="http://schemas.openxmlformats.org/officeDocument/2006/relationships/image" Target="../media/image198.jpeg"/><Relationship Id="rId2" Type="http://schemas.openxmlformats.org/officeDocument/2006/relationships/image" Target="../media/image199.png"/><Relationship Id="rId3" Type="http://schemas.openxmlformats.org/officeDocument/2006/relationships/slideLayout" Target="../slideLayouts/slideLayout27.xml"/>
</Relationships>
</file>

<file path=ppt/slides/_rels/slide104.xml.rels><?xml version="1.0" encoding="UTF-8"?>
<Relationships xmlns="http://schemas.openxmlformats.org/package/2006/relationships"><Relationship Id="rId1" Type="http://schemas.openxmlformats.org/officeDocument/2006/relationships/image" Target="../media/image200.jpeg"/><Relationship Id="rId2" Type="http://schemas.openxmlformats.org/officeDocument/2006/relationships/slideLayout" Target="../slideLayouts/slideLayout3.xml"/>
</Relationships>
</file>

<file path=ppt/slides/_rels/slide105.xml.rels><?xml version="1.0" encoding="UTF-8"?>
<Relationships xmlns="http://schemas.openxmlformats.org/package/2006/relationships"><Relationship Id="rId1" Type="http://schemas.openxmlformats.org/officeDocument/2006/relationships/image" Target="../media/image201.jpeg"/><Relationship Id="rId2" Type="http://schemas.openxmlformats.org/officeDocument/2006/relationships/image" Target="../media/image202.png"/><Relationship Id="rId3" Type="http://schemas.openxmlformats.org/officeDocument/2006/relationships/slideLayout" Target="../slideLayouts/slideLayout3.xml"/>
</Relationships>
</file>

<file path=ppt/slides/_rels/slide106.xml.rels><?xml version="1.0" encoding="UTF-8"?>
<Relationships xmlns="http://schemas.openxmlformats.org/package/2006/relationships"><Relationship Id="rId1" Type="http://schemas.openxmlformats.org/officeDocument/2006/relationships/image" Target="../media/image203.jpeg"/><Relationship Id="rId2" Type="http://schemas.openxmlformats.org/officeDocument/2006/relationships/image" Target="../media/image204.png"/><Relationship Id="rId3" Type="http://schemas.openxmlformats.org/officeDocument/2006/relationships/slideLayout" Target="../slideLayouts/slideLayout3.xml"/>
</Relationships>
</file>

<file path=ppt/slides/_rels/slide107.xml.rels><?xml version="1.0" encoding="UTF-8"?>
<Relationships xmlns="http://schemas.openxmlformats.org/package/2006/relationships"><Relationship Id="rId1" Type="http://schemas.openxmlformats.org/officeDocument/2006/relationships/image" Target="../media/image205.jpeg"/><Relationship Id="rId2" Type="http://schemas.openxmlformats.org/officeDocument/2006/relationships/image" Target="../media/image206.jpeg"/><Relationship Id="rId3" Type="http://schemas.openxmlformats.org/officeDocument/2006/relationships/image" Target="../media/image207.png"/><Relationship Id="rId4" Type="http://schemas.openxmlformats.org/officeDocument/2006/relationships/slideLayout" Target="../slideLayouts/slideLayout3.xml"/>
</Relationships>
</file>

<file path=ppt/slides/_rels/slide108.xml.rels><?xml version="1.0" encoding="UTF-8"?>
<Relationships xmlns="http://schemas.openxmlformats.org/package/2006/relationships"><Relationship Id="rId1" Type="http://schemas.openxmlformats.org/officeDocument/2006/relationships/image" Target="../media/image208.jpeg"/><Relationship Id="rId2" Type="http://schemas.openxmlformats.org/officeDocument/2006/relationships/slideLayout" Target="../slideLayouts/slideLayout39.xml"/>
</Relationships>
</file>

<file path=ppt/slides/_rels/slide109.xml.rels><?xml version="1.0" encoding="UTF-8"?>
<Relationships xmlns="http://schemas.openxmlformats.org/package/2006/relationships"><Relationship Id="rId1" Type="http://schemas.openxmlformats.org/officeDocument/2006/relationships/image" Target="../media/image209.png"/><Relationship Id="rId2" Type="http://schemas.openxmlformats.org/officeDocument/2006/relationships/image" Target="../media/image210.png"/><Relationship Id="rId3" Type="http://schemas.openxmlformats.org/officeDocument/2006/relationships/slideLayout" Target="../slideLayouts/slideLayout3.xml"/>
</Relationships>
</file>

<file path=ppt/slides/_rels/slide11.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image" Target="../media/image26.png"/><Relationship Id="rId3" Type="http://schemas.openxmlformats.org/officeDocument/2006/relationships/slideLayout" Target="../slideLayouts/slideLayout3.xml"/>
</Relationships>
</file>

<file path=ppt/slides/_rels/slide110.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11.xml.rels><?xml version="1.0" encoding="UTF-8"?>
<Relationships xmlns="http://schemas.openxmlformats.org/package/2006/relationships"><Relationship Id="rId1" Type="http://schemas.openxmlformats.org/officeDocument/2006/relationships/image" Target="../media/image211.jpeg"/><Relationship Id="rId2" Type="http://schemas.openxmlformats.org/officeDocument/2006/relationships/image" Target="../media/image212.png"/><Relationship Id="rId3" Type="http://schemas.openxmlformats.org/officeDocument/2006/relationships/image" Target="../media/image213.jpeg"/><Relationship Id="rId4" Type="http://schemas.openxmlformats.org/officeDocument/2006/relationships/slideLayout" Target="../slideLayouts/slideLayout51.xml"/>
</Relationships>
</file>

<file path=ppt/slides/_rels/slide112.xml.rels><?xml version="1.0" encoding="UTF-8"?>
<Relationships xmlns="http://schemas.openxmlformats.org/package/2006/relationships"><Relationship Id="rId1" Type="http://schemas.openxmlformats.org/officeDocument/2006/relationships/image" Target="../media/image214.jpeg"/><Relationship Id="rId2" Type="http://schemas.openxmlformats.org/officeDocument/2006/relationships/slideLayout" Target="../slideLayouts/slideLayout3.xml"/>
</Relationships>
</file>

<file path=ppt/slides/_rels/slide113.xml.rels><?xml version="1.0" encoding="UTF-8"?>
<Relationships xmlns="http://schemas.openxmlformats.org/package/2006/relationships"><Relationship Id="rId1" Type="http://schemas.openxmlformats.org/officeDocument/2006/relationships/image" Target="../media/image215.jpeg"/><Relationship Id="rId2" Type="http://schemas.openxmlformats.org/officeDocument/2006/relationships/image" Target="../media/image216.png"/><Relationship Id="rId3" Type="http://schemas.openxmlformats.org/officeDocument/2006/relationships/slideLayout" Target="../slideLayouts/slideLayout27.xml"/>
</Relationships>
</file>

<file path=ppt/slides/_rels/slide114.xml.rels><?xml version="1.0" encoding="UTF-8"?>
<Relationships xmlns="http://schemas.openxmlformats.org/package/2006/relationships"><Relationship Id="rId1" Type="http://schemas.openxmlformats.org/officeDocument/2006/relationships/image" Target="../media/image217.jpeg"/><Relationship Id="rId2" Type="http://schemas.openxmlformats.org/officeDocument/2006/relationships/slideLayout" Target="../slideLayouts/slideLayout3.xml"/>
</Relationships>
</file>

<file path=ppt/slides/_rels/slide115.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16.xml.rels><?xml version="1.0" encoding="UTF-8"?>
<Relationships xmlns="http://schemas.openxmlformats.org/package/2006/relationships"><Relationship Id="rId1" Type="http://schemas.openxmlformats.org/officeDocument/2006/relationships/image" Target="../media/image218.jpeg"/><Relationship Id="rId2" Type="http://schemas.openxmlformats.org/officeDocument/2006/relationships/slideLayout" Target="../slideLayouts/slideLayout3.xml"/>
</Relationships>
</file>

<file path=ppt/slides/_rels/slide117.xml.rels><?xml version="1.0" encoding="UTF-8"?>
<Relationships xmlns="http://schemas.openxmlformats.org/package/2006/relationships"><Relationship Id="rId1" Type="http://schemas.openxmlformats.org/officeDocument/2006/relationships/image" Target="../media/image219.jpeg"/><Relationship Id="rId2" Type="http://schemas.openxmlformats.org/officeDocument/2006/relationships/slideLayout" Target="../slideLayouts/slideLayout3.xml"/>
</Relationships>
</file>

<file path=ppt/slides/_rels/slide118.xml.rels><?xml version="1.0" encoding="UTF-8"?>
<Relationships xmlns="http://schemas.openxmlformats.org/package/2006/relationships"><Relationship Id="rId1" Type="http://schemas.openxmlformats.org/officeDocument/2006/relationships/image" Target="../media/image220.jpeg"/><Relationship Id="rId2" Type="http://schemas.openxmlformats.org/officeDocument/2006/relationships/slideLayout" Target="../slideLayouts/slideLayout3.xml"/>
</Relationships>
</file>

<file path=ppt/slides/_rels/slide119.xml.rels><?xml version="1.0" encoding="UTF-8"?>
<Relationships xmlns="http://schemas.openxmlformats.org/package/2006/relationships"><Relationship Id="rId1" Type="http://schemas.openxmlformats.org/officeDocument/2006/relationships/image" Target="../media/image221.jpeg"/><Relationship Id="rId2" Type="http://schemas.openxmlformats.org/officeDocument/2006/relationships/slideLayout" Target="../slideLayouts/slideLayout3.xml"/>
</Relationships>
</file>

<file path=ppt/slides/_rels/slide12.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slideLayout" Target="../slideLayouts/slideLayout3.xml"/>
</Relationships>
</file>

<file path=ppt/slides/_rels/slide120.xml.rels><?xml version="1.0" encoding="UTF-8"?>
<Relationships xmlns="http://schemas.openxmlformats.org/package/2006/relationships"><Relationship Id="rId1" Type="http://schemas.openxmlformats.org/officeDocument/2006/relationships/image" Target="../media/image222.png"/><Relationship Id="rId2" Type="http://schemas.openxmlformats.org/officeDocument/2006/relationships/slideLayout" Target="../slideLayouts/slideLayout3.xml"/>
</Relationships>
</file>

<file path=ppt/slides/_rels/slide121.xml.rels><?xml version="1.0" encoding="UTF-8"?>
<Relationships xmlns="http://schemas.openxmlformats.org/package/2006/relationships"><Relationship Id="rId1" Type="http://schemas.openxmlformats.org/officeDocument/2006/relationships/image" Target="../media/image223.jpeg"/><Relationship Id="rId2" Type="http://schemas.openxmlformats.org/officeDocument/2006/relationships/image" Target="../media/image224.png"/><Relationship Id="rId3" Type="http://schemas.openxmlformats.org/officeDocument/2006/relationships/slideLayout" Target="../slideLayouts/slideLayout39.xml"/>
</Relationships>
</file>

<file path=ppt/slides/_rels/slide122.xml.rels><?xml version="1.0" encoding="UTF-8"?>
<Relationships xmlns="http://schemas.openxmlformats.org/package/2006/relationships"><Relationship Id="rId1" Type="http://schemas.openxmlformats.org/officeDocument/2006/relationships/image" Target="../media/image225.jpeg"/><Relationship Id="rId2" Type="http://schemas.openxmlformats.org/officeDocument/2006/relationships/image" Target="../media/image226.png"/><Relationship Id="rId3" Type="http://schemas.openxmlformats.org/officeDocument/2006/relationships/slideLayout" Target="../slideLayouts/slideLayout75.xml"/>
</Relationships>
</file>

<file path=ppt/slides/_rels/slide123.xml.rels><?xml version="1.0" encoding="UTF-8"?>
<Relationships xmlns="http://schemas.openxmlformats.org/package/2006/relationships"><Relationship Id="rId1" Type="http://schemas.openxmlformats.org/officeDocument/2006/relationships/slideLayout" Target="../slideLayouts/slideLayout75.xml"/>
</Relationships>
</file>

<file path=ppt/slides/_rels/slide124.xml.rels><?xml version="1.0" encoding="UTF-8"?>
<Relationships xmlns="http://schemas.openxmlformats.org/package/2006/relationships"><Relationship Id="rId1" Type="http://schemas.openxmlformats.org/officeDocument/2006/relationships/image" Target="../media/image227.png"/><Relationship Id="rId2" Type="http://schemas.openxmlformats.org/officeDocument/2006/relationships/image" Target="../media/image228.png"/><Relationship Id="rId3" Type="http://schemas.openxmlformats.org/officeDocument/2006/relationships/slideLayout" Target="../slideLayouts/slideLayout39.xml"/>
</Relationships>
</file>

<file path=ppt/slides/_rels/slide125.xml.rels><?xml version="1.0" encoding="UTF-8"?>
<Relationships xmlns="http://schemas.openxmlformats.org/package/2006/relationships"><Relationship Id="rId1" Type="http://schemas.openxmlformats.org/officeDocument/2006/relationships/image" Target="../media/image229.png"/><Relationship Id="rId2" Type="http://schemas.openxmlformats.org/officeDocument/2006/relationships/slideLayout" Target="../slideLayouts/slideLayout3.xml"/>
</Relationships>
</file>

<file path=ppt/slides/_rels/slide126.xml.rels><?xml version="1.0" encoding="UTF-8"?>
<Relationships xmlns="http://schemas.openxmlformats.org/package/2006/relationships"><Relationship Id="rId1" Type="http://schemas.openxmlformats.org/officeDocument/2006/relationships/image" Target="../media/image230.png"/><Relationship Id="rId2" Type="http://schemas.openxmlformats.org/officeDocument/2006/relationships/image" Target="../media/image231.png"/><Relationship Id="rId3" Type="http://schemas.openxmlformats.org/officeDocument/2006/relationships/slideLayout" Target="../slideLayouts/slideLayout3.xml"/>
</Relationships>
</file>

<file path=ppt/slides/_rels/slide127.xml.rels><?xml version="1.0" encoding="UTF-8"?>
<Relationships xmlns="http://schemas.openxmlformats.org/package/2006/relationships"><Relationship Id="rId1" Type="http://schemas.openxmlformats.org/officeDocument/2006/relationships/image" Target="../media/image232.png"/><Relationship Id="rId2" Type="http://schemas.openxmlformats.org/officeDocument/2006/relationships/image" Target="../media/image233.png"/><Relationship Id="rId3" Type="http://schemas.openxmlformats.org/officeDocument/2006/relationships/image" Target="../media/image234.png"/><Relationship Id="rId4" Type="http://schemas.openxmlformats.org/officeDocument/2006/relationships/slideLayout" Target="../slideLayouts/slideLayout3.xml"/>
</Relationships>
</file>

<file path=ppt/slides/_rels/slide13.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slideLayout" Target="../slideLayouts/slideLayout39.xml"/>
</Relationships>
</file>

<file path=ppt/slides/_rels/slide14.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image" Target="../media/image31.jpeg"/><Relationship Id="rId3" Type="http://schemas.openxmlformats.org/officeDocument/2006/relationships/image" Target="../media/image32.png"/><Relationship Id="rId4" Type="http://schemas.openxmlformats.org/officeDocument/2006/relationships/image" Target="../media/image33.jpeg"/><Relationship Id="rId5" Type="http://schemas.openxmlformats.org/officeDocument/2006/relationships/image" Target="../media/image34.jpeg"/><Relationship Id="rId6" Type="http://schemas.openxmlformats.org/officeDocument/2006/relationships/slideLayout" Target="../slideLayouts/slideLayout3.xml"/>
</Relationships>
</file>

<file path=ppt/slides/_rels/slide15.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4.xml"/>
</Relationships>
</file>

<file path=ppt/slides/_rels/slide16.xml.rels><?xml version="1.0" encoding="UTF-8"?>
<Relationships xmlns="http://schemas.openxmlformats.org/package/2006/relationships"><Relationship Id="rId1" Type="http://schemas.openxmlformats.org/officeDocument/2006/relationships/hyperlink" Target="https://www.google.es/search?sa=X&amp;hl=es&amp;rlz=1T4LENP_esES553ES558&amp;q=Nikol%C3%A1i+Rimski-K%C3%B3rsakov&amp;stick=H4sIAAAAAAAAAOPgE-LRT9c3LDYwLcmtNMtS4tDP1TfINiyv0lLKTrbSzy0tzkzWL0pNzi9KycxLj0_OKS0uSS2ySiwqySwuAQBalv5RPgAAAA&amp;ved=0ahUKEwjl6cKk7eLeAhVF3KQKHeb4CsIQmxMIHSgAMAI" TargetMode="External"/><Relationship Id="rId2" Type="http://schemas.openxmlformats.org/officeDocument/2006/relationships/image" Target="../media/image36.jpeg"/><Relationship Id="rId3" Type="http://schemas.openxmlformats.org/officeDocument/2006/relationships/image" Target="../media/image37.jpeg"/><Relationship Id="rId4" Type="http://schemas.openxmlformats.org/officeDocument/2006/relationships/image" Target="../media/image38.png"/><Relationship Id="rId5" Type="http://schemas.openxmlformats.org/officeDocument/2006/relationships/slideLayout" Target="../slideLayouts/slideLayout27.xml"/>
</Relationships>
</file>

<file path=ppt/slides/_rels/slide17.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slideLayout" Target="../slideLayouts/slideLayout14.xml"/>
</Relationships>
</file>

<file path=ppt/slides/_rels/slide18.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slideLayout" Target="../slideLayouts/slideLayout3.xml"/>
</Relationships>
</file>

<file path=ppt/slides/_rels/slide19.xml.rels><?xml version="1.0" encoding="UTF-8"?>
<Relationships xmlns="http://schemas.openxmlformats.org/package/2006/relationships"><Relationship Id="rId1" Type="http://schemas.openxmlformats.org/officeDocument/2006/relationships/image" Target="../media/image41.jpeg"/><Relationship Id="rId2" Type="http://schemas.openxmlformats.org/officeDocument/2006/relationships/image" Target="../media/image42.png"/><Relationship Id="rId3" Type="http://schemas.openxmlformats.org/officeDocument/2006/relationships/image" Target="../media/image43.jpeg"/><Relationship Id="rId4" Type="http://schemas.openxmlformats.org/officeDocument/2006/relationships/image" Target="../media/image44.png"/><Relationship Id="rId5" Type="http://schemas.openxmlformats.org/officeDocument/2006/relationships/slideLayout" Target="../slideLayouts/slideLayout51.xml"/>
</Relationships>
</file>

<file path=ppt/slides/_rels/slide2.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slideLayout" Target="../slideLayouts/slideLayout14.xml"/>
</Relationships>
</file>

<file path=ppt/slides/_rels/slide20.xml.rels><?xml version="1.0" encoding="UTF-8"?>
<Relationships xmlns="http://schemas.openxmlformats.org/package/2006/relationships"><Relationship Id="rId1" Type="http://schemas.openxmlformats.org/officeDocument/2006/relationships/image" Target="../media/image45.jpeg"/><Relationship Id="rId2" Type="http://schemas.openxmlformats.org/officeDocument/2006/relationships/image" Target="../media/image46.png"/><Relationship Id="rId3" Type="http://schemas.openxmlformats.org/officeDocument/2006/relationships/slideLayout" Target="../slideLayouts/slideLayout51.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22.xml.rels><?xml version="1.0" encoding="UTF-8"?>
<Relationships xmlns="http://schemas.openxmlformats.org/package/2006/relationships"><Relationship Id="rId1" Type="http://schemas.openxmlformats.org/officeDocument/2006/relationships/image" Target="../media/image47.png"/><Relationship Id="rId2" Type="http://schemas.openxmlformats.org/officeDocument/2006/relationships/slideLayout" Target="../slideLayouts/slideLayout27.xml"/><Relationship Id="rId3"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image" Target="../media/image48.png"/><Relationship Id="rId2" Type="http://schemas.openxmlformats.org/officeDocument/2006/relationships/slideLayout" Target="../slideLayouts/slideLayout3.xml"/>
</Relationships>
</file>

<file path=ppt/slides/_rels/slide24.xml.rels><?xml version="1.0" encoding="UTF-8"?>
<Relationships xmlns="http://schemas.openxmlformats.org/package/2006/relationships"><Relationship Id="rId1" Type="http://schemas.openxmlformats.org/officeDocument/2006/relationships/image" Target="../media/image49.png"/><Relationship Id="rId2" Type="http://schemas.openxmlformats.org/officeDocument/2006/relationships/image" Target="../media/image50.png"/><Relationship Id="rId3" Type="http://schemas.openxmlformats.org/officeDocument/2006/relationships/slideLayout" Target="../slideLayouts/slideLayout3.xml"/>
</Relationships>
</file>

<file path=ppt/slides/_rels/slide25.xml.rels><?xml version="1.0" encoding="UTF-8"?>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jpeg"/><Relationship Id="rId7" Type="http://schemas.openxmlformats.org/officeDocument/2006/relationships/video" Target="../media/media57.wav"/><Relationship Id="rId8" Type="http://schemas.microsoft.com/office/2007/relationships/media" Target="../media/media57.wav"/><Relationship Id="rId9" Type="http://schemas.openxmlformats.org/officeDocument/2006/relationships/image" Target="../media/image58.png"/><Relationship Id="rId10" Type="http://schemas.openxmlformats.org/officeDocument/2006/relationships/video" Target="../media/media59.wav"/><Relationship Id="rId11" Type="http://schemas.microsoft.com/office/2007/relationships/media" Target="../media/media59.wav"/><Relationship Id="rId12" Type="http://schemas.openxmlformats.org/officeDocument/2006/relationships/image" Target="../media/image60.png"/><Relationship Id="rId13" Type="http://schemas.openxmlformats.org/officeDocument/2006/relationships/video" Target="../media/media61.wav"/><Relationship Id="rId14" Type="http://schemas.microsoft.com/office/2007/relationships/media" Target="../media/media61.wav"/><Relationship Id="rId15" Type="http://schemas.openxmlformats.org/officeDocument/2006/relationships/image" Target="../media/image62.png"/><Relationship Id="rId16" Type="http://schemas.openxmlformats.org/officeDocument/2006/relationships/video" Target="../media/media63.wav"/><Relationship Id="rId17" Type="http://schemas.microsoft.com/office/2007/relationships/media" Target="../media/media63.wav"/><Relationship Id="rId18" Type="http://schemas.openxmlformats.org/officeDocument/2006/relationships/image" Target="../media/image64.png"/><Relationship Id="rId19" Type="http://schemas.openxmlformats.org/officeDocument/2006/relationships/slideLayout" Target="../slideLayouts/slideLayout3.xml"/><Relationship Id="rId20"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image" Target="../media/image65.jpeg"/><Relationship Id="rId2" Type="http://schemas.openxmlformats.org/officeDocument/2006/relationships/image" Target="../media/image66.jpeg"/><Relationship Id="rId3" Type="http://schemas.openxmlformats.org/officeDocument/2006/relationships/video" Target="../media/media67.wav"/><Relationship Id="rId4" Type="http://schemas.microsoft.com/office/2007/relationships/media" Target="../media/media67.wav"/><Relationship Id="rId5" Type="http://schemas.openxmlformats.org/officeDocument/2006/relationships/image" Target="../media/image68.png"/><Relationship Id="rId6" Type="http://schemas.openxmlformats.org/officeDocument/2006/relationships/slideLayout" Target="../slideLayouts/slideLayout3.xml"/>
</Relationships>
</file>

<file path=ppt/slides/_rels/slide27.xml.rels><?xml version="1.0" encoding="UTF-8"?>
<Relationships xmlns="http://schemas.openxmlformats.org/package/2006/relationships"><Relationship Id="rId1" Type="http://schemas.openxmlformats.org/officeDocument/2006/relationships/image" Target="../media/image69.png"/><Relationship Id="rId2" Type="http://schemas.openxmlformats.org/officeDocument/2006/relationships/slideLayout" Target="../slideLayouts/slideLayout3.xml"/>
</Relationships>
</file>

<file path=ppt/slides/_rels/slide28.xml.rels><?xml version="1.0" encoding="UTF-8"?>
<Relationships xmlns="http://schemas.openxmlformats.org/package/2006/relationships"><Relationship Id="rId1" Type="http://schemas.openxmlformats.org/officeDocument/2006/relationships/image" Target="../media/image70.png"/><Relationship Id="rId2" Type="http://schemas.openxmlformats.org/officeDocument/2006/relationships/slideLayout" Target="../slideLayouts/slideLayout14.xml"/>
</Relationships>
</file>

<file path=ppt/slides/_rels/slide29.xml.rels><?xml version="1.0" encoding="UTF-8"?>
<Relationships xmlns="http://schemas.openxmlformats.org/package/2006/relationships"><Relationship Id="rId1" Type="http://schemas.openxmlformats.org/officeDocument/2006/relationships/image" Target="../media/image71.jpeg"/><Relationship Id="rId2" Type="http://schemas.openxmlformats.org/officeDocument/2006/relationships/video" Target="../media/media72.wav"/><Relationship Id="rId3" Type="http://schemas.microsoft.com/office/2007/relationships/media" Target="../media/media72.wav"/><Relationship Id="rId4" Type="http://schemas.openxmlformats.org/officeDocument/2006/relationships/image" Target="../media/image73.png"/><Relationship Id="rId5" Type="http://schemas.openxmlformats.org/officeDocument/2006/relationships/slideLayout" Target="../slideLayouts/slideLayout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4.xml"/>
</Relationships>
</file>

<file path=ppt/slides/_rels/slide30.xml.rels><?xml version="1.0" encoding="UTF-8"?>
<Relationships xmlns="http://schemas.openxmlformats.org/package/2006/relationships"><Relationship Id="rId1" Type="http://schemas.openxmlformats.org/officeDocument/2006/relationships/image" Target="../media/image74.png"/><Relationship Id="rId2" Type="http://schemas.openxmlformats.org/officeDocument/2006/relationships/slideLayout" Target="../slideLayouts/slideLayout3.xml"/>
</Relationships>
</file>

<file path=ppt/slides/_rels/slide31.xml.rels><?xml version="1.0" encoding="UTF-8"?>
<Relationships xmlns="http://schemas.openxmlformats.org/package/2006/relationships"><Relationship Id="rId1" Type="http://schemas.openxmlformats.org/officeDocument/2006/relationships/image" Target="../media/image75.png"/><Relationship Id="rId2" Type="http://schemas.openxmlformats.org/officeDocument/2006/relationships/image" Target="../media/image76.jpeg"/><Relationship Id="rId3" Type="http://schemas.openxmlformats.org/officeDocument/2006/relationships/slideLayout" Target="../slideLayouts/slideLayout3.xml"/>
</Relationships>
</file>

<file path=ppt/slides/_rels/slide32.xml.rels><?xml version="1.0" encoding="UTF-8"?>
<Relationships xmlns="http://schemas.openxmlformats.org/package/2006/relationships"><Relationship Id="rId1" Type="http://schemas.openxmlformats.org/officeDocument/2006/relationships/image" Target="../media/image77.jpeg"/><Relationship Id="rId2" Type="http://schemas.openxmlformats.org/officeDocument/2006/relationships/video" Target="../media/media78.wav"/><Relationship Id="rId3" Type="http://schemas.microsoft.com/office/2007/relationships/media" Target="../media/media78.wav"/><Relationship Id="rId4" Type="http://schemas.openxmlformats.org/officeDocument/2006/relationships/image" Target="../media/image79.png"/><Relationship Id="rId5" Type="http://schemas.openxmlformats.org/officeDocument/2006/relationships/slideLayout" Target="../slideLayouts/slideLayout3.xml"/>
</Relationships>
</file>

<file path=ppt/slides/_rels/slide33.xml.rels><?xml version="1.0" encoding="UTF-8"?>
<Relationships xmlns="http://schemas.openxmlformats.org/package/2006/relationships"><Relationship Id="rId1" Type="http://schemas.openxmlformats.org/officeDocument/2006/relationships/image" Target="../media/image80.png"/><Relationship Id="rId2" Type="http://schemas.openxmlformats.org/officeDocument/2006/relationships/image" Target="../media/image81.jpeg"/><Relationship Id="rId3" Type="http://schemas.openxmlformats.org/officeDocument/2006/relationships/slideLayout" Target="../slideLayouts/slideLayout3.xml"/>
</Relationships>
</file>

<file path=ppt/slides/_rels/slide34.xml.rels><?xml version="1.0" encoding="UTF-8"?>
<Relationships xmlns="http://schemas.openxmlformats.org/package/2006/relationships"><Relationship Id="rId1" Type="http://schemas.openxmlformats.org/officeDocument/2006/relationships/hyperlink" Target="https://www.youtube.com/watch?list=PL8Ikk8i-uPDkI54zsBt94XPseGBdyVdC2&amp;v=xV-hDWrAwj8" TargetMode="External"/><Relationship Id="rId2" Type="http://schemas.openxmlformats.org/officeDocument/2006/relationships/slideLayout" Target="../slideLayouts/slideLayout63.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39.xml"/>
</Relationships>
</file>

<file path=ppt/slides/_rels/slide38.xml.rels><?xml version="1.0" encoding="UTF-8"?>
<Relationships xmlns="http://schemas.openxmlformats.org/package/2006/relationships"><Relationship Id="rId1" Type="http://schemas.openxmlformats.org/officeDocument/2006/relationships/image" Target="../media/image82.jpeg"/><Relationship Id="rId2" Type="http://schemas.openxmlformats.org/officeDocument/2006/relationships/image" Target="../media/image83.jpeg"/><Relationship Id="rId3" Type="http://schemas.openxmlformats.org/officeDocument/2006/relationships/hyperlink" Target="https://www.youtube.com/watch?v=4DNGMoMNLRY" TargetMode="External"/><Relationship Id="rId4" Type="http://schemas.openxmlformats.org/officeDocument/2006/relationships/slideLayout" Target="../slideLayouts/slideLayout27.xml"/>
</Relationships>
</file>

<file path=ppt/slides/_rels/slide39.xml.rels><?xml version="1.0" encoding="UTF-8"?>
<Relationships xmlns="http://schemas.openxmlformats.org/package/2006/relationships"><Relationship Id="rId1" Type="http://schemas.openxmlformats.org/officeDocument/2006/relationships/image" Target="../media/image84.png"/><Relationship Id="rId2" Type="http://schemas.openxmlformats.org/officeDocument/2006/relationships/image" Target="../media/image85.png"/><Relationship Id="rId3" Type="http://schemas.openxmlformats.org/officeDocument/2006/relationships/image" Target="../media/image86.jpeg"/><Relationship Id="rId4" Type="http://schemas.openxmlformats.org/officeDocument/2006/relationships/slideLayout" Target="../slideLayouts/slideLayout3.xml"/>
</Relationships>
</file>

<file path=ppt/slides/_rels/slide4.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image" Target="../media/image15.jpeg"/><Relationship Id="rId3" Type="http://schemas.openxmlformats.org/officeDocument/2006/relationships/image" Target="../media/image16.jpeg"/><Relationship Id="rId4" Type="http://schemas.openxmlformats.org/officeDocument/2006/relationships/slideLayout" Target="../slideLayouts/slideLayout27.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41.xml.rels><?xml version="1.0" encoding="UTF-8"?>
<Relationships xmlns="http://schemas.openxmlformats.org/package/2006/relationships"><Relationship Id="rId1" Type="http://schemas.openxmlformats.org/officeDocument/2006/relationships/image" Target="../media/image87.png"/><Relationship Id="rId2" Type="http://schemas.openxmlformats.org/officeDocument/2006/relationships/slideLayout" Target="../slideLayouts/slideLayout75.xml"/>
</Relationships>
</file>

<file path=ppt/slides/_rels/slide42.xml.rels><?xml version="1.0" encoding="UTF-8"?>
<Relationships xmlns="http://schemas.openxmlformats.org/package/2006/relationships"><Relationship Id="rId1" Type="http://schemas.openxmlformats.org/officeDocument/2006/relationships/video" Target="../media/media88.wav"/><Relationship Id="rId2" Type="http://schemas.microsoft.com/office/2007/relationships/media" Target="../media/media88.wav"/><Relationship Id="rId3" Type="http://schemas.openxmlformats.org/officeDocument/2006/relationships/image" Target="../media/image89.png"/><Relationship Id="rId4" Type="http://schemas.openxmlformats.org/officeDocument/2006/relationships/slideLayout" Target="../slideLayouts/slideLayout27.xml"/>
</Relationships>
</file>

<file path=ppt/slides/_rels/slide43.xml.rels><?xml version="1.0" encoding="UTF-8"?>
<Relationships xmlns="http://schemas.openxmlformats.org/package/2006/relationships"><Relationship Id="rId1" Type="http://schemas.openxmlformats.org/officeDocument/2006/relationships/video" Target="../media/media90.wav"/><Relationship Id="rId2" Type="http://schemas.microsoft.com/office/2007/relationships/media" Target="../media/media90.wav"/><Relationship Id="rId3" Type="http://schemas.openxmlformats.org/officeDocument/2006/relationships/image" Target="../media/image91.png"/><Relationship Id="rId4" Type="http://schemas.openxmlformats.org/officeDocument/2006/relationships/slideLayout" Target="../slideLayouts/slideLayout27.xml"/>
</Relationships>
</file>

<file path=ppt/slides/_rels/slide44.xml.rels><?xml version="1.0" encoding="UTF-8"?>
<Relationships xmlns="http://schemas.openxmlformats.org/package/2006/relationships"><Relationship Id="rId1" Type="http://schemas.openxmlformats.org/officeDocument/2006/relationships/image" Target="../media/image92.jpeg"/><Relationship Id="rId2" Type="http://schemas.openxmlformats.org/officeDocument/2006/relationships/slideLayout" Target="../slideLayouts/slideLayout39.xml"/>
</Relationships>
</file>

<file path=ppt/slides/_rels/slide45.xml.rels><?xml version="1.0" encoding="UTF-8"?>
<Relationships xmlns="http://schemas.openxmlformats.org/package/2006/relationships"><Relationship Id="rId1" Type="http://schemas.openxmlformats.org/officeDocument/2006/relationships/image" Target="../media/image93.png"/><Relationship Id="rId2" Type="http://schemas.openxmlformats.org/officeDocument/2006/relationships/image" Target="../media/image94.png"/><Relationship Id="rId3" Type="http://schemas.openxmlformats.org/officeDocument/2006/relationships/slideLayout" Target="../slideLayouts/slideLayout3.xml"/>
</Relationships>
</file>

<file path=ppt/slides/_rels/slide46.xml.rels><?xml version="1.0" encoding="UTF-8"?>
<Relationships xmlns="http://schemas.openxmlformats.org/package/2006/relationships"><Relationship Id="rId1" Type="http://schemas.openxmlformats.org/officeDocument/2006/relationships/image" Target="../media/image95.png"/><Relationship Id="rId2" Type="http://schemas.openxmlformats.org/officeDocument/2006/relationships/image" Target="../media/image96.png"/><Relationship Id="rId3" Type="http://schemas.openxmlformats.org/officeDocument/2006/relationships/image" Target="../media/image97.png"/><Relationship Id="rId4" Type="http://schemas.openxmlformats.org/officeDocument/2006/relationships/slideLayout" Target="../slideLayouts/slideLayout3.xml"/>
</Relationships>
</file>

<file path=ppt/slides/_rels/slide47.xml.rels><?xml version="1.0" encoding="UTF-8"?>
<Relationships xmlns="http://schemas.openxmlformats.org/package/2006/relationships"><Relationship Id="rId1" Type="http://schemas.openxmlformats.org/officeDocument/2006/relationships/image" Target="../media/image98.png"/><Relationship Id="rId2" Type="http://schemas.openxmlformats.org/officeDocument/2006/relationships/slideLayout" Target="../slideLayouts/slideLayout3.xml"/>
</Relationships>
</file>

<file path=ppt/slides/_rels/slide48.xml.rels><?xml version="1.0" encoding="UTF-8"?>
<Relationships xmlns="http://schemas.openxmlformats.org/package/2006/relationships"><Relationship Id="rId1" Type="http://schemas.openxmlformats.org/officeDocument/2006/relationships/image" Target="../media/image99.png"/><Relationship Id="rId2" Type="http://schemas.openxmlformats.org/officeDocument/2006/relationships/image" Target="../media/image100.png"/><Relationship Id="rId3" Type="http://schemas.openxmlformats.org/officeDocument/2006/relationships/image" Target="../media/image101.png"/><Relationship Id="rId4" Type="http://schemas.openxmlformats.org/officeDocument/2006/relationships/image" Target="../media/image102.png"/><Relationship Id="rId5" Type="http://schemas.openxmlformats.org/officeDocument/2006/relationships/image" Target="../media/image103.png"/><Relationship Id="rId6" Type="http://schemas.openxmlformats.org/officeDocument/2006/relationships/slideLayout" Target="../slideLayouts/slideLayout3.xml"/>
</Relationships>
</file>

<file path=ppt/slides/_rels/slide49.xml.rels><?xml version="1.0" encoding="UTF-8"?>
<Relationships xmlns="http://schemas.openxmlformats.org/package/2006/relationships"><Relationship Id="rId1" Type="http://schemas.openxmlformats.org/officeDocument/2006/relationships/image" Target="../media/image104.png"/><Relationship Id="rId2" Type="http://schemas.openxmlformats.org/officeDocument/2006/relationships/slideLayout" Target="../slideLayouts/slideLayout3.xml"/>
</Relationships>
</file>

<file path=ppt/slides/_rels/slide5.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39.xml"/>
</Relationships>
</file>

<file path=ppt/slides/_rels/slide50.xml.rels><?xml version="1.0" encoding="UTF-8"?>
<Relationships xmlns="http://schemas.openxmlformats.org/package/2006/relationships"><Relationship Id="rId1" Type="http://schemas.openxmlformats.org/officeDocument/2006/relationships/image" Target="../media/image105.png"/><Relationship Id="rId2" Type="http://schemas.openxmlformats.org/officeDocument/2006/relationships/slideLayout" Target="../slideLayouts/slideLayout3.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52.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53.xml.rels><?xml version="1.0" encoding="UTF-8"?>
<Relationships xmlns="http://schemas.openxmlformats.org/package/2006/relationships"><Relationship Id="rId1" Type="http://schemas.openxmlformats.org/officeDocument/2006/relationships/image" Target="../media/image106.png"/><Relationship Id="rId2" Type="http://schemas.openxmlformats.org/officeDocument/2006/relationships/image" Target="../media/image107.png"/><Relationship Id="rId3" Type="http://schemas.openxmlformats.org/officeDocument/2006/relationships/image" Target="../media/image108.png"/><Relationship Id="rId4" Type="http://schemas.openxmlformats.org/officeDocument/2006/relationships/image" Target="../media/image109.png"/><Relationship Id="rId5" Type="http://schemas.openxmlformats.org/officeDocument/2006/relationships/slideLayout" Target="../slideLayouts/slideLayout3.xml"/><Relationship Id="rId6" Type="http://schemas.openxmlformats.org/officeDocument/2006/relationships/notesSlide" Target="../notesSlides/notesSlide53.xml"/>
</Relationships>
</file>

<file path=ppt/slides/_rels/slide54.xml.rels><?xml version="1.0" encoding="UTF-8"?>
<Relationships xmlns="http://schemas.openxmlformats.org/package/2006/relationships"><Relationship Id="rId1" Type="http://schemas.openxmlformats.org/officeDocument/2006/relationships/hyperlink" Target="https://www.youtube.com/watch?v=MobMllyybns" TargetMode="External"/><Relationship Id="rId2" Type="http://schemas.openxmlformats.org/officeDocument/2006/relationships/image" Target="../media/image110.png"/><Relationship Id="rId3" Type="http://schemas.openxmlformats.org/officeDocument/2006/relationships/image" Target="../media/image111.png"/><Relationship Id="rId4" Type="http://schemas.openxmlformats.org/officeDocument/2006/relationships/slideLayout" Target="../slideLayouts/slideLayout27.xml"/>
</Relationships>
</file>

<file path=ppt/slides/_rels/slide55.xml.rels><?xml version="1.0" encoding="UTF-8"?>
<Relationships xmlns="http://schemas.openxmlformats.org/package/2006/relationships"><Relationship Id="rId1" Type="http://schemas.openxmlformats.org/officeDocument/2006/relationships/image" Target="../media/image112.jpeg"/><Relationship Id="rId2" Type="http://schemas.openxmlformats.org/officeDocument/2006/relationships/video" Target="../media/media113.wav"/><Relationship Id="rId3" Type="http://schemas.microsoft.com/office/2007/relationships/media" Target="../media/media113.wav"/><Relationship Id="rId4" Type="http://schemas.openxmlformats.org/officeDocument/2006/relationships/image" Target="../media/image114.png"/><Relationship Id="rId5" Type="http://schemas.openxmlformats.org/officeDocument/2006/relationships/slideLayout" Target="../slideLayouts/slideLayout3.xml"/>
</Relationships>
</file>

<file path=ppt/slides/_rels/slide56.xml.rels><?xml version="1.0" encoding="UTF-8"?>
<Relationships xmlns="http://schemas.openxmlformats.org/package/2006/relationships"><Relationship Id="rId1" Type="http://schemas.openxmlformats.org/officeDocument/2006/relationships/image" Target="../media/image115.png"/><Relationship Id="rId2" Type="http://schemas.openxmlformats.org/officeDocument/2006/relationships/image" Target="../media/image116.png"/><Relationship Id="rId3" Type="http://schemas.openxmlformats.org/officeDocument/2006/relationships/image" Target="../media/image117.png"/><Relationship Id="rId4" Type="http://schemas.openxmlformats.org/officeDocument/2006/relationships/slideLayout" Target="../slideLayouts/slideLayout3.xml"/><Relationship Id="rId5" Type="http://schemas.openxmlformats.org/officeDocument/2006/relationships/notesSlide" Target="../notesSlides/notesSlide56.xml"/>
</Relationships>
</file>

<file path=ppt/slides/_rels/slide57.xml.rels><?xml version="1.0" encoding="UTF-8"?>
<Relationships xmlns="http://schemas.openxmlformats.org/package/2006/relationships"><Relationship Id="rId1" Type="http://schemas.openxmlformats.org/officeDocument/2006/relationships/image" Target="../media/image118.png"/><Relationship Id="rId2" Type="http://schemas.openxmlformats.org/officeDocument/2006/relationships/image" Target="../media/image119.png"/><Relationship Id="rId3" Type="http://schemas.openxmlformats.org/officeDocument/2006/relationships/image" Target="../media/image120.png"/><Relationship Id="rId4" Type="http://schemas.openxmlformats.org/officeDocument/2006/relationships/slideLayout" Target="../slideLayouts/slideLayout3.xml"/>
</Relationships>
</file>

<file path=ppt/slides/_rels/slide58.xml.rels><?xml version="1.0" encoding="UTF-8"?>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slideLayout" Target="../slideLayouts/slideLayout39.xml"/><Relationship Id="rId4" Type="http://schemas.openxmlformats.org/officeDocument/2006/relationships/notesSlide" Target="../notesSlides/notesSlide58.xml"/>
</Relationships>
</file>

<file path=ppt/slides/_rels/slide59.xml.rels><?xml version="1.0" encoding="UTF-8"?>
<Relationships xmlns="http://schemas.openxmlformats.org/package/2006/relationships"><Relationship Id="rId1" Type="http://schemas.openxmlformats.org/officeDocument/2006/relationships/image" Target="../media/image123.png"/><Relationship Id="rId2" Type="http://schemas.openxmlformats.org/officeDocument/2006/relationships/image" Target="../media/image124.png"/><Relationship Id="rId3" Type="http://schemas.openxmlformats.org/officeDocument/2006/relationships/slideLayout" Target="../slideLayouts/slideLayout3.xml"/>
</Relationships>
</file>

<file path=ppt/slides/_rels/slide6.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video" Target="../media/media19.wav"/><Relationship Id="rId3" Type="http://schemas.microsoft.com/office/2007/relationships/media" Target="../media/media19.wav"/><Relationship Id="rId4" Type="http://schemas.openxmlformats.org/officeDocument/2006/relationships/image" Target="../media/image20.png"/><Relationship Id="rId5" Type="http://schemas.openxmlformats.org/officeDocument/2006/relationships/slideLayout" Target="../slideLayouts/slideLayout3.xml"/>
</Relationships>
</file>

<file path=ppt/slides/_rels/slide60.xml.rels><?xml version="1.0" encoding="UTF-8"?>
<Relationships xmlns="http://schemas.openxmlformats.org/package/2006/relationships"><Relationship Id="rId1" Type="http://schemas.openxmlformats.org/officeDocument/2006/relationships/image" Target="../media/image125.png"/><Relationship Id="rId2" Type="http://schemas.openxmlformats.org/officeDocument/2006/relationships/image" Target="../media/image126.png"/><Relationship Id="rId3" Type="http://schemas.openxmlformats.org/officeDocument/2006/relationships/image" Target="../media/image127.png"/><Relationship Id="rId4" Type="http://schemas.openxmlformats.org/officeDocument/2006/relationships/slideLayout" Target="../slideLayouts/slideLayout3.xml"/><Relationship Id="rId5" Type="http://schemas.openxmlformats.org/officeDocument/2006/relationships/notesSlide" Target="../notesSlides/notesSlide60.xml"/>
</Relationships>
</file>

<file path=ppt/slides/_rels/slide61.xml.rels><?xml version="1.0" encoding="UTF-8"?>
<Relationships xmlns="http://schemas.openxmlformats.org/package/2006/relationships"><Relationship Id="rId1" Type="http://schemas.openxmlformats.org/officeDocument/2006/relationships/image" Target="../media/image128.png"/><Relationship Id="rId2" Type="http://schemas.openxmlformats.org/officeDocument/2006/relationships/image" Target="../media/image129.png"/><Relationship Id="rId3" Type="http://schemas.openxmlformats.org/officeDocument/2006/relationships/image" Target="../media/image130.png"/><Relationship Id="rId4" Type="http://schemas.openxmlformats.org/officeDocument/2006/relationships/image" Target="../media/image131.png"/><Relationship Id="rId5" Type="http://schemas.openxmlformats.org/officeDocument/2006/relationships/image" Target="../media/image132.png"/><Relationship Id="rId6" Type="http://schemas.openxmlformats.org/officeDocument/2006/relationships/image" Target="../media/image133.png"/><Relationship Id="rId7" Type="http://schemas.openxmlformats.org/officeDocument/2006/relationships/slideLayout" Target="../slideLayouts/slideLayout3.xml"/>
</Relationships>
</file>

<file path=ppt/slides/_rels/slide62.xml.rels><?xml version="1.0" encoding="UTF-8"?>
<Relationships xmlns="http://schemas.openxmlformats.org/package/2006/relationships"><Relationship Id="rId1" Type="http://schemas.openxmlformats.org/officeDocument/2006/relationships/image" Target="../media/image134.png"/><Relationship Id="rId2" Type="http://schemas.openxmlformats.org/officeDocument/2006/relationships/slideLayout" Target="../slideLayouts/slideLayout3.xml"/>
</Relationships>
</file>

<file path=ppt/slides/_rels/slide63.xml.rels><?xml version="1.0" encoding="UTF-8"?>
<Relationships xmlns="http://schemas.openxmlformats.org/package/2006/relationships"><Relationship Id="rId1" Type="http://schemas.openxmlformats.org/officeDocument/2006/relationships/image" Target="../media/image135.png"/><Relationship Id="rId2" Type="http://schemas.openxmlformats.org/officeDocument/2006/relationships/image" Target="../media/image136.png"/><Relationship Id="rId3" Type="http://schemas.openxmlformats.org/officeDocument/2006/relationships/image" Target="../media/image137.jpeg"/><Relationship Id="rId4" Type="http://schemas.openxmlformats.org/officeDocument/2006/relationships/image" Target="../media/image138.png"/><Relationship Id="rId5" Type="http://schemas.openxmlformats.org/officeDocument/2006/relationships/image" Target="../media/image139.png"/><Relationship Id="rId6" Type="http://schemas.openxmlformats.org/officeDocument/2006/relationships/image" Target="../media/image140.png"/><Relationship Id="rId7" Type="http://schemas.openxmlformats.org/officeDocument/2006/relationships/image" Target="../media/image141.jpeg"/><Relationship Id="rId8" Type="http://schemas.openxmlformats.org/officeDocument/2006/relationships/image" Target="../media/image142.png"/><Relationship Id="rId9" Type="http://schemas.openxmlformats.org/officeDocument/2006/relationships/image" Target="../media/image143.png"/><Relationship Id="rId10" Type="http://schemas.openxmlformats.org/officeDocument/2006/relationships/slideLayout" Target="../slideLayouts/slideLayout3.xml"/>
</Relationships>
</file>

<file path=ppt/slides/_rels/slide64.xml.rels><?xml version="1.0" encoding="UTF-8"?>
<Relationships xmlns="http://schemas.openxmlformats.org/package/2006/relationships"><Relationship Id="rId1" Type="http://schemas.openxmlformats.org/officeDocument/2006/relationships/image" Target="../media/image144.jpeg"/><Relationship Id="rId2" Type="http://schemas.openxmlformats.org/officeDocument/2006/relationships/image" Target="../media/image145.png"/><Relationship Id="rId3" Type="http://schemas.openxmlformats.org/officeDocument/2006/relationships/image" Target="../media/image146.png"/><Relationship Id="rId4" Type="http://schemas.openxmlformats.org/officeDocument/2006/relationships/image" Target="../media/image147.png"/><Relationship Id="rId5" Type="http://schemas.openxmlformats.org/officeDocument/2006/relationships/image" Target="../media/image148.png"/><Relationship Id="rId6" Type="http://schemas.openxmlformats.org/officeDocument/2006/relationships/slideLayout" Target="../slideLayouts/slideLayout3.xml"/>
</Relationships>
</file>

<file path=ppt/slides/_rels/slide65.xml.rels><?xml version="1.0" encoding="UTF-8"?>
<Relationships xmlns="http://schemas.openxmlformats.org/package/2006/relationships"><Relationship Id="rId1" Type="http://schemas.openxmlformats.org/officeDocument/2006/relationships/hyperlink" Target="https://www.youtube.com/watch?v=oAsimwk7DMs" TargetMode="External"/><Relationship Id="rId2" Type="http://schemas.openxmlformats.org/officeDocument/2006/relationships/image" Target="../media/image149.png"/><Relationship Id="rId3" Type="http://schemas.openxmlformats.org/officeDocument/2006/relationships/image" Target="../media/image150.jpeg"/><Relationship Id="rId4" Type="http://schemas.openxmlformats.org/officeDocument/2006/relationships/slideLayout" Target="../slideLayouts/slideLayout27.xml"/>
</Relationships>
</file>

<file path=ppt/slides/_rels/slide66.xml.rels><?xml version="1.0" encoding="UTF-8"?>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slideLayout" Target="../slideLayouts/slideLayout3.xml"/><Relationship Id="rId6" Type="http://schemas.openxmlformats.org/officeDocument/2006/relationships/notesSlide" Target="../notesSlides/notesSlide66.xml"/>
</Relationships>
</file>

<file path=ppt/slides/_rels/slide67.xml.rels><?xml version="1.0" encoding="UTF-8"?>
<Relationships xmlns="http://schemas.openxmlformats.org/package/2006/relationships"><Relationship Id="rId1" Type="http://schemas.openxmlformats.org/officeDocument/2006/relationships/image" Target="../media/image155.jpeg"/><Relationship Id="rId2" Type="http://schemas.openxmlformats.org/officeDocument/2006/relationships/slideLayout" Target="../slideLayouts/slideLayout3.xml"/>
</Relationships>
</file>

<file path=ppt/slides/_rels/slide68.xml.rels><?xml version="1.0" encoding="UTF-8"?>
<Relationships xmlns="http://schemas.openxmlformats.org/package/2006/relationships"><Relationship Id="rId1" Type="http://schemas.openxmlformats.org/officeDocument/2006/relationships/image" Target="../media/image156.png"/><Relationship Id="rId2" Type="http://schemas.openxmlformats.org/officeDocument/2006/relationships/slideLayout" Target="../slideLayouts/slideLayout39.xml"/>
</Relationships>
</file>

<file path=ppt/slides/_rels/slide69.xml.rels><?xml version="1.0" encoding="UTF-8"?>
<Relationships xmlns="http://schemas.openxmlformats.org/package/2006/relationships"><Relationship Id="rId1" Type="http://schemas.openxmlformats.org/officeDocument/2006/relationships/image" Target="../media/image157.png"/><Relationship Id="rId2" Type="http://schemas.openxmlformats.org/officeDocument/2006/relationships/video" Target="../media/media158.wav"/><Relationship Id="rId3" Type="http://schemas.microsoft.com/office/2007/relationships/media" Target="../media/media158.wav"/><Relationship Id="rId4" Type="http://schemas.openxmlformats.org/officeDocument/2006/relationships/image" Target="../media/image159.png"/><Relationship Id="rId5" Type="http://schemas.openxmlformats.org/officeDocument/2006/relationships/slideLayout" Target="../slideLayouts/slideLayout3.xml"/>
</Relationships>
</file>

<file path=ppt/slides/_rels/slide7.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jpeg"/><Relationship Id="rId3" Type="http://schemas.openxmlformats.org/officeDocument/2006/relationships/slideLayout" Target="../slideLayouts/slideLayout3.xml"/>
</Relationships>
</file>

<file path=ppt/slides/_rels/slide70.xml.rels><?xml version="1.0" encoding="UTF-8"?>
<Relationships xmlns="http://schemas.openxmlformats.org/package/2006/relationships"><Relationship Id="rId1" Type="http://schemas.openxmlformats.org/officeDocument/2006/relationships/image" Target="../media/image160.png"/><Relationship Id="rId2" Type="http://schemas.openxmlformats.org/officeDocument/2006/relationships/image" Target="../media/image161.png"/><Relationship Id="rId3" Type="http://schemas.openxmlformats.org/officeDocument/2006/relationships/slideLayout" Target="../slideLayouts/slideLayout39.xml"/><Relationship Id="rId4" Type="http://schemas.openxmlformats.org/officeDocument/2006/relationships/notesSlide" Target="../notesSlides/notesSlide70.xml"/>
</Relationships>
</file>

<file path=ppt/slides/_rels/slide71.xml.rels><?xml version="1.0" encoding="UTF-8"?>
<Relationships xmlns="http://schemas.openxmlformats.org/package/2006/relationships"><Relationship Id="rId1" Type="http://schemas.openxmlformats.org/officeDocument/2006/relationships/image" Target="../media/image162.png"/><Relationship Id="rId2" Type="http://schemas.openxmlformats.org/officeDocument/2006/relationships/slideLayout" Target="../slideLayouts/slideLayout39.xml"/>
</Relationships>
</file>

<file path=ppt/slides/_rels/slide72.xml.rels><?xml version="1.0" encoding="UTF-8"?>
<Relationships xmlns="http://schemas.openxmlformats.org/package/2006/relationships"><Relationship Id="rId1" Type="http://schemas.openxmlformats.org/officeDocument/2006/relationships/image" Target="../media/image163.jpeg"/><Relationship Id="rId2" Type="http://schemas.openxmlformats.org/officeDocument/2006/relationships/image" Target="../media/image164.jpeg"/><Relationship Id="rId3" Type="http://schemas.openxmlformats.org/officeDocument/2006/relationships/slideLayout" Target="../slideLayouts/slideLayout87.xml"/>
</Relationships>
</file>

<file path=ppt/slides/_rels/slide73.xml.rels><?xml version="1.0" encoding="UTF-8"?>
<Relationships xmlns="http://schemas.openxmlformats.org/package/2006/relationships"><Relationship Id="rId1" Type="http://schemas.openxmlformats.org/officeDocument/2006/relationships/image" Target="../media/image165.jpeg"/><Relationship Id="rId2" Type="http://schemas.openxmlformats.org/officeDocument/2006/relationships/slideLayout" Target="../slideLayouts/slideLayout3.xml"/>
</Relationships>
</file>

<file path=ppt/slides/_rels/slide74.xml.rels><?xml version="1.0" encoding="UTF-8"?>
<Relationships xmlns="http://schemas.openxmlformats.org/package/2006/relationships"><Relationship Id="rId1" Type="http://schemas.openxmlformats.org/officeDocument/2006/relationships/image" Target="../media/image166.png"/><Relationship Id="rId2" Type="http://schemas.openxmlformats.org/officeDocument/2006/relationships/slideLayout" Target="../slideLayouts/slideLayout3.xml"/>
</Relationships>
</file>

<file path=ppt/slides/_rels/slide75.xml.rels><?xml version="1.0" encoding="UTF-8"?>
<Relationships xmlns="http://schemas.openxmlformats.org/package/2006/relationships"><Relationship Id="rId1" Type="http://schemas.openxmlformats.org/officeDocument/2006/relationships/image" Target="../media/image167.jpeg"/><Relationship Id="rId2" Type="http://schemas.openxmlformats.org/officeDocument/2006/relationships/slideLayout" Target="../slideLayouts/slideLayout3.xml"/>
</Relationships>
</file>

<file path=ppt/slides/_rels/slide76.xml.rels><?xml version="1.0" encoding="UTF-8"?>
<Relationships xmlns="http://schemas.openxmlformats.org/package/2006/relationships"><Relationship Id="rId1" Type="http://schemas.openxmlformats.org/officeDocument/2006/relationships/image" Target="../media/image168.png"/><Relationship Id="rId2" Type="http://schemas.openxmlformats.org/officeDocument/2006/relationships/slideLayout" Target="../slideLayouts/slideLayout27.xml"/>
</Relationships>
</file>

<file path=ppt/slides/_rels/slide77.xml.rels><?xml version="1.0" encoding="UTF-8"?>
<Relationships xmlns="http://schemas.openxmlformats.org/package/2006/relationships"><Relationship Id="rId1" Type="http://schemas.openxmlformats.org/officeDocument/2006/relationships/image" Target="../media/image169.png"/><Relationship Id="rId2" Type="http://schemas.openxmlformats.org/officeDocument/2006/relationships/slideLayout" Target="../slideLayouts/slideLayout27.xml"/>
</Relationships>
</file>

<file path=ppt/slides/_rels/slide78.xml.rels><?xml version="1.0" encoding="UTF-8"?>
<Relationships xmlns="http://schemas.openxmlformats.org/package/2006/relationships"><Relationship Id="rId1" Type="http://schemas.openxmlformats.org/officeDocument/2006/relationships/image" Target="../media/image170.jpeg"/><Relationship Id="rId2" Type="http://schemas.openxmlformats.org/officeDocument/2006/relationships/slideLayout" Target="../slideLayouts/slideLayout3.xml"/>
</Relationships>
</file>

<file path=ppt/slides/_rels/slide79.xml.rels><?xml version="1.0" encoding="UTF-8"?>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jpeg"/><Relationship Id="rId4" Type="http://schemas.openxmlformats.org/officeDocument/2006/relationships/slideLayout" Target="../slideLayouts/slideLayout3.xml"/>
</Relationships>
</file>

<file path=ppt/slides/_rels/slide8.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3.xml"/>
</Relationships>
</file>

<file path=ppt/slides/_rels/slide80.xml.rels><?xml version="1.0" encoding="UTF-8"?>
<Relationships xmlns="http://schemas.openxmlformats.org/package/2006/relationships"><Relationship Id="rId1" Type="http://schemas.openxmlformats.org/officeDocument/2006/relationships/slideLayout" Target="../slideLayouts/slideLayout27.xml"/>
</Relationships>
</file>

<file path=ppt/slides/_rels/slide81.xml.rels><?xml version="1.0" encoding="UTF-8"?>
<Relationships xmlns="http://schemas.openxmlformats.org/package/2006/relationships"><Relationship Id="rId1" Type="http://schemas.openxmlformats.org/officeDocument/2006/relationships/image" Target="../media/image174.png"/><Relationship Id="rId2" Type="http://schemas.openxmlformats.org/officeDocument/2006/relationships/slideLayout" Target="../slideLayouts/slideLayout14.xml"/>
</Relationships>
</file>

<file path=ppt/slides/_rels/slide82.xml.rels><?xml version="1.0" encoding="UTF-8"?>
<Relationships xmlns="http://schemas.openxmlformats.org/package/2006/relationships"><Relationship Id="rId1" Type="http://schemas.openxmlformats.org/officeDocument/2006/relationships/image" Target="../media/image175.png"/><Relationship Id="rId2" Type="http://schemas.openxmlformats.org/officeDocument/2006/relationships/slideLayout" Target="../slideLayouts/slideLayout27.xml"/>
</Relationships>
</file>

<file path=ppt/slides/_rels/slide83.xml.rels><?xml version="1.0" encoding="UTF-8"?>
<Relationships xmlns="http://schemas.openxmlformats.org/package/2006/relationships"><Relationship Id="rId1" Type="http://schemas.openxmlformats.org/officeDocument/2006/relationships/image" Target="../media/image176.png"/><Relationship Id="rId2" Type="http://schemas.openxmlformats.org/officeDocument/2006/relationships/slideLayout" Target="../slideLayouts/slideLayout27.xml"/>
</Relationships>
</file>

<file path=ppt/slides/_rels/slide84.xml.rels><?xml version="1.0" encoding="UTF-8"?>
<Relationships xmlns="http://schemas.openxmlformats.org/package/2006/relationships"><Relationship Id="rId1" Type="http://schemas.openxmlformats.org/officeDocument/2006/relationships/slideLayout" Target="../slideLayouts/slideLayout51.xml"/>
</Relationships>
</file>

<file path=ppt/slides/_rels/slide85.xml.rels><?xml version="1.0" encoding="UTF-8"?>
<Relationships xmlns="http://schemas.openxmlformats.org/package/2006/relationships"><Relationship Id="rId1" Type="http://schemas.openxmlformats.org/officeDocument/2006/relationships/image" Target="../media/image177.jpeg"/><Relationship Id="rId2" Type="http://schemas.openxmlformats.org/officeDocument/2006/relationships/image" Target="../media/image178.png"/><Relationship Id="rId3" Type="http://schemas.openxmlformats.org/officeDocument/2006/relationships/image" Target="../media/image179.jpeg"/><Relationship Id="rId4" Type="http://schemas.openxmlformats.org/officeDocument/2006/relationships/image" Target="../media/image180.png"/><Relationship Id="rId5" Type="http://schemas.openxmlformats.org/officeDocument/2006/relationships/slideLayout" Target="../slideLayouts/slideLayout51.xml"/>
</Relationships>
</file>

<file path=ppt/slides/_rels/slide86.xml.rels><?xml version="1.0" encoding="UTF-8"?>
<Relationships xmlns="http://schemas.openxmlformats.org/package/2006/relationships"><Relationship Id="rId1" Type="http://schemas.openxmlformats.org/officeDocument/2006/relationships/image" Target="../media/image181.jpeg"/><Relationship Id="rId2" Type="http://schemas.openxmlformats.org/officeDocument/2006/relationships/image" Target="../media/image182.png"/><Relationship Id="rId3" Type="http://schemas.openxmlformats.org/officeDocument/2006/relationships/slideLayout" Target="../slideLayouts/slideLayout51.xml"/>
</Relationships>
</file>

<file path=ppt/slides/_rels/slide87.xml.rels><?xml version="1.0" encoding="UTF-8"?>
<Relationships xmlns="http://schemas.openxmlformats.org/package/2006/relationships"><Relationship Id="rId1" Type="http://schemas.openxmlformats.org/officeDocument/2006/relationships/image" Target="../media/image183.jpeg"/><Relationship Id="rId2" Type="http://schemas.openxmlformats.org/officeDocument/2006/relationships/slideLayout" Target="../slideLayouts/slideLayout3.xml"/><Relationship Id="rId3" Type="http://schemas.openxmlformats.org/officeDocument/2006/relationships/notesSlide" Target="../notesSlides/notesSlide87.xml"/>
</Relationships>
</file>

<file path=ppt/slides/_rels/slide88.xml.rels><?xml version="1.0" encoding="UTF-8"?>
<Relationships xmlns="http://schemas.openxmlformats.org/package/2006/relationships"><Relationship Id="rId1" Type="http://schemas.openxmlformats.org/officeDocument/2006/relationships/slideLayout" Target="../slideLayouts/slideLayout51.xml"/>
</Relationships>
</file>

<file path=ppt/slides/_rels/slide89.xml.rels><?xml version="1.0" encoding="UTF-8"?>
<Relationships xmlns="http://schemas.openxmlformats.org/package/2006/relationships"><Relationship Id="rId1" Type="http://schemas.openxmlformats.org/officeDocument/2006/relationships/hyperlink" Target="https://en.wikipedia.org/wiki/Opera" TargetMode="External"/><Relationship Id="rId2" Type="http://schemas.openxmlformats.org/officeDocument/2006/relationships/hyperlink" Target="https://en.wikipedia.org/wiki/Jean-Philippe_Rameau" TargetMode="External"/><Relationship Id="rId3" Type="http://schemas.openxmlformats.org/officeDocument/2006/relationships/hyperlink" Target="https://en.wikipedia.org/wiki/Jean-Philippe_Rameau" TargetMode="External"/><Relationship Id="rId4" Type="http://schemas.openxmlformats.org/officeDocument/2006/relationships/hyperlink" Target="https://en.wikipedia.org/wiki/Jean-Philippe_Rameau" TargetMode="External"/><Relationship Id="rId5" Type="http://schemas.openxmlformats.org/officeDocument/2006/relationships/hyperlink" Target="https://en.wikipedia.org/wiki/Jean-Philippe_Rameau" TargetMode="External"/><Relationship Id="rId6" Type="http://schemas.openxmlformats.org/officeDocument/2006/relationships/image" Target="../media/image184.jpeg"/><Relationship Id="rId7" Type="http://schemas.openxmlformats.org/officeDocument/2006/relationships/slideLayout" Target="../slideLayouts/slideLayout51.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90.xml.rels><?xml version="1.0" encoding="UTF-8"?>
<Relationships xmlns="http://schemas.openxmlformats.org/package/2006/relationships"><Relationship Id="rId1" Type="http://schemas.openxmlformats.org/officeDocument/2006/relationships/image" Target="../media/image185.jpeg"/><Relationship Id="rId2" Type="http://schemas.openxmlformats.org/officeDocument/2006/relationships/slideLayout" Target="../slideLayouts/slideLayout51.xml"/>
</Relationships>
</file>

<file path=ppt/slides/_rels/slide91.xml.rels><?xml version="1.0" encoding="UTF-8"?>
<Relationships xmlns="http://schemas.openxmlformats.org/package/2006/relationships"><Relationship Id="rId1" Type="http://schemas.openxmlformats.org/officeDocument/2006/relationships/slideLayout" Target="../slideLayouts/slideLayout51.xml"/>
</Relationships>
</file>

<file path=ppt/slides/_rels/slide92.xml.rels><?xml version="1.0" encoding="UTF-8"?>
<Relationships xmlns="http://schemas.openxmlformats.org/package/2006/relationships"><Relationship Id="rId1" Type="http://schemas.openxmlformats.org/officeDocument/2006/relationships/slideLayout" Target="../slideLayouts/slideLayout51.xml"/>
</Relationships>
</file>

<file path=ppt/slides/_rels/slide93.xml.rels><?xml version="1.0" encoding="UTF-8"?>
<Relationships xmlns="http://schemas.openxmlformats.org/package/2006/relationships"><Relationship Id="rId1" Type="http://schemas.openxmlformats.org/officeDocument/2006/relationships/image" Target="../media/image186.jpeg"/><Relationship Id="rId2" Type="http://schemas.openxmlformats.org/officeDocument/2006/relationships/slideLayout" Target="../slideLayouts/slideLayout3.xml"/><Relationship Id="rId3" Type="http://schemas.openxmlformats.org/officeDocument/2006/relationships/notesSlide" Target="../notesSlides/notesSlide93.xml"/>
</Relationships>
</file>

<file path=ppt/slides/_rels/slide94.xml.rels><?xml version="1.0" encoding="UTF-8"?>
<Relationships xmlns="http://schemas.openxmlformats.org/package/2006/relationships"><Relationship Id="rId1" Type="http://schemas.openxmlformats.org/officeDocument/2006/relationships/image" Target="../media/image187.jpeg"/><Relationship Id="rId2" Type="http://schemas.openxmlformats.org/officeDocument/2006/relationships/slideLayout" Target="../slideLayouts/slideLayout63.xml"/>
</Relationships>
</file>

<file path=ppt/slides/_rels/slide95.xml.rels><?xml version="1.0" encoding="UTF-8"?>
<Relationships xmlns="http://schemas.openxmlformats.org/package/2006/relationships"><Relationship Id="rId1" Type="http://schemas.openxmlformats.org/officeDocument/2006/relationships/image" Target="../media/image188.png"/><Relationship Id="rId2" Type="http://schemas.openxmlformats.org/officeDocument/2006/relationships/image" Target="../media/image189.png"/><Relationship Id="rId3" Type="http://schemas.openxmlformats.org/officeDocument/2006/relationships/slideLayout" Target="../slideLayouts/slideLayout3.xml"/>
</Relationships>
</file>

<file path=ppt/slides/_rels/slide96.xml.rels><?xml version="1.0" encoding="UTF-8"?>
<Relationships xmlns="http://schemas.openxmlformats.org/package/2006/relationships"><Relationship Id="rId1" Type="http://schemas.openxmlformats.org/officeDocument/2006/relationships/image" Target="../media/image190.png"/><Relationship Id="rId2" Type="http://schemas.openxmlformats.org/officeDocument/2006/relationships/slideLayout" Target="../slideLayouts/slideLayout39.xml"/>
</Relationships>
</file>

<file path=ppt/slides/_rels/slide97.xml.rels><?xml version="1.0" encoding="UTF-8"?>
<Relationships xmlns="http://schemas.openxmlformats.org/package/2006/relationships"><Relationship Id="rId1" Type="http://schemas.openxmlformats.org/officeDocument/2006/relationships/image" Target="../media/image191.jpeg"/><Relationship Id="rId2" Type="http://schemas.openxmlformats.org/officeDocument/2006/relationships/image" Target="../media/image192.png"/><Relationship Id="rId3" Type="http://schemas.openxmlformats.org/officeDocument/2006/relationships/slideLayout" Target="../slideLayouts/slideLayout3.xml"/>
</Relationships>
</file>

<file path=ppt/slides/_rels/slide98.xml.rels><?xml version="1.0" encoding="UTF-8"?>
<Relationships xmlns="http://schemas.openxmlformats.org/package/2006/relationships"><Relationship Id="rId1" Type="http://schemas.openxmlformats.org/officeDocument/2006/relationships/slideLayout" Target="../slideLayouts/slideLayout39.xml"/>
</Relationships>
</file>

<file path=ppt/slides/_rels/slide99.xml.rels><?xml version="1.0" encoding="UTF-8"?>
<Relationships xmlns="http://schemas.openxmlformats.org/package/2006/relationships"><Relationship Id="rId1" Type="http://schemas.openxmlformats.org/officeDocument/2006/relationships/image" Target="../media/image193.jpeg"/><Relationship Id="rId2" Type="http://schemas.openxmlformats.org/officeDocument/2006/relationships/slideLayout" Target="../slideLayouts/slideLayout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8" name="CustomShape 1"/>
          <p:cNvSpPr/>
          <p:nvPr/>
        </p:nvSpPr>
        <p:spPr>
          <a:xfrm>
            <a:off x="-325440" y="10399680"/>
            <a:ext cx="13329720" cy="525240"/>
          </a:xfrm>
          <a:prstGeom prst="rect">
            <a:avLst/>
          </a:prstGeom>
          <a:solidFill>
            <a:srgbClr val="e4be6f"/>
          </a:solidFill>
          <a:ln w="12600">
            <a:noFill/>
          </a:ln>
        </p:spPr>
        <p:style>
          <a:lnRef idx="0"/>
          <a:fillRef idx="0"/>
          <a:effectRef idx="0"/>
          <a:fontRef idx="minor"/>
        </p:style>
      </p:sp>
      <p:sp>
        <p:nvSpPr>
          <p:cNvPr id="359" name="CustomShape 2"/>
          <p:cNvSpPr/>
          <p:nvPr/>
        </p:nvSpPr>
        <p:spPr>
          <a:xfrm>
            <a:off x="-358920" y="374760"/>
            <a:ext cx="33120" cy="9003960"/>
          </a:xfrm>
          <a:prstGeom prst="rect">
            <a:avLst/>
          </a:prstGeom>
          <a:solidFill>
            <a:srgbClr val="cc99ff"/>
          </a:solidFill>
          <a:ln w="12600">
            <a:noFill/>
          </a:ln>
        </p:spPr>
        <p:style>
          <a:lnRef idx="0"/>
          <a:fillRef idx="0"/>
          <a:effectRef idx="0"/>
          <a:fontRef idx="minor"/>
        </p:style>
      </p:sp>
      <p:sp>
        <p:nvSpPr>
          <p:cNvPr id="360" name="CustomShape 3"/>
          <p:cNvSpPr/>
          <p:nvPr/>
        </p:nvSpPr>
        <p:spPr>
          <a:xfrm>
            <a:off x="13004640" y="374760"/>
            <a:ext cx="699840" cy="9003960"/>
          </a:xfrm>
          <a:prstGeom prst="rect">
            <a:avLst/>
          </a:prstGeom>
          <a:solidFill>
            <a:srgbClr val="cc99ff"/>
          </a:solidFill>
          <a:ln w="12600">
            <a:noFill/>
          </a:ln>
        </p:spPr>
        <p:style>
          <a:lnRef idx="0"/>
          <a:fillRef idx="0"/>
          <a:effectRef idx="0"/>
          <a:fontRef idx="minor"/>
        </p:style>
      </p:sp>
      <p:sp>
        <p:nvSpPr>
          <p:cNvPr id="361" name="CustomShape 4"/>
          <p:cNvSpPr/>
          <p:nvPr/>
        </p:nvSpPr>
        <p:spPr>
          <a:xfrm>
            <a:off x="214920" y="1420560"/>
            <a:ext cx="12223080" cy="2753640"/>
          </a:xfrm>
          <a:prstGeom prst="rect">
            <a:avLst/>
          </a:prstGeom>
          <a:noFill/>
          <a:ln w="12600">
            <a:noFill/>
          </a:ln>
        </p:spPr>
        <p:style>
          <a:lnRef idx="0"/>
          <a:fillRef idx="0"/>
          <a:effectRef idx="0"/>
          <a:fontRef idx="minor"/>
        </p:style>
        <p:txBody>
          <a:bodyPr wrap="none" lIns="50760" rIns="50760" tIns="50760" bIns="50760"/>
          <a:p>
            <a:pPr algn="ctr">
              <a:lnSpc>
                <a:spcPct val="100000"/>
              </a:lnSpc>
            </a:pPr>
            <a:r>
              <a:rPr b="0" lang="es-ES" sz="5400" spc="-1" strike="noStrike" u="sng">
                <a:solidFill>
                  <a:srgbClr val="941751"/>
                </a:solidFill>
                <a:uFillTx/>
                <a:latin typeface="Lucida Sans Unicode"/>
                <a:ea typeface="Lucida Sans Unicode"/>
              </a:rPr>
              <a:t>PHONICS INTEGRATED WITH MUSIC</a:t>
            </a:r>
            <a:endParaRPr b="0" lang="es-ES" sz="5400" spc="-1" strike="noStrike">
              <a:latin typeface="Arial"/>
            </a:endParaRPr>
          </a:p>
          <a:p>
            <a:pPr algn="ctr">
              <a:lnSpc>
                <a:spcPct val="100000"/>
              </a:lnSpc>
            </a:pPr>
            <a:r>
              <a:rPr b="0" lang="es-ES" sz="6000" spc="-1" strike="noStrike">
                <a:solidFill>
                  <a:srgbClr val="941751"/>
                </a:solidFill>
                <a:latin typeface="Lucida Sans Unicode"/>
                <a:ea typeface="Lucida Sans Unicode"/>
              </a:rPr>
              <a:t>Supporting English Learning </a:t>
            </a:r>
            <a:endParaRPr b="0" lang="es-ES" sz="6000" spc="-1" strike="noStrike">
              <a:latin typeface="Arial"/>
            </a:endParaRPr>
          </a:p>
          <a:p>
            <a:pPr algn="ctr">
              <a:lnSpc>
                <a:spcPct val="100000"/>
              </a:lnSpc>
            </a:pPr>
            <a:r>
              <a:rPr b="0" lang="es-ES" sz="6000" spc="-1" strike="noStrike">
                <a:solidFill>
                  <a:srgbClr val="941751"/>
                </a:solidFill>
                <a:latin typeface="Lucida Sans Unicode"/>
                <a:ea typeface="Lucida Sans Unicode"/>
              </a:rPr>
              <a:t>Through Music</a:t>
            </a:r>
            <a:endParaRPr b="0" lang="es-ES" sz="6000" spc="-1" strike="noStrike">
              <a:latin typeface="Arial"/>
            </a:endParaRPr>
          </a:p>
        </p:txBody>
      </p:sp>
      <p:pic>
        <p:nvPicPr>
          <p:cNvPr id="362" name="IMG_2799.JPG" descr=""/>
          <p:cNvPicPr/>
          <p:nvPr/>
        </p:nvPicPr>
        <p:blipFill>
          <a:blip r:embed="rId1"/>
          <a:stretch/>
        </p:blipFill>
        <p:spPr>
          <a:xfrm>
            <a:off x="312840" y="4054320"/>
            <a:ext cx="5847840" cy="3865320"/>
          </a:xfrm>
          <a:prstGeom prst="rect">
            <a:avLst/>
          </a:prstGeom>
          <a:ln w="12600">
            <a:noFill/>
          </a:ln>
        </p:spPr>
      </p:pic>
      <p:sp>
        <p:nvSpPr>
          <p:cNvPr id="363" name="CustomShape 5"/>
          <p:cNvSpPr/>
          <p:nvPr/>
        </p:nvSpPr>
        <p:spPr>
          <a:xfrm>
            <a:off x="8525520" y="8621640"/>
            <a:ext cx="4061880" cy="711360"/>
          </a:xfrm>
          <a:prstGeom prst="rect">
            <a:avLst/>
          </a:prstGeom>
          <a:noFill/>
          <a:ln w="12600">
            <a:noFill/>
          </a:ln>
        </p:spPr>
        <p:style>
          <a:lnRef idx="0"/>
          <a:fillRef idx="0"/>
          <a:effectRef idx="0"/>
          <a:fontRef idx="minor"/>
        </p:style>
        <p:txBody>
          <a:bodyPr wrap="none" lIns="50760" rIns="50760" tIns="50760" bIns="50760"/>
          <a:p>
            <a:pPr algn="ctr">
              <a:lnSpc>
                <a:spcPct val="100000"/>
              </a:lnSpc>
            </a:pPr>
            <a:r>
              <a:rPr b="0" lang="es-ES" sz="4000" spc="-1" strike="noStrike">
                <a:solidFill>
                  <a:srgbClr val="625b48"/>
                </a:solidFill>
                <a:latin typeface="Lucida Sans Unicode"/>
                <a:ea typeface="Lucida Sans Unicode"/>
              </a:rPr>
              <a:t>Pedro Izuzquiza</a:t>
            </a:r>
            <a:endParaRPr b="0" lang="es-ES" sz="4000" spc="-1" strike="noStrike">
              <a:latin typeface="Arial"/>
            </a:endParaRPr>
          </a:p>
        </p:txBody>
      </p:sp>
      <p:pic>
        <p:nvPicPr>
          <p:cNvPr id="364" name="Imagen 3" descr=""/>
          <p:cNvPicPr/>
          <p:nvPr/>
        </p:nvPicPr>
        <p:blipFill>
          <a:blip r:embed="rId2"/>
          <a:stretch/>
        </p:blipFill>
        <p:spPr>
          <a:xfrm rot="1075800">
            <a:off x="8688960" y="4341240"/>
            <a:ext cx="4393800" cy="2831760"/>
          </a:xfrm>
          <a:prstGeom prst="rect">
            <a:avLst/>
          </a:prstGeom>
          <a:ln w="12600">
            <a:noFill/>
          </a:ln>
        </p:spPr>
      </p:pic>
      <p:pic>
        <p:nvPicPr>
          <p:cNvPr id="365" name="Picture 4" descr=""/>
          <p:cNvPicPr/>
          <p:nvPr/>
        </p:nvPicPr>
        <p:blipFill>
          <a:blip r:embed="rId3"/>
          <a:stretch/>
        </p:blipFill>
        <p:spPr>
          <a:xfrm>
            <a:off x="6357960" y="5237280"/>
            <a:ext cx="2584080" cy="3196800"/>
          </a:xfrm>
          <a:prstGeom prst="rect">
            <a:avLst/>
          </a:prstGeom>
          <a:ln w="12600">
            <a:noFill/>
          </a:ln>
        </p:spPr>
      </p:pic>
    </p:spTree>
  </p:cSld>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1" name="TextShape 1"/>
          <p:cNvSpPr txBox="1"/>
          <p:nvPr/>
        </p:nvSpPr>
        <p:spPr>
          <a:xfrm>
            <a:off x="1400400" y="2492640"/>
            <a:ext cx="10203480" cy="260208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sp>
        <p:nvSpPr>
          <p:cNvPr id="402" name="TextShape 2"/>
          <p:cNvSpPr txBox="1"/>
          <p:nvPr/>
        </p:nvSpPr>
        <p:spPr>
          <a:xfrm>
            <a:off x="1400400" y="5136480"/>
            <a:ext cx="10203480" cy="1706040"/>
          </a:xfrm>
          <a:prstGeom prst="rect">
            <a:avLst/>
          </a:prstGeom>
          <a:noFill/>
          <a:ln w="12600">
            <a:noFill/>
          </a:ln>
        </p:spPr>
        <p:txBody>
          <a:bodyPr lIns="65160" rIns="65160" tIns="65160" bIns="65160"/>
          <a:p>
            <a:pPr algn="ctr"/>
            <a:endParaRPr b="0" lang="es-ES" sz="3200" spc="-1" strike="noStrike">
              <a:latin typeface="Arial"/>
            </a:endParaRPr>
          </a:p>
        </p:txBody>
      </p:sp>
      <p:pic>
        <p:nvPicPr>
          <p:cNvPr id="403" name="21078390_1489108994507297_6683779230844143293_n.png" descr=""/>
          <p:cNvPicPr/>
          <p:nvPr/>
        </p:nvPicPr>
        <p:blipFill>
          <a:blip r:embed="rId1"/>
          <a:stretch/>
        </p:blipFill>
        <p:spPr>
          <a:xfrm>
            <a:off x="379080" y="-970560"/>
            <a:ext cx="12474360" cy="13514040"/>
          </a:xfrm>
          <a:prstGeom prst="rect">
            <a:avLst/>
          </a:prstGeom>
          <a:ln w="12600">
            <a:noFill/>
          </a:ln>
        </p:spPr>
      </p:pic>
    </p:spTree>
  </p:cSld>
  <mc:AlternateContent>
    <mc:Choice Requires="p14">
      <p:transition spd="slow">
        <p14:prism/>
      </p:transition>
    </mc:Choice>
    <mc:Fallback>
      <p:transition spd="slow">
        <p:fade/>
      </p:transition>
    </mc:Fallback>
  </mc:AlternateContent>
</p:sld>
</file>

<file path=ppt/slides/slide10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7" name="TextShape 1"/>
          <p:cNvSpPr txBox="1"/>
          <p:nvPr/>
        </p:nvSpPr>
        <p:spPr>
          <a:xfrm>
            <a:off x="1359000" y="2805120"/>
            <a:ext cx="6427440" cy="5851080"/>
          </a:xfrm>
          <a:prstGeom prst="rect">
            <a:avLst/>
          </a:prstGeom>
          <a:noFill/>
          <a:ln w="12600">
            <a:noFill/>
          </a:ln>
        </p:spPr>
        <p:txBody>
          <a:bodyPr lIns="61920" rIns="61920" tIns="61920" bIns="61920">
            <a:normAutofit/>
          </a:bodyPr>
          <a:p>
            <a:pPr marL="283320" indent="-282960">
              <a:lnSpc>
                <a:spcPct val="100000"/>
              </a:lnSpc>
              <a:spcBef>
                <a:spcPts val="300"/>
              </a:spcBef>
            </a:pPr>
            <a:r>
              <a:rPr b="1" lang="es-ES" sz="4000" spc="-1" strike="noStrike">
                <a:solidFill>
                  <a:srgbClr val="ff0000"/>
                </a:solidFill>
                <a:latin typeface="Constantia"/>
                <a:ea typeface="Constantia"/>
              </a:rPr>
              <a:t>Paramount skill      </a:t>
            </a:r>
            <a:r>
              <a:rPr b="1" lang="es-ES" sz="4000" spc="-1" strike="noStrike">
                <a:solidFill>
                  <a:srgbClr val="ff6600"/>
                </a:solidFill>
                <a:latin typeface="Constantia"/>
                <a:ea typeface="Constantia"/>
              </a:rPr>
              <a:t>Learning</a:t>
            </a:r>
            <a:r>
              <a:rPr b="1" lang="es-ES" sz="4000" spc="-1" strike="noStrike">
                <a:solidFill>
                  <a:srgbClr val="ff0000"/>
                </a:solidFill>
                <a:latin typeface="Constantia"/>
                <a:ea typeface="Constantia"/>
              </a:rPr>
              <a:t> </a:t>
            </a:r>
            <a:endParaRPr b="0" lang="es-ES" sz="4000" spc="-1" strike="noStrike">
              <a:solidFill>
                <a:srgbClr val="000000"/>
              </a:solidFill>
              <a:latin typeface="Constantia"/>
            </a:endParaRPr>
          </a:p>
          <a:p>
            <a:pPr marL="283320" indent="-282960">
              <a:lnSpc>
                <a:spcPct val="100000"/>
              </a:lnSpc>
              <a:spcBef>
                <a:spcPts val="300"/>
              </a:spcBef>
            </a:pPr>
            <a:r>
              <a:rPr b="1" lang="es-ES" sz="4000" spc="-1" strike="noStrike">
                <a:solidFill>
                  <a:srgbClr val="ff6600"/>
                </a:solidFill>
                <a:latin typeface="Constantia"/>
                <a:ea typeface="Constantia"/>
              </a:rPr>
              <a:t>	</a:t>
            </a:r>
            <a:r>
              <a:rPr b="1" lang="es-ES" sz="4000" spc="-1" strike="noStrike">
                <a:solidFill>
                  <a:srgbClr val="ff6600"/>
                </a:solidFill>
                <a:latin typeface="Constantia"/>
                <a:ea typeface="Constantia"/>
              </a:rPr>
              <a:t>Language</a:t>
            </a:r>
            <a:endParaRPr b="0" lang="es-ES" sz="4000" spc="-1" strike="noStrike">
              <a:solidFill>
                <a:srgbClr val="000000"/>
              </a:solidFill>
              <a:latin typeface="Constantia"/>
            </a:endParaRPr>
          </a:p>
          <a:p>
            <a:pPr marL="283320" indent="-282960">
              <a:lnSpc>
                <a:spcPct val="100000"/>
              </a:lnSpc>
              <a:spcBef>
                <a:spcPts val="300"/>
              </a:spcBef>
            </a:pPr>
            <a:r>
              <a:rPr b="1" lang="es-ES" sz="4000" spc="-1" strike="noStrike">
                <a:solidFill>
                  <a:srgbClr val="ff6600"/>
                </a:solidFill>
                <a:latin typeface="Constantia"/>
                <a:ea typeface="Constantia"/>
              </a:rPr>
              <a:t>	</a:t>
            </a:r>
            <a:r>
              <a:rPr b="1" lang="es-ES" sz="4000" spc="-1" strike="noStrike">
                <a:solidFill>
                  <a:srgbClr val="ff6600"/>
                </a:solidFill>
                <a:latin typeface="Constantia"/>
                <a:ea typeface="Constantia"/>
              </a:rPr>
              <a:t>Literacy</a:t>
            </a:r>
            <a:endParaRPr b="0" lang="es-ES" sz="4000" spc="-1" strike="noStrike">
              <a:solidFill>
                <a:srgbClr val="000000"/>
              </a:solidFill>
              <a:latin typeface="Constantia"/>
            </a:endParaRPr>
          </a:p>
          <a:p>
            <a:pPr marL="283320" indent="-282960">
              <a:lnSpc>
                <a:spcPct val="100000"/>
              </a:lnSpc>
              <a:spcBef>
                <a:spcPts val="300"/>
              </a:spcBef>
            </a:pPr>
            <a:r>
              <a:rPr b="0" lang="es-ES" sz="2800" spc="-1" strike="noStrike">
                <a:solidFill>
                  <a:srgbClr val="000000"/>
                </a:solidFill>
                <a:latin typeface="Constantia"/>
                <a:ea typeface="Constantia"/>
              </a:rPr>
              <a:t>Examples of activities:</a:t>
            </a:r>
            <a:endParaRPr b="0" lang="es-ES" sz="2800" spc="-1" strike="noStrike">
              <a:solidFill>
                <a:srgbClr val="000000"/>
              </a:solidFill>
              <a:latin typeface="Constantia"/>
            </a:endParaRPr>
          </a:p>
          <a:p>
            <a:pPr lvl="1" marL="614160" indent="-235800">
              <a:lnSpc>
                <a:spcPct val="100000"/>
              </a:lnSpc>
              <a:spcBef>
                <a:spcPts val="201"/>
              </a:spcBef>
              <a:buClr>
                <a:srgbClr val="0f6fc6"/>
              </a:buClr>
              <a:buSzPct val="85000"/>
              <a:buFont typeface="Arial"/>
              <a:buChar char="•"/>
            </a:pPr>
            <a:r>
              <a:rPr b="0" lang="es-ES" sz="2800" spc="-1" strike="noStrike">
                <a:solidFill>
                  <a:srgbClr val="000000"/>
                </a:solidFill>
                <a:latin typeface="Calibri"/>
                <a:ea typeface="Calibri"/>
              </a:rPr>
              <a:t>Responding to musical instructions without words</a:t>
            </a:r>
            <a:endParaRPr b="0" lang="es-ES" sz="2800" spc="-1" strike="noStrike">
              <a:solidFill>
                <a:srgbClr val="000000"/>
              </a:solidFill>
              <a:latin typeface="Constantia"/>
            </a:endParaRPr>
          </a:p>
          <a:p>
            <a:pPr lvl="1" marL="614160" indent="-235800">
              <a:lnSpc>
                <a:spcPct val="100000"/>
              </a:lnSpc>
              <a:spcBef>
                <a:spcPts val="201"/>
              </a:spcBef>
              <a:buClr>
                <a:srgbClr val="0f6fc6"/>
              </a:buClr>
              <a:buSzPct val="85000"/>
              <a:buFont typeface="Arial"/>
              <a:buChar char="•"/>
            </a:pPr>
            <a:r>
              <a:rPr b="0" lang="es-ES" sz="2800" spc="-1" strike="noStrike">
                <a:solidFill>
                  <a:srgbClr val="000000"/>
                </a:solidFill>
                <a:latin typeface="Calibri"/>
                <a:ea typeface="Calibri"/>
              </a:rPr>
              <a:t>Guessing games</a:t>
            </a:r>
            <a:endParaRPr b="0" lang="es-ES" sz="2800" spc="-1" strike="noStrike">
              <a:solidFill>
                <a:srgbClr val="000000"/>
              </a:solidFill>
              <a:latin typeface="Constantia"/>
            </a:endParaRPr>
          </a:p>
          <a:p>
            <a:pPr lvl="1" marL="614160" indent="-235800">
              <a:lnSpc>
                <a:spcPct val="100000"/>
              </a:lnSpc>
              <a:spcBef>
                <a:spcPts val="201"/>
              </a:spcBef>
              <a:buClr>
                <a:srgbClr val="0f6fc6"/>
              </a:buClr>
              <a:buSzPct val="85000"/>
              <a:buFont typeface="Arial"/>
              <a:buChar char="•"/>
            </a:pPr>
            <a:r>
              <a:rPr b="0" lang="es-ES" sz="2800" spc="-1" strike="noStrike">
                <a:solidFill>
                  <a:srgbClr val="000000"/>
                </a:solidFill>
                <a:latin typeface="Calibri"/>
                <a:ea typeface="Calibri"/>
              </a:rPr>
              <a:t>Observing and discussing classmates’ performance</a:t>
            </a:r>
            <a:endParaRPr b="0" lang="es-ES" sz="2800" spc="-1" strike="noStrike">
              <a:solidFill>
                <a:srgbClr val="000000"/>
              </a:solidFill>
              <a:latin typeface="Constantia"/>
            </a:endParaRPr>
          </a:p>
          <a:p>
            <a:pPr lvl="1" marL="614160" indent="-235800">
              <a:lnSpc>
                <a:spcPct val="100000"/>
              </a:lnSpc>
              <a:spcBef>
                <a:spcPts val="201"/>
              </a:spcBef>
              <a:buClr>
                <a:srgbClr val="0f6fc6"/>
              </a:buClr>
              <a:buSzPct val="85000"/>
              <a:buFont typeface="Arial"/>
              <a:buChar char="•"/>
            </a:pPr>
            <a:r>
              <a:rPr b="0" lang="es-ES" sz="2800" spc="-1" strike="noStrike">
                <a:solidFill>
                  <a:srgbClr val="000000"/>
                </a:solidFill>
                <a:latin typeface="Calibri"/>
                <a:ea typeface="Calibri"/>
              </a:rPr>
              <a:t>Listening to and discussing new songs.</a:t>
            </a:r>
            <a:endParaRPr b="0" lang="es-ES" sz="2800" spc="-1" strike="noStrike">
              <a:solidFill>
                <a:srgbClr val="000000"/>
              </a:solidFill>
              <a:latin typeface="Constantia"/>
            </a:endParaRPr>
          </a:p>
          <a:p>
            <a:pPr lvl="1" marL="614160" indent="-235800">
              <a:lnSpc>
                <a:spcPct val="100000"/>
              </a:lnSpc>
              <a:spcBef>
                <a:spcPts val="201"/>
              </a:spcBef>
              <a:buClr>
                <a:srgbClr val="0f6fc6"/>
              </a:buClr>
              <a:buSzPct val="85000"/>
              <a:buFont typeface="Arial"/>
              <a:buChar char="•"/>
            </a:pPr>
            <a:r>
              <a:rPr b="1" lang="es-ES" sz="2800" spc="-1" strike="noStrike">
                <a:solidFill>
                  <a:srgbClr val="ff0000"/>
                </a:solidFill>
                <a:latin typeface="Calibri"/>
                <a:ea typeface="Calibri"/>
              </a:rPr>
              <a:t>SILENCE CHEST!!!</a:t>
            </a:r>
            <a:endParaRPr b="0" lang="es-ES" sz="2800" spc="-1" strike="noStrike">
              <a:solidFill>
                <a:srgbClr val="000000"/>
              </a:solidFill>
              <a:latin typeface="Constantia"/>
            </a:endParaRPr>
          </a:p>
        </p:txBody>
      </p:sp>
      <p:pic>
        <p:nvPicPr>
          <p:cNvPr id="808" name="Picture 4" descr=""/>
          <p:cNvPicPr/>
          <p:nvPr/>
        </p:nvPicPr>
        <p:blipFill>
          <a:blip r:embed="rId1"/>
          <a:stretch/>
        </p:blipFill>
        <p:spPr>
          <a:xfrm>
            <a:off x="8302680" y="2500200"/>
            <a:ext cx="4063680" cy="5202000"/>
          </a:xfrm>
          <a:prstGeom prst="rect">
            <a:avLst/>
          </a:prstGeom>
          <a:ln w="12600">
            <a:noFill/>
          </a:ln>
        </p:spPr>
      </p:pic>
      <p:sp>
        <p:nvSpPr>
          <p:cNvPr id="809" name="CustomShape 2"/>
          <p:cNvSpPr/>
          <p:nvPr/>
        </p:nvSpPr>
        <p:spPr>
          <a:xfrm>
            <a:off x="930240" y="3591000"/>
            <a:ext cx="399600" cy="215640"/>
          </a:xfrm>
          <a:prstGeom prst="rightArrow">
            <a:avLst>
              <a:gd name="adj1" fmla="val 50000"/>
              <a:gd name="adj2" fmla="val 46324"/>
            </a:avLst>
          </a:prstGeom>
          <a:solidFill>
            <a:schemeClr val="accent1"/>
          </a:solidFill>
          <a:ln>
            <a:solidFill>
              <a:srgbClr val="000000"/>
            </a:solidFill>
          </a:ln>
        </p:spPr>
        <p:style>
          <a:lnRef idx="0"/>
          <a:fillRef idx="0"/>
          <a:effectRef idx="0"/>
          <a:fontRef idx="minor"/>
        </p:style>
      </p:sp>
      <p:grpSp>
        <p:nvGrpSpPr>
          <p:cNvPr id="810" name="Group 3"/>
          <p:cNvGrpSpPr/>
          <p:nvPr/>
        </p:nvGrpSpPr>
        <p:grpSpPr>
          <a:xfrm>
            <a:off x="3189240" y="196920"/>
            <a:ext cx="6703920" cy="1299960"/>
            <a:chOff x="3189240" y="196920"/>
            <a:chExt cx="6703920" cy="1299960"/>
          </a:xfrm>
        </p:grpSpPr>
        <p:sp>
          <p:nvSpPr>
            <p:cNvPr id="811" name="CustomShape 4"/>
            <p:cNvSpPr/>
            <p:nvPr/>
          </p:nvSpPr>
          <p:spPr>
            <a:xfrm>
              <a:off x="3189240" y="196920"/>
              <a:ext cx="6703560" cy="1299960"/>
            </a:xfrm>
            <a:custGeom>
              <a:avLst/>
              <a:gdLst/>
              <a:ahLst/>
              <a:rect l="l" t="t" r="r" b="b"/>
              <a:pathLst>
                <a:path w="21600" h="21600">
                  <a:moveTo>
                    <a:pt x="21600" y="1350"/>
                  </a:moveTo>
                  <a:cubicBezTo>
                    <a:pt x="21600" y="604"/>
                    <a:pt x="21483" y="0"/>
                    <a:pt x="21338" y="0"/>
                  </a:cubicBezTo>
                  <a:cubicBezTo>
                    <a:pt x="21194" y="0"/>
                    <a:pt x="21076" y="604"/>
                    <a:pt x="21076" y="1350"/>
                  </a:cubicBezTo>
                  <a:lnTo>
                    <a:pt x="21076" y="2700"/>
                  </a:lnTo>
                  <a:lnTo>
                    <a:pt x="262" y="2700"/>
                  </a:lnTo>
                  <a:cubicBezTo>
                    <a:pt x="117" y="2700"/>
                    <a:pt x="0" y="3304"/>
                    <a:pt x="0" y="4050"/>
                  </a:cubicBezTo>
                  <a:lnTo>
                    <a:pt x="0" y="20250"/>
                  </a:lnTo>
                  <a:cubicBezTo>
                    <a:pt x="0" y="20996"/>
                    <a:pt x="117" y="21600"/>
                    <a:pt x="262" y="21600"/>
                  </a:cubicBezTo>
                  <a:cubicBezTo>
                    <a:pt x="406" y="21600"/>
                    <a:pt x="524" y="20996"/>
                    <a:pt x="524" y="20250"/>
                  </a:cubicBezTo>
                  <a:lnTo>
                    <a:pt x="524" y="18900"/>
                  </a:lnTo>
                  <a:lnTo>
                    <a:pt x="21338" y="18900"/>
                  </a:lnTo>
                  <a:cubicBezTo>
                    <a:pt x="21483" y="18900"/>
                    <a:pt x="21600" y="18296"/>
                    <a:pt x="21600" y="17550"/>
                  </a:cubicBezTo>
                  <a:close/>
                </a:path>
              </a:pathLst>
            </a:custGeom>
            <a:solidFill>
              <a:schemeClr val="accent1"/>
            </a:solidFill>
            <a:ln w="12600">
              <a:noFill/>
            </a:ln>
          </p:spPr>
          <p:style>
            <a:lnRef idx="0"/>
            <a:fillRef idx="0"/>
            <a:effectRef idx="0"/>
            <a:fontRef idx="minor"/>
          </p:style>
        </p:sp>
        <p:sp>
          <p:nvSpPr>
            <p:cNvPr id="812" name="CustomShape 5"/>
            <p:cNvSpPr/>
            <p:nvPr/>
          </p:nvSpPr>
          <p:spPr>
            <a:xfrm>
              <a:off x="3270600" y="196920"/>
              <a:ext cx="6622560" cy="324720"/>
            </a:xfrm>
            <a:custGeom>
              <a:avLst/>
              <a:gdLst/>
              <a:ahLst/>
              <a:rect l="l" t="t" r="r" b="b"/>
              <a:pathLst>
                <a:path w="21600" h="21600">
                  <a:moveTo>
                    <a:pt x="0" y="21600"/>
                  </a:moveTo>
                  <a:cubicBezTo>
                    <a:pt x="146" y="21600"/>
                    <a:pt x="265" y="19182"/>
                    <a:pt x="265" y="16200"/>
                  </a:cubicBezTo>
                  <a:cubicBezTo>
                    <a:pt x="265" y="14709"/>
                    <a:pt x="206" y="13500"/>
                    <a:pt x="133" y="13500"/>
                  </a:cubicBezTo>
                  <a:cubicBezTo>
                    <a:pt x="59" y="13500"/>
                    <a:pt x="0" y="14709"/>
                    <a:pt x="0" y="16200"/>
                  </a:cubicBezTo>
                  <a:close/>
                  <a:moveTo>
                    <a:pt x="21335" y="10800"/>
                  </a:moveTo>
                  <a:cubicBezTo>
                    <a:pt x="21481" y="10800"/>
                    <a:pt x="21600" y="8382"/>
                    <a:pt x="21600" y="5400"/>
                  </a:cubicBezTo>
                  <a:cubicBezTo>
                    <a:pt x="21600" y="2418"/>
                    <a:pt x="21481" y="0"/>
                    <a:pt x="21335" y="0"/>
                  </a:cubicBezTo>
                  <a:cubicBezTo>
                    <a:pt x="21189" y="0"/>
                    <a:pt x="21070" y="2418"/>
                    <a:pt x="21070" y="5400"/>
                  </a:cubicBezTo>
                  <a:cubicBezTo>
                    <a:pt x="21070" y="6891"/>
                    <a:pt x="21129" y="8100"/>
                    <a:pt x="21202" y="8100"/>
                  </a:cubicBezTo>
                  <a:cubicBezTo>
                    <a:pt x="21276" y="8100"/>
                    <a:pt x="21335" y="6891"/>
                    <a:pt x="21335" y="5400"/>
                  </a:cubicBezTo>
                  <a:close/>
                </a:path>
              </a:pathLst>
            </a:custGeom>
            <a:solidFill>
              <a:srgbClr val="000000">
                <a:alpha val="20000"/>
              </a:srgbClr>
            </a:solidFill>
            <a:ln w="12600">
              <a:noFill/>
            </a:ln>
          </p:spPr>
          <p:style>
            <a:lnRef idx="0"/>
            <a:fillRef idx="0"/>
            <a:effectRef idx="0"/>
            <a:fontRef idx="minor"/>
          </p:style>
        </p:sp>
        <p:sp>
          <p:nvSpPr>
            <p:cNvPr id="813" name="CustomShape 6"/>
            <p:cNvSpPr/>
            <p:nvPr/>
          </p:nvSpPr>
          <p:spPr>
            <a:xfrm>
              <a:off x="3189240" y="196920"/>
              <a:ext cx="6703560" cy="1299960"/>
            </a:xfrm>
            <a:custGeom>
              <a:avLst/>
              <a:gdLst/>
              <a:ahLst/>
              <a:rect l="l" t="t" r="r" b="b"/>
              <a:pathLst>
                <a:path w="21600" h="21600">
                  <a:moveTo>
                    <a:pt x="0" y="4050"/>
                  </a:moveTo>
                  <a:cubicBezTo>
                    <a:pt x="0" y="3304"/>
                    <a:pt x="117" y="2700"/>
                    <a:pt x="262" y="2700"/>
                  </a:cubicBezTo>
                  <a:lnTo>
                    <a:pt x="21076" y="2700"/>
                  </a:lnTo>
                  <a:lnTo>
                    <a:pt x="21076" y="1350"/>
                  </a:lnTo>
                  <a:cubicBezTo>
                    <a:pt x="21076" y="604"/>
                    <a:pt x="21194" y="0"/>
                    <a:pt x="21338" y="0"/>
                  </a:cubicBezTo>
                  <a:cubicBezTo>
                    <a:pt x="21483" y="0"/>
                    <a:pt x="21600" y="604"/>
                    <a:pt x="21600" y="1350"/>
                  </a:cubicBezTo>
                  <a:lnTo>
                    <a:pt x="21600" y="17550"/>
                  </a:lnTo>
                  <a:cubicBezTo>
                    <a:pt x="21600" y="18296"/>
                    <a:pt x="21483" y="18900"/>
                    <a:pt x="21338" y="18900"/>
                  </a:cubicBezTo>
                  <a:lnTo>
                    <a:pt x="524" y="18900"/>
                  </a:lnTo>
                  <a:lnTo>
                    <a:pt x="524" y="20250"/>
                  </a:lnTo>
                  <a:cubicBezTo>
                    <a:pt x="524" y="20996"/>
                    <a:pt x="406" y="21600"/>
                    <a:pt x="262" y="21600"/>
                  </a:cubicBezTo>
                  <a:cubicBezTo>
                    <a:pt x="117" y="21600"/>
                    <a:pt x="0" y="20996"/>
                    <a:pt x="0" y="20250"/>
                  </a:cubicBezTo>
                  <a:close/>
                  <a:moveTo>
                    <a:pt x="21076" y="2700"/>
                  </a:moveTo>
                  <a:lnTo>
                    <a:pt x="21338" y="2700"/>
                  </a:lnTo>
                  <a:cubicBezTo>
                    <a:pt x="21483" y="2700"/>
                    <a:pt x="21600" y="2096"/>
                    <a:pt x="21600" y="1350"/>
                  </a:cubicBezTo>
                  <a:moveTo>
                    <a:pt x="21338" y="2700"/>
                  </a:moveTo>
                  <a:lnTo>
                    <a:pt x="21338" y="1350"/>
                  </a:lnTo>
                  <a:cubicBezTo>
                    <a:pt x="21338" y="1723"/>
                    <a:pt x="21280" y="2025"/>
                    <a:pt x="21207" y="2025"/>
                  </a:cubicBezTo>
                  <a:cubicBezTo>
                    <a:pt x="21135" y="2025"/>
                    <a:pt x="21076" y="1723"/>
                    <a:pt x="21076" y="1350"/>
                  </a:cubicBezTo>
                  <a:moveTo>
                    <a:pt x="262" y="5400"/>
                  </a:moveTo>
                  <a:lnTo>
                    <a:pt x="262" y="4050"/>
                  </a:lnTo>
                  <a:cubicBezTo>
                    <a:pt x="262" y="3677"/>
                    <a:pt x="320" y="3375"/>
                    <a:pt x="393" y="3375"/>
                  </a:cubicBezTo>
                  <a:cubicBezTo>
                    <a:pt x="465" y="3375"/>
                    <a:pt x="524" y="3677"/>
                    <a:pt x="524" y="4050"/>
                  </a:cubicBezTo>
                  <a:cubicBezTo>
                    <a:pt x="524" y="4796"/>
                    <a:pt x="406" y="5400"/>
                    <a:pt x="262" y="5400"/>
                  </a:cubicBezTo>
                  <a:cubicBezTo>
                    <a:pt x="117" y="5400"/>
                    <a:pt x="0" y="4796"/>
                    <a:pt x="0" y="4050"/>
                  </a:cubicBezTo>
                  <a:moveTo>
                    <a:pt x="524" y="4050"/>
                  </a:moveTo>
                  <a:lnTo>
                    <a:pt x="524" y="18900"/>
                  </a:lnTo>
                </a:path>
              </a:pathLst>
            </a:custGeom>
            <a:noFill/>
            <a:ln w="9360">
              <a:solidFill>
                <a:srgbClr val="000000"/>
              </a:solidFill>
              <a:round/>
            </a:ln>
          </p:spPr>
          <p:style>
            <a:lnRef idx="0"/>
            <a:fillRef idx="0"/>
            <a:effectRef idx="0"/>
            <a:fontRef idx="minor"/>
          </p:style>
        </p:sp>
        <p:sp>
          <p:nvSpPr>
            <p:cNvPr id="814" name="CustomShape 7"/>
            <p:cNvSpPr/>
            <p:nvPr/>
          </p:nvSpPr>
          <p:spPr>
            <a:xfrm>
              <a:off x="3351960" y="359280"/>
              <a:ext cx="6459840" cy="1038240"/>
            </a:xfrm>
            <a:prstGeom prst="rect">
              <a:avLst/>
            </a:prstGeom>
            <a:noFill/>
            <a:ln w="12600">
              <a:noFill/>
            </a:ln>
          </p:spPr>
          <p:style>
            <a:lnRef idx="0"/>
            <a:fillRef idx="0"/>
            <a:effectRef idx="0"/>
            <a:fontRef idx="minor"/>
          </p:style>
          <p:txBody>
            <a:bodyPr lIns="61920" rIns="61920" tIns="61920" bIns="61920"/>
            <a:p>
              <a:pPr>
                <a:lnSpc>
                  <a:spcPct val="100000"/>
                </a:lnSpc>
              </a:pPr>
              <a:r>
                <a:rPr b="1" lang="es-ES" sz="6000" spc="-1" strike="noStrike">
                  <a:solidFill>
                    <a:srgbClr val="ff0000"/>
                  </a:solidFill>
                  <a:latin typeface="Times New Roman"/>
                  <a:ea typeface="Times New Roman"/>
                </a:rPr>
                <a:t>       </a:t>
              </a:r>
              <a:r>
                <a:rPr b="1" lang="es-ES" sz="6000" spc="-1" strike="noStrike">
                  <a:solidFill>
                    <a:srgbClr val="ff0000"/>
                  </a:solidFill>
                  <a:latin typeface="Times New Roman"/>
                  <a:ea typeface="Times New Roman"/>
                </a:rPr>
                <a:t>Listening</a:t>
              </a:r>
              <a:endParaRPr b="0" lang="es-ES" sz="6000" spc="-1" strike="noStrike">
                <a:latin typeface="Arial"/>
              </a:endParaRPr>
            </a:p>
          </p:txBody>
        </p:sp>
      </p:grpSp>
      <p:sp>
        <p:nvSpPr>
          <p:cNvPr id="815" name="CustomShape 8"/>
          <p:cNvSpPr/>
          <p:nvPr/>
        </p:nvSpPr>
        <p:spPr>
          <a:xfrm>
            <a:off x="1001520" y="4734000"/>
            <a:ext cx="399600" cy="215640"/>
          </a:xfrm>
          <a:prstGeom prst="rightArrow">
            <a:avLst>
              <a:gd name="adj1" fmla="val 50000"/>
              <a:gd name="adj2" fmla="val 46324"/>
            </a:avLst>
          </a:prstGeom>
          <a:solidFill>
            <a:schemeClr val="accent1"/>
          </a:solidFill>
          <a:ln>
            <a:solidFill>
              <a:srgbClr val="000000"/>
            </a:solidFill>
          </a:ln>
        </p:spPr>
        <p:style>
          <a:lnRef idx="0"/>
          <a:fillRef idx="0"/>
          <a:effectRef idx="0"/>
          <a:fontRef idx="minor"/>
        </p:style>
      </p:sp>
      <p:sp>
        <p:nvSpPr>
          <p:cNvPr id="816" name="CustomShape 9"/>
          <p:cNvSpPr/>
          <p:nvPr/>
        </p:nvSpPr>
        <p:spPr>
          <a:xfrm>
            <a:off x="930240" y="4162320"/>
            <a:ext cx="399600" cy="215640"/>
          </a:xfrm>
          <a:prstGeom prst="rightArrow">
            <a:avLst>
              <a:gd name="adj1" fmla="val 50000"/>
              <a:gd name="adj2" fmla="val 46324"/>
            </a:avLst>
          </a:prstGeom>
          <a:solidFill>
            <a:schemeClr val="accent1"/>
          </a:solidFill>
          <a:ln>
            <a:solidFill>
              <a:srgbClr val="000000"/>
            </a:solidFill>
          </a:ln>
        </p:spPr>
        <p:style>
          <a:lnRef idx="0"/>
          <a:fillRef idx="0"/>
          <a:effectRef idx="0"/>
          <a:fontRef idx="minor"/>
        </p:style>
      </p:sp>
    </p:spTree>
  </p:cSld>
</p:sld>
</file>

<file path=ppt/slides/slide10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7" name="TextShape 1"/>
          <p:cNvSpPr txBox="1"/>
          <p:nvPr/>
        </p:nvSpPr>
        <p:spPr>
          <a:xfrm>
            <a:off x="974880" y="733320"/>
            <a:ext cx="11054880" cy="143316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Ensemble work</a:t>
            </a:r>
            <a:endParaRPr b="0" lang="es-ES" sz="7100" spc="-1" strike="noStrike">
              <a:solidFill>
                <a:srgbClr val="000000"/>
              </a:solidFill>
              <a:latin typeface="Helvetica Neue"/>
            </a:endParaRPr>
          </a:p>
        </p:txBody>
      </p:sp>
      <p:sp>
        <p:nvSpPr>
          <p:cNvPr id="818" name="TextShape 2"/>
          <p:cNvSpPr txBox="1"/>
          <p:nvPr/>
        </p:nvSpPr>
        <p:spPr>
          <a:xfrm>
            <a:off x="974880" y="2058840"/>
            <a:ext cx="6627600" cy="6811560"/>
          </a:xfrm>
          <a:prstGeom prst="rect">
            <a:avLst/>
          </a:prstGeom>
          <a:noFill/>
          <a:ln w="12600">
            <a:noFill/>
          </a:ln>
        </p:spPr>
        <p:txBody>
          <a:bodyPr lIns="65160" rIns="65160" tIns="65160" bIns="65160"/>
          <a:p>
            <a:pPr>
              <a:lnSpc>
                <a:spcPct val="90000"/>
              </a:lnSpc>
              <a:spcBef>
                <a:spcPts val="400"/>
              </a:spcBef>
            </a:pPr>
            <a:r>
              <a:rPr b="0" lang="es-ES" sz="3200" spc="-1" strike="noStrike">
                <a:solidFill>
                  <a:srgbClr val="000000"/>
                </a:solidFill>
                <a:latin typeface="Constantia"/>
                <a:ea typeface="Constantia"/>
              </a:rPr>
              <a:t>It takes mutual awareness and teamwork to perform together. </a:t>
            </a:r>
            <a:endParaRPr b="0" lang="es-ES" sz="3200" spc="-1" strike="noStrike">
              <a:solidFill>
                <a:srgbClr val="000000"/>
              </a:solidFill>
              <a:latin typeface="Constantia"/>
            </a:endParaRPr>
          </a:p>
          <a:p>
            <a:pPr>
              <a:lnSpc>
                <a:spcPct val="90000"/>
              </a:lnSpc>
              <a:spcBef>
                <a:spcPts val="400"/>
              </a:spcBef>
            </a:pPr>
            <a:endParaRPr b="0" lang="es-ES" sz="3200" spc="-1" strike="noStrike">
              <a:solidFill>
                <a:srgbClr val="000000"/>
              </a:solidFill>
              <a:latin typeface="Constantia"/>
            </a:endParaRPr>
          </a:p>
          <a:p>
            <a:pPr>
              <a:lnSpc>
                <a:spcPct val="90000"/>
              </a:lnSpc>
              <a:spcBef>
                <a:spcPts val="400"/>
              </a:spcBef>
            </a:pPr>
            <a:r>
              <a:rPr b="0" lang="es-ES" sz="3200" spc="-1" strike="noStrike">
                <a:solidFill>
                  <a:srgbClr val="000000"/>
                </a:solidFill>
                <a:latin typeface="Constantia"/>
                <a:ea typeface="Constantia"/>
              </a:rPr>
              <a:t>Examples of activities:</a:t>
            </a:r>
            <a:endParaRPr b="0" lang="es-ES" sz="3200" spc="-1" strike="noStrike">
              <a:solidFill>
                <a:srgbClr val="000000"/>
              </a:solidFill>
              <a:latin typeface="Constantia"/>
            </a:endParaRPr>
          </a:p>
          <a:p>
            <a:pPr lvl="1" marL="905400" indent="-361440">
              <a:lnSpc>
                <a:spcPct val="90000"/>
              </a:lnSpc>
              <a:spcBef>
                <a:spcPts val="400"/>
              </a:spcBef>
              <a:buClr>
                <a:srgbClr val="0f6fc6"/>
              </a:buClr>
              <a:buSzPct val="85000"/>
              <a:buFont typeface="Arial"/>
              <a:buChar char="•"/>
            </a:pPr>
            <a:r>
              <a:rPr b="0" lang="es-ES" sz="3600" spc="-1" strike="noStrike">
                <a:solidFill>
                  <a:srgbClr val="000000"/>
                </a:solidFill>
                <a:latin typeface="Calibri"/>
                <a:ea typeface="Calibri"/>
              </a:rPr>
              <a:t>Question and answer songs</a:t>
            </a:r>
            <a:endParaRPr b="0" lang="es-ES" sz="3600" spc="-1" strike="noStrike">
              <a:solidFill>
                <a:srgbClr val="000000"/>
              </a:solidFill>
              <a:latin typeface="Constantia"/>
            </a:endParaRPr>
          </a:p>
          <a:p>
            <a:pPr lvl="1" marL="905400" indent="-361440">
              <a:lnSpc>
                <a:spcPct val="90000"/>
              </a:lnSpc>
              <a:spcBef>
                <a:spcPts val="400"/>
              </a:spcBef>
              <a:buClr>
                <a:srgbClr val="0f6fc6"/>
              </a:buClr>
              <a:buSzPct val="85000"/>
              <a:buFont typeface="Arial"/>
              <a:buChar char="•"/>
            </a:pPr>
            <a:r>
              <a:rPr b="0" lang="es-ES" sz="3600" spc="-1" strike="noStrike">
                <a:solidFill>
                  <a:srgbClr val="000000"/>
                </a:solidFill>
                <a:latin typeface="Calibri"/>
                <a:ea typeface="Calibri"/>
              </a:rPr>
              <a:t>Performing in separate groups or as duets</a:t>
            </a:r>
            <a:endParaRPr b="0" lang="es-ES" sz="3600" spc="-1" strike="noStrike">
              <a:solidFill>
                <a:srgbClr val="000000"/>
              </a:solidFill>
              <a:latin typeface="Constantia"/>
            </a:endParaRPr>
          </a:p>
          <a:p>
            <a:pPr lvl="1" marL="905400" indent="-361440">
              <a:lnSpc>
                <a:spcPct val="90000"/>
              </a:lnSpc>
              <a:spcBef>
                <a:spcPts val="400"/>
              </a:spcBef>
              <a:buClr>
                <a:srgbClr val="0f6fc6"/>
              </a:buClr>
              <a:buSzPct val="85000"/>
              <a:buFont typeface="Arial"/>
              <a:buChar char="•"/>
            </a:pPr>
            <a:r>
              <a:rPr b="0" lang="es-ES" sz="3600" spc="-1" strike="noStrike">
                <a:solidFill>
                  <a:srgbClr val="000000"/>
                </a:solidFill>
                <a:latin typeface="Calibri"/>
                <a:ea typeface="Calibri"/>
              </a:rPr>
              <a:t>Taking turns to perform a line or verse of a song</a:t>
            </a:r>
            <a:endParaRPr b="0" lang="es-ES" sz="3600" spc="-1" strike="noStrike">
              <a:solidFill>
                <a:srgbClr val="000000"/>
              </a:solidFill>
              <a:latin typeface="Constantia"/>
            </a:endParaRPr>
          </a:p>
          <a:p>
            <a:pPr lvl="1" marL="905400" indent="-361440">
              <a:lnSpc>
                <a:spcPct val="90000"/>
              </a:lnSpc>
              <a:spcBef>
                <a:spcPts val="400"/>
              </a:spcBef>
              <a:buClr>
                <a:srgbClr val="0f6fc6"/>
              </a:buClr>
              <a:buSzPct val="85000"/>
              <a:buFont typeface="Arial"/>
              <a:buChar char="•"/>
            </a:pPr>
            <a:r>
              <a:rPr b="0" lang="es-ES" sz="3600" spc="-1" strike="noStrike">
                <a:solidFill>
                  <a:srgbClr val="000000"/>
                </a:solidFill>
                <a:latin typeface="Calibri"/>
                <a:ea typeface="Calibri"/>
              </a:rPr>
              <a:t>Coordinating actions</a:t>
            </a:r>
            <a:endParaRPr b="0" lang="es-ES" sz="3600" spc="-1" strike="noStrike">
              <a:solidFill>
                <a:srgbClr val="000000"/>
              </a:solidFill>
              <a:latin typeface="Constantia"/>
            </a:endParaRPr>
          </a:p>
        </p:txBody>
      </p:sp>
      <p:pic>
        <p:nvPicPr>
          <p:cNvPr id="819" name="Picture 4" descr=""/>
          <p:cNvPicPr/>
          <p:nvPr/>
        </p:nvPicPr>
        <p:blipFill>
          <a:blip r:embed="rId1"/>
          <a:stretch/>
        </p:blipFill>
        <p:spPr>
          <a:xfrm>
            <a:off x="7802640" y="2600280"/>
            <a:ext cx="3617640" cy="4768560"/>
          </a:xfrm>
          <a:prstGeom prst="rect">
            <a:avLst/>
          </a:prstGeom>
          <a:ln w="12600">
            <a:noFill/>
          </a:ln>
        </p:spPr>
      </p:pic>
    </p:spTree>
  </p:cSld>
</p:sld>
</file>

<file path=ppt/slides/slide10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0"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ff0000"/>
                </a:solidFill>
                <a:latin typeface="Calibri"/>
                <a:ea typeface="Calibri"/>
              </a:rPr>
              <a:t>Draw a Bucket of Water</a:t>
            </a:r>
            <a:endParaRPr b="0" lang="es-ES" sz="7100" spc="-1" strike="noStrike">
              <a:solidFill>
                <a:srgbClr val="000000"/>
              </a:solidFill>
              <a:latin typeface="Helvetica Neue"/>
            </a:endParaRPr>
          </a:p>
        </p:txBody>
      </p:sp>
      <p:sp>
        <p:nvSpPr>
          <p:cNvPr id="821" name="TextShape 2"/>
          <p:cNvSpPr txBox="1"/>
          <p:nvPr/>
        </p:nvSpPr>
        <p:spPr>
          <a:xfrm>
            <a:off x="650160" y="2752560"/>
            <a:ext cx="11703960" cy="6242040"/>
          </a:xfrm>
          <a:prstGeom prst="rect">
            <a:avLst/>
          </a:prstGeom>
          <a:noFill/>
          <a:ln w="12600">
            <a:noFill/>
          </a:ln>
        </p:spPr>
        <p:txBody>
          <a:bodyPr lIns="65160" rIns="65160" tIns="65160" bIns="65160"/>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Draw a bucket of water,</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For my lady’s daughter,</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One in a rush, two in a rush,</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Let this person pop under!</a:t>
            </a:r>
            <a:endParaRPr b="0" lang="es-ES" sz="3300" spc="-1" strike="noStrike">
              <a:solidFill>
                <a:srgbClr val="000000"/>
              </a:solidFill>
              <a:latin typeface="Constantia"/>
            </a:endParaRPr>
          </a:p>
          <a:p>
            <a:pPr>
              <a:lnSpc>
                <a:spcPct val="100000"/>
              </a:lnSpc>
              <a:spcBef>
                <a:spcPts val="400"/>
              </a:spcBef>
            </a:pP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Shake up the sugar pot,</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Shake up the sugar pot,</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Shake up the sugar pot,</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All jump down!</a:t>
            </a:r>
            <a:endParaRPr b="0" lang="es-ES" sz="3300" spc="-1" strike="noStrike">
              <a:solidFill>
                <a:srgbClr val="000000"/>
              </a:solidFill>
              <a:latin typeface="Constantia"/>
            </a:endParaRPr>
          </a:p>
        </p:txBody>
      </p:sp>
      <p:pic>
        <p:nvPicPr>
          <p:cNvPr id="822" name="Picture 6" descr=""/>
          <p:cNvPicPr/>
          <p:nvPr/>
        </p:nvPicPr>
        <p:blipFill>
          <a:blip r:embed="rId1"/>
          <a:stretch/>
        </p:blipFill>
        <p:spPr>
          <a:xfrm rot="19840200">
            <a:off x="7005600" y="4393440"/>
            <a:ext cx="5802840" cy="3868200"/>
          </a:xfrm>
          <a:prstGeom prst="rect">
            <a:avLst/>
          </a:prstGeom>
          <a:ln w="12600">
            <a:noFill/>
          </a:ln>
        </p:spPr>
      </p:pic>
      <p:pic>
        <p:nvPicPr>
          <p:cNvPr id="823" name="Grabación de audio.m4a" descr=""/>
          <p:cNvPicPr/>
          <p:nvPr/>
        </p:nvPicPr>
        <p:blipFill>
          <a:blip r:embed="rId2"/>
          <a:stretch/>
        </p:blipFill>
        <p:spPr>
          <a:xfrm>
            <a:off x="9753480" y="1225440"/>
            <a:ext cx="571320" cy="571320"/>
          </a:xfrm>
          <a:prstGeom prst="rect">
            <a:avLst/>
          </a:prstGeom>
          <a:ln w="12600">
            <a:noFill/>
          </a:ln>
        </p:spPr>
      </p:pic>
    </p:spTree>
  </p:cSld>
  <p:timing>
    <p:tnLst>
      <p:par>
        <p:cTn id="167" dur="indefinite" restart="never" nodeType="tmRoot">
          <p:childTnLst>
            <p:seq>
              <p:cTn id="168" dur="indefinite" nodeType="mainSeq">
                <p:childTnLst>
                  <p:par>
                    <p:cTn id="169" fill="hold">
                      <p:stCondLst>
                        <p:cond delay="indefinite"/>
                      </p:stCondLst>
                      <p:childTnLst>
                        <p:par>
                          <p:cTn id="170" fill="hold">
                            <p:stCondLst>
                              <p:cond delay="0"/>
                            </p:stCondLst>
                            <p:childTnLst>
                              <p:par>
                                <p:cTn id="171" nodeType="clickEffect" fill="hold" presetClass="mediacall">
                                  <p:stCondLst>
                                    <p:cond delay="0"/>
                                  </p:stCondLst>
                                  <p:childTnLst>
                                    <p:cmd type="call">
                                      <p:cBhvr>
                                        <p:cTn id="172" dur="18041654" fill="hold"/>
                                        <p:tgtEl>
                                          <p:spTgt spid="823"/>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0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4" name="TextShape 1"/>
          <p:cNvSpPr txBox="1"/>
          <p:nvPr/>
        </p:nvSpPr>
        <p:spPr>
          <a:xfrm>
            <a:off x="650160" y="1001520"/>
            <a:ext cx="11703960" cy="162540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sp>
        <p:nvSpPr>
          <p:cNvPr id="825" name="TextShape 2"/>
          <p:cNvSpPr txBox="1"/>
          <p:nvPr/>
        </p:nvSpPr>
        <p:spPr>
          <a:xfrm>
            <a:off x="650160" y="2752560"/>
            <a:ext cx="11703960" cy="6242040"/>
          </a:xfrm>
          <a:prstGeom prst="rect">
            <a:avLst/>
          </a:prstGeom>
          <a:noFill/>
          <a:ln w="12600">
            <a:noFill/>
          </a:ln>
        </p:spPr>
        <p:txBody>
          <a:bodyPr lIns="65160" rIns="65160" tIns="65160" bIns="65160"/>
          <a:p>
            <a:endParaRPr b="0" lang="es-ES" sz="3700" spc="-1" strike="noStrike">
              <a:solidFill>
                <a:srgbClr val="000000"/>
              </a:solidFill>
              <a:latin typeface="Constantia"/>
            </a:endParaRPr>
          </a:p>
        </p:txBody>
      </p:sp>
      <p:pic>
        <p:nvPicPr>
          <p:cNvPr id="826" name="Picture 3" descr=""/>
          <p:cNvPicPr/>
          <p:nvPr/>
        </p:nvPicPr>
        <p:blipFill>
          <a:blip r:embed="rId1"/>
          <a:stretch/>
        </p:blipFill>
        <p:spPr>
          <a:xfrm>
            <a:off x="-266760" y="-236520"/>
            <a:ext cx="13609440" cy="9989640"/>
          </a:xfrm>
          <a:prstGeom prst="rect">
            <a:avLst/>
          </a:prstGeom>
          <a:ln w="12600">
            <a:noFill/>
          </a:ln>
        </p:spPr>
      </p:pic>
      <p:pic>
        <p:nvPicPr>
          <p:cNvPr id="827" name="Picture 6" descr=""/>
          <p:cNvPicPr/>
          <p:nvPr/>
        </p:nvPicPr>
        <p:blipFill>
          <a:blip r:embed="rId2"/>
          <a:stretch/>
        </p:blipFill>
        <p:spPr>
          <a:xfrm>
            <a:off x="6070680" y="412920"/>
            <a:ext cx="571320" cy="571320"/>
          </a:xfrm>
          <a:prstGeom prst="rect">
            <a:avLst/>
          </a:prstGeom>
          <a:ln w="12600">
            <a:noFill/>
          </a:ln>
        </p:spPr>
      </p:pic>
    </p:spTree>
  </p:cSld>
  <p:timing>
    <p:tnLst>
      <p:par>
        <p:cTn id="173" dur="indefinite" restart="never" nodeType="tmRoot">
          <p:childTnLst>
            <p:seq>
              <p:cTn id="174" dur="indefinite" nodeType="mainSeq">
                <p:childTnLst>
                  <p:par>
                    <p:cTn id="175" fill="hold">
                      <p:stCondLst>
                        <p:cond delay="indefinite"/>
                      </p:stCondLst>
                      <p:childTnLst>
                        <p:par>
                          <p:cTn id="176" fill="hold">
                            <p:stCondLst>
                              <p:cond delay="0"/>
                            </p:stCondLst>
                            <p:childTnLst>
                              <p:par>
                                <p:cTn id="177" nodeType="clickEffect" fill="hold" presetClass="mediacall">
                                  <p:stCondLst>
                                    <p:cond delay="0"/>
                                  </p:stCondLst>
                                  <p:childTnLst>
                                    <p:cmd type="call">
                                      <p:cBhvr>
                                        <p:cTn id="178" dur="24246076" fill="hold"/>
                                        <p:tgtEl>
                                          <p:spTgt spid="827"/>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0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8" name="TextShape 1"/>
          <p:cNvSpPr txBox="1"/>
          <p:nvPr/>
        </p:nvSpPr>
        <p:spPr>
          <a:xfrm>
            <a:off x="644400" y="59040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Hot Cross Buns</a:t>
            </a:r>
            <a:endParaRPr b="0" lang="es-ES" sz="7100" spc="-1" strike="noStrike">
              <a:solidFill>
                <a:srgbClr val="000000"/>
              </a:solidFill>
              <a:latin typeface="Helvetica Neue"/>
            </a:endParaRPr>
          </a:p>
        </p:txBody>
      </p:sp>
      <p:sp>
        <p:nvSpPr>
          <p:cNvPr id="829" name="CustomShape 2"/>
          <p:cNvSpPr/>
          <p:nvPr/>
        </p:nvSpPr>
        <p:spPr>
          <a:xfrm>
            <a:off x="3193560" y="2139840"/>
            <a:ext cx="6956640" cy="2529720"/>
          </a:xfrm>
          <a:prstGeom prst="rect">
            <a:avLst/>
          </a:prstGeom>
          <a:noFill/>
          <a:ln w="12600">
            <a:noFill/>
          </a:ln>
        </p:spPr>
        <p:style>
          <a:lnRef idx="0"/>
          <a:fillRef idx="0"/>
          <a:effectRef idx="0"/>
          <a:fontRef idx="minor"/>
        </p:style>
        <p:txBody>
          <a:bodyPr wrap="none" lIns="45720" rIns="45720"/>
          <a:p>
            <a:pPr algn="ctr">
              <a:lnSpc>
                <a:spcPct val="100000"/>
              </a:lnSpc>
            </a:pPr>
            <a:r>
              <a:rPr b="0" lang="es-ES" sz="4000" spc="-1" strike="noStrike">
                <a:solidFill>
                  <a:srgbClr val="625b48"/>
                </a:solidFill>
                <a:latin typeface="Lucida Sans Unicode"/>
                <a:ea typeface="Lucida Sans Unicode"/>
              </a:rPr>
              <a:t>Hot cross buns,</a:t>
            </a:r>
            <a:endParaRPr b="0" lang="es-ES" sz="4000" spc="-1" strike="noStrike">
              <a:latin typeface="Arial"/>
            </a:endParaRPr>
          </a:p>
          <a:p>
            <a:pPr algn="ctr">
              <a:lnSpc>
                <a:spcPct val="100000"/>
              </a:lnSpc>
            </a:pPr>
            <a:r>
              <a:rPr b="0" lang="es-ES" sz="4000" spc="-1" strike="noStrike">
                <a:solidFill>
                  <a:srgbClr val="625b48"/>
                </a:solidFill>
                <a:latin typeface="Lucida Sans Unicode"/>
                <a:ea typeface="Lucida Sans Unicode"/>
              </a:rPr>
              <a:t>Hot cross buns,</a:t>
            </a:r>
            <a:endParaRPr b="0" lang="es-ES" sz="4000" spc="-1" strike="noStrike">
              <a:latin typeface="Arial"/>
            </a:endParaRPr>
          </a:p>
          <a:p>
            <a:pPr algn="ctr">
              <a:lnSpc>
                <a:spcPct val="100000"/>
              </a:lnSpc>
            </a:pPr>
            <a:r>
              <a:rPr b="0" lang="es-ES" sz="4000" spc="-1" strike="noStrike">
                <a:solidFill>
                  <a:srgbClr val="625b48"/>
                </a:solidFill>
                <a:latin typeface="Lucida Sans Unicode"/>
                <a:ea typeface="Lucida Sans Unicode"/>
              </a:rPr>
              <a:t>One a penny, two a penny,</a:t>
            </a:r>
            <a:endParaRPr b="0" lang="es-ES" sz="4000" spc="-1" strike="noStrike">
              <a:latin typeface="Arial"/>
            </a:endParaRPr>
          </a:p>
          <a:p>
            <a:pPr algn="ctr">
              <a:lnSpc>
                <a:spcPct val="100000"/>
              </a:lnSpc>
            </a:pPr>
            <a:r>
              <a:rPr b="0" lang="es-ES" sz="4000" spc="-1" strike="noStrike">
                <a:solidFill>
                  <a:srgbClr val="625b48"/>
                </a:solidFill>
                <a:latin typeface="Lucida Sans Unicode"/>
                <a:ea typeface="Lucida Sans Unicode"/>
              </a:rPr>
              <a:t>Hot cross buns.</a:t>
            </a:r>
            <a:endParaRPr b="0" lang="es-ES" sz="4000" spc="-1" strike="noStrike">
              <a:latin typeface="Arial"/>
            </a:endParaRPr>
          </a:p>
        </p:txBody>
      </p:sp>
      <p:pic>
        <p:nvPicPr>
          <p:cNvPr id="830" name="Picture 2" descr=""/>
          <p:cNvPicPr/>
          <p:nvPr/>
        </p:nvPicPr>
        <p:blipFill>
          <a:blip r:embed="rId1"/>
          <a:stretch/>
        </p:blipFill>
        <p:spPr>
          <a:xfrm>
            <a:off x="1461960" y="4805280"/>
            <a:ext cx="10512000" cy="4103280"/>
          </a:xfrm>
          <a:prstGeom prst="rect">
            <a:avLst/>
          </a:prstGeom>
          <a:ln w="12600">
            <a:noFill/>
          </a:ln>
        </p:spPr>
      </p:pic>
    </p:spTree>
  </p:cSld>
  <p:transition spd="slow">
    <p:dissolve/>
  </p:transition>
</p:sld>
</file>

<file path=ppt/slides/slide10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1" name="TextShape 1"/>
          <p:cNvSpPr txBox="1"/>
          <p:nvPr/>
        </p:nvSpPr>
        <p:spPr>
          <a:xfrm>
            <a:off x="644400" y="59040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Oliver Twist</a:t>
            </a:r>
            <a:endParaRPr b="0" lang="es-ES" sz="7100" spc="-1" strike="noStrike">
              <a:solidFill>
                <a:srgbClr val="000000"/>
              </a:solidFill>
              <a:latin typeface="Helvetica Neue"/>
            </a:endParaRPr>
          </a:p>
        </p:txBody>
      </p:sp>
      <p:sp>
        <p:nvSpPr>
          <p:cNvPr id="832" name="CustomShape 2"/>
          <p:cNvSpPr/>
          <p:nvPr/>
        </p:nvSpPr>
        <p:spPr>
          <a:xfrm>
            <a:off x="1766880" y="1924200"/>
            <a:ext cx="11123280" cy="3016440"/>
          </a:xfrm>
          <a:prstGeom prst="rect">
            <a:avLst/>
          </a:prstGeom>
          <a:noFill/>
          <a:ln w="12600">
            <a:noFill/>
          </a:ln>
        </p:spPr>
        <p:style>
          <a:lnRef idx="0"/>
          <a:fillRef idx="0"/>
          <a:effectRef idx="0"/>
          <a:fontRef idx="minor"/>
        </p:style>
        <p:txBody>
          <a:bodyPr wrap="none" lIns="45720" rIns="45720"/>
          <a:p>
            <a:pPr algn="ctr">
              <a:lnSpc>
                <a:spcPct val="100000"/>
              </a:lnSpc>
            </a:pPr>
            <a:r>
              <a:rPr b="0" lang="es-ES" sz="4800" spc="-1" strike="noStrike">
                <a:solidFill>
                  <a:srgbClr val="625b48"/>
                </a:solidFill>
                <a:latin typeface="Lucida Sans Unicode"/>
                <a:ea typeface="Lucida Sans Unicode"/>
              </a:rPr>
              <a:t>Oliver Twist, you can’t do this,</a:t>
            </a:r>
            <a:endParaRPr b="0" lang="es-ES" sz="4800" spc="-1" strike="noStrike">
              <a:latin typeface="Arial"/>
            </a:endParaRPr>
          </a:p>
          <a:p>
            <a:pPr algn="ctr">
              <a:lnSpc>
                <a:spcPct val="100000"/>
              </a:lnSpc>
            </a:pPr>
            <a:r>
              <a:rPr b="0" lang="es-ES" sz="4800" spc="-1" strike="noStrike">
                <a:solidFill>
                  <a:srgbClr val="625b48"/>
                </a:solidFill>
                <a:latin typeface="Lucida Sans Unicode"/>
                <a:ea typeface="Lucida Sans Unicode"/>
              </a:rPr>
              <a:t>So what’s the use in trying?</a:t>
            </a:r>
            <a:endParaRPr b="0" lang="es-ES" sz="4800" spc="-1" strike="noStrike">
              <a:latin typeface="Arial"/>
            </a:endParaRPr>
          </a:p>
          <a:p>
            <a:pPr algn="ctr">
              <a:lnSpc>
                <a:spcPct val="100000"/>
              </a:lnSpc>
            </a:pPr>
            <a:r>
              <a:rPr b="0" lang="es-ES" sz="4800" spc="-1" strike="noStrike">
                <a:solidFill>
                  <a:srgbClr val="625b48"/>
                </a:solidFill>
                <a:latin typeface="Lucida Sans Unicode"/>
                <a:ea typeface="Lucida Sans Unicode"/>
              </a:rPr>
              <a:t>Pat your knees and touch your toes,</a:t>
            </a:r>
            <a:endParaRPr b="0" lang="es-ES" sz="4800" spc="-1" strike="noStrike">
              <a:latin typeface="Arial"/>
            </a:endParaRPr>
          </a:p>
          <a:p>
            <a:pPr algn="ctr">
              <a:lnSpc>
                <a:spcPct val="100000"/>
              </a:lnSpc>
            </a:pPr>
            <a:r>
              <a:rPr b="0" lang="es-ES" sz="4800" spc="-1" strike="noStrike">
                <a:solidFill>
                  <a:srgbClr val="625b48"/>
                </a:solidFill>
                <a:latin typeface="Lucida Sans Unicode"/>
                <a:ea typeface="Lucida Sans Unicode"/>
              </a:rPr>
              <a:t>Clap your hands and around you go</a:t>
            </a:r>
            <a:endParaRPr b="0" lang="es-ES" sz="4800" spc="-1" strike="noStrike">
              <a:latin typeface="Arial"/>
            </a:endParaRPr>
          </a:p>
        </p:txBody>
      </p:sp>
      <p:pic>
        <p:nvPicPr>
          <p:cNvPr id="833" name="Picture 2" descr=""/>
          <p:cNvPicPr/>
          <p:nvPr/>
        </p:nvPicPr>
        <p:blipFill>
          <a:blip r:embed="rId1"/>
          <a:stretch/>
        </p:blipFill>
        <p:spPr>
          <a:xfrm rot="1673400">
            <a:off x="5653080" y="5538600"/>
            <a:ext cx="4177800" cy="4177800"/>
          </a:xfrm>
          <a:prstGeom prst="rect">
            <a:avLst/>
          </a:prstGeom>
          <a:ln w="12600">
            <a:noFill/>
          </a:ln>
        </p:spPr>
      </p:pic>
      <p:sp>
        <p:nvSpPr>
          <p:cNvPr id="834" name="CustomShape 3"/>
          <p:cNvSpPr/>
          <p:nvPr/>
        </p:nvSpPr>
        <p:spPr>
          <a:xfrm>
            <a:off x="230040" y="6892920"/>
            <a:ext cx="5099040" cy="1554840"/>
          </a:xfrm>
          <a:prstGeom prst="rect">
            <a:avLst/>
          </a:prstGeom>
          <a:noFill/>
          <a:ln w="12600">
            <a:noFill/>
          </a:ln>
        </p:spPr>
        <p:style>
          <a:lnRef idx="0"/>
          <a:fillRef idx="0"/>
          <a:effectRef idx="0"/>
          <a:fontRef idx="minor"/>
        </p:style>
        <p:txBody>
          <a:bodyPr wrap="none" lIns="45720" rIns="45720"/>
          <a:p>
            <a:pPr algn="ctr">
              <a:lnSpc>
                <a:spcPct val="100000"/>
              </a:lnSpc>
            </a:pPr>
            <a:r>
              <a:rPr b="0" lang="es-ES" sz="2400" spc="-1" strike="noStrike">
                <a:solidFill>
                  <a:srgbClr val="625b48"/>
                </a:solidFill>
                <a:latin typeface="Lucida Sans Unicode"/>
                <a:ea typeface="Lucida Sans Unicode"/>
              </a:rPr>
              <a:t>Lyrics – Movements</a:t>
            </a:r>
            <a:endParaRPr b="0" lang="es-ES" sz="2400" spc="-1" strike="noStrike">
              <a:latin typeface="Arial"/>
            </a:endParaRPr>
          </a:p>
          <a:p>
            <a:pPr algn="ctr">
              <a:lnSpc>
                <a:spcPct val="100000"/>
              </a:lnSpc>
            </a:pPr>
            <a:r>
              <a:rPr b="0" lang="es-ES" sz="2400" spc="-1" strike="noStrike">
                <a:solidFill>
                  <a:srgbClr val="625b48"/>
                </a:solidFill>
                <a:latin typeface="Lucida Sans Unicode"/>
                <a:ea typeface="Lucida Sans Unicode"/>
              </a:rPr>
              <a:t>Singing – Magic pencil and notes</a:t>
            </a:r>
            <a:endParaRPr b="0" lang="es-ES" sz="2400" spc="-1" strike="noStrike">
              <a:latin typeface="Arial"/>
            </a:endParaRPr>
          </a:p>
          <a:p>
            <a:pPr algn="ctr">
              <a:lnSpc>
                <a:spcPct val="100000"/>
              </a:lnSpc>
            </a:pPr>
            <a:r>
              <a:rPr b="0" lang="es-ES" sz="2400" spc="-1" strike="noStrike">
                <a:solidFill>
                  <a:srgbClr val="625b48"/>
                </a:solidFill>
                <a:latin typeface="Lucida Sans Unicode"/>
                <a:ea typeface="Lucida Sans Unicode"/>
              </a:rPr>
              <a:t>Clapping (right, left)</a:t>
            </a:r>
            <a:endParaRPr b="0" lang="es-ES" sz="2400" spc="-1" strike="noStrike">
              <a:latin typeface="Arial"/>
            </a:endParaRPr>
          </a:p>
          <a:p>
            <a:pPr algn="ctr">
              <a:lnSpc>
                <a:spcPct val="100000"/>
              </a:lnSpc>
            </a:pPr>
            <a:r>
              <a:rPr b="0" lang="es-ES" sz="2400" spc="-1" strike="noStrike">
                <a:solidFill>
                  <a:srgbClr val="625b48"/>
                </a:solidFill>
                <a:latin typeface="Lucida Sans Unicode"/>
                <a:ea typeface="Lucida Sans Unicode"/>
              </a:rPr>
              <a:t>Game</a:t>
            </a:r>
            <a:endParaRPr b="0" lang="es-ES" sz="2400" spc="-1" strike="noStrike">
              <a:latin typeface="Arial"/>
            </a:endParaRPr>
          </a:p>
        </p:txBody>
      </p:sp>
      <p:pic>
        <p:nvPicPr>
          <p:cNvPr id="835" name="Picture 6" descr=""/>
          <p:cNvPicPr/>
          <p:nvPr/>
        </p:nvPicPr>
        <p:blipFill>
          <a:blip r:embed="rId2"/>
          <a:stretch/>
        </p:blipFill>
        <p:spPr>
          <a:xfrm>
            <a:off x="7942320" y="915840"/>
            <a:ext cx="571320" cy="571320"/>
          </a:xfrm>
          <a:prstGeom prst="rect">
            <a:avLst/>
          </a:prstGeom>
          <a:ln w="12600">
            <a:noFill/>
          </a:ln>
        </p:spPr>
      </p:pic>
    </p:spTree>
  </p:cSld>
  <p:transition spd="slow">
    <p:dissolve/>
  </p:transition>
  <p:timing>
    <p:tnLst>
      <p:par>
        <p:cTn id="179" dur="indefinite" restart="never" nodeType="tmRoot">
          <p:childTnLst>
            <p:seq>
              <p:cTn id="180" dur="indefinite" nodeType="mainSeq">
                <p:childTnLst>
                  <p:par>
                    <p:cTn id="181" fill="hold">
                      <p:stCondLst>
                        <p:cond delay="indefinite"/>
                      </p:stCondLst>
                      <p:childTnLst>
                        <p:par>
                          <p:cTn id="182" fill="hold">
                            <p:stCondLst>
                              <p:cond delay="0"/>
                            </p:stCondLst>
                            <p:childTnLst>
                              <p:par>
                                <p:cTn id="183" nodeType="clickEffect" fill="hold" presetClass="mediacall">
                                  <p:stCondLst>
                                    <p:cond delay="0"/>
                                  </p:stCondLst>
                                  <p:childTnLst>
                                    <p:cmd type="call">
                                      <p:cBhvr>
                                        <p:cTn id="184" dur="14178775" fill="hold"/>
                                        <p:tgtEl>
                                          <p:spTgt spid="835"/>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0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6"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Pussy Cat</a:t>
            </a:r>
            <a:endParaRPr b="0" lang="es-ES" sz="7100" spc="-1" strike="noStrike">
              <a:solidFill>
                <a:srgbClr val="000000"/>
              </a:solidFill>
              <a:latin typeface="Helvetica Neue"/>
            </a:endParaRPr>
          </a:p>
        </p:txBody>
      </p:sp>
      <p:sp>
        <p:nvSpPr>
          <p:cNvPr id="837" name="CustomShape 2"/>
          <p:cNvSpPr/>
          <p:nvPr/>
        </p:nvSpPr>
        <p:spPr>
          <a:xfrm>
            <a:off x="6295320" y="1636560"/>
            <a:ext cx="5339520" cy="679536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625b48"/>
                </a:solidFill>
                <a:latin typeface="Arial"/>
                <a:ea typeface="Arial"/>
              </a:rPr>
              <a:t>- Pussy cat, pussy cat,</a:t>
            </a:r>
            <a:br/>
            <a:r>
              <a:rPr b="0" lang="es-ES" sz="4000" spc="-1" strike="noStrike">
                <a:solidFill>
                  <a:srgbClr val="625b48"/>
                </a:solidFill>
                <a:latin typeface="Arial"/>
                <a:ea typeface="Arial"/>
              </a:rPr>
              <a:t>Where have you been?</a:t>
            </a:r>
            <a:br/>
            <a:br/>
            <a:r>
              <a:rPr b="0" lang="es-ES" sz="4000" spc="-1" strike="noStrike">
                <a:solidFill>
                  <a:srgbClr val="625b48"/>
                </a:solidFill>
                <a:latin typeface="Arial"/>
                <a:ea typeface="Arial"/>
              </a:rPr>
              <a:t>- I've been to London</a:t>
            </a:r>
            <a:br/>
            <a:r>
              <a:rPr b="0" lang="es-ES" sz="4000" spc="-1" strike="noStrike">
                <a:solidFill>
                  <a:srgbClr val="625b48"/>
                </a:solidFill>
                <a:latin typeface="Arial"/>
                <a:ea typeface="Arial"/>
              </a:rPr>
              <a:t>To visit the Queen.</a:t>
            </a:r>
            <a:br/>
            <a:br/>
            <a:r>
              <a:rPr b="0" lang="es-ES" sz="4000" spc="-1" strike="noStrike">
                <a:solidFill>
                  <a:srgbClr val="625b48"/>
                </a:solidFill>
                <a:latin typeface="Arial"/>
                <a:ea typeface="Arial"/>
              </a:rPr>
              <a:t>- Pussy cat, pussycat,</a:t>
            </a:r>
            <a:br/>
            <a:r>
              <a:rPr b="0" lang="es-ES" sz="4000" spc="-1" strike="noStrike">
                <a:solidFill>
                  <a:srgbClr val="625b48"/>
                </a:solidFill>
                <a:latin typeface="Arial"/>
                <a:ea typeface="Arial"/>
              </a:rPr>
              <a:t>What did you there?</a:t>
            </a:r>
            <a:br/>
            <a:br/>
            <a:r>
              <a:rPr b="0" lang="es-ES" sz="4000" spc="-1" strike="noStrike">
                <a:solidFill>
                  <a:srgbClr val="625b48"/>
                </a:solidFill>
                <a:latin typeface="Arial"/>
                <a:ea typeface="Arial"/>
              </a:rPr>
              <a:t>- I saw a little mouse</a:t>
            </a:r>
            <a:br/>
            <a:r>
              <a:rPr b="0" lang="es-ES" sz="4000" spc="-1" strike="noStrike">
                <a:solidFill>
                  <a:srgbClr val="625b48"/>
                </a:solidFill>
                <a:latin typeface="Arial"/>
                <a:ea typeface="Arial"/>
              </a:rPr>
              <a:t>Under a chair.</a:t>
            </a:r>
            <a:endParaRPr b="0" lang="es-ES" sz="4000" spc="-1" strike="noStrike">
              <a:latin typeface="Arial"/>
            </a:endParaRPr>
          </a:p>
        </p:txBody>
      </p:sp>
      <p:pic>
        <p:nvPicPr>
          <p:cNvPr id="838" name="Picture 2" descr=""/>
          <p:cNvPicPr/>
          <p:nvPr/>
        </p:nvPicPr>
        <p:blipFill>
          <a:blip r:embed="rId1"/>
          <a:stretch/>
        </p:blipFill>
        <p:spPr>
          <a:xfrm rot="20571600">
            <a:off x="814320" y="3220920"/>
            <a:ext cx="4571640" cy="3428640"/>
          </a:xfrm>
          <a:prstGeom prst="rect">
            <a:avLst/>
          </a:prstGeom>
          <a:ln w="12600">
            <a:noFill/>
          </a:ln>
        </p:spPr>
      </p:pic>
      <p:pic>
        <p:nvPicPr>
          <p:cNvPr id="839" name="Picture 5" descr=""/>
          <p:cNvPicPr/>
          <p:nvPr/>
        </p:nvPicPr>
        <p:blipFill>
          <a:blip r:embed="rId2"/>
          <a:stretch/>
        </p:blipFill>
        <p:spPr>
          <a:xfrm>
            <a:off x="5423040" y="915840"/>
            <a:ext cx="571320" cy="571320"/>
          </a:xfrm>
          <a:prstGeom prst="rect">
            <a:avLst/>
          </a:prstGeom>
          <a:ln w="12600">
            <a:noFill/>
          </a:ln>
        </p:spPr>
      </p:pic>
    </p:spTree>
  </p:cSld>
  <p:transition spd="slow">
    <p:dissolve/>
  </p:transition>
  <p:timing>
    <p:tnLst>
      <p:par>
        <p:cTn id="185" dur="indefinite" restart="never" nodeType="tmRoot">
          <p:childTnLst>
            <p:seq>
              <p:cTn id="186" dur="indefinite" nodeType="mainSeq">
                <p:childTnLst>
                  <p:par>
                    <p:cTn id="187" fill="hold">
                      <p:stCondLst>
                        <p:cond delay="indefinite"/>
                      </p:stCondLst>
                      <p:childTnLst>
                        <p:par>
                          <p:cTn id="188" fill="hold">
                            <p:stCondLst>
                              <p:cond delay="0"/>
                            </p:stCondLst>
                            <p:childTnLst>
                              <p:par>
                                <p:cTn id="189" nodeType="clickEffect" fill="hold" presetClass="mediacall">
                                  <p:stCondLst>
                                    <p:cond delay="0"/>
                                  </p:stCondLst>
                                  <p:childTnLst>
                                    <p:cmd type="call">
                                      <p:cBhvr>
                                        <p:cTn id="190" dur="24185124" fill="hold"/>
                                        <p:tgtEl>
                                          <p:spTgt spid="839"/>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0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0" name="TextShape 1"/>
          <p:cNvSpPr txBox="1"/>
          <p:nvPr/>
        </p:nvSpPr>
        <p:spPr>
          <a:xfrm>
            <a:off x="741240" y="628560"/>
            <a:ext cx="11540880" cy="138708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Cuckoo!!</a:t>
            </a:r>
            <a:endParaRPr b="0" lang="es-ES" sz="7100" spc="-1" strike="noStrike">
              <a:solidFill>
                <a:srgbClr val="000000"/>
              </a:solidFill>
              <a:latin typeface="Helvetica Neue"/>
            </a:endParaRPr>
          </a:p>
        </p:txBody>
      </p:sp>
      <p:pic>
        <p:nvPicPr>
          <p:cNvPr id="841" name="Picture 2" descr=""/>
          <p:cNvPicPr/>
          <p:nvPr/>
        </p:nvPicPr>
        <p:blipFill>
          <a:blip r:embed="rId1"/>
          <a:stretch/>
        </p:blipFill>
        <p:spPr>
          <a:xfrm rot="19738800">
            <a:off x="7162560" y="1303560"/>
            <a:ext cx="4096800" cy="2303280"/>
          </a:xfrm>
          <a:prstGeom prst="rect">
            <a:avLst/>
          </a:prstGeom>
          <a:ln w="12600">
            <a:noFill/>
          </a:ln>
        </p:spPr>
      </p:pic>
      <p:sp>
        <p:nvSpPr>
          <p:cNvPr id="842" name="CustomShape 2"/>
          <p:cNvSpPr/>
          <p:nvPr/>
        </p:nvSpPr>
        <p:spPr>
          <a:xfrm>
            <a:off x="1027440" y="5668920"/>
            <a:ext cx="8750520" cy="1737720"/>
          </a:xfrm>
          <a:prstGeom prst="rect">
            <a:avLst/>
          </a:prstGeom>
          <a:noFill/>
          <a:ln w="12600">
            <a:noFill/>
          </a:ln>
        </p:spPr>
        <p:style>
          <a:lnRef idx="0"/>
          <a:fillRef idx="0"/>
          <a:effectRef idx="0"/>
          <a:fontRef idx="minor"/>
        </p:style>
        <p:txBody>
          <a:bodyPr wrap="none" lIns="45720" rIns="45720"/>
          <a:p>
            <a:pPr algn="ctr">
              <a:lnSpc>
                <a:spcPct val="100000"/>
              </a:lnSpc>
            </a:pPr>
            <a:r>
              <a:rPr b="0" lang="es-ES" sz="5400" spc="-1" strike="noStrike">
                <a:solidFill>
                  <a:srgbClr val="625b48"/>
                </a:solidFill>
                <a:latin typeface="Lucida Sans Unicode"/>
                <a:ea typeface="Lucida Sans Unicode"/>
              </a:rPr>
              <a:t>Cuckoo!! Where are you?</a:t>
            </a:r>
            <a:endParaRPr b="0" lang="es-ES" sz="5400" spc="-1" strike="noStrike">
              <a:latin typeface="Arial"/>
            </a:endParaRPr>
          </a:p>
          <a:p>
            <a:pPr algn="ctr">
              <a:lnSpc>
                <a:spcPct val="100000"/>
              </a:lnSpc>
            </a:pPr>
            <a:r>
              <a:rPr b="0" lang="es-ES" sz="5400" spc="-1" strike="noStrike">
                <a:solidFill>
                  <a:srgbClr val="625b48"/>
                </a:solidFill>
                <a:latin typeface="Lucida Sans Unicode"/>
                <a:ea typeface="Lucida Sans Unicode"/>
              </a:rPr>
              <a:t>Here I am! I see you!!</a:t>
            </a:r>
            <a:endParaRPr b="0" lang="es-ES" sz="5400" spc="-1" strike="noStrike">
              <a:latin typeface="Arial"/>
            </a:endParaRPr>
          </a:p>
        </p:txBody>
      </p:sp>
      <p:pic>
        <p:nvPicPr>
          <p:cNvPr id="843" name="Picture 4" descr=""/>
          <p:cNvPicPr/>
          <p:nvPr/>
        </p:nvPicPr>
        <p:blipFill>
          <a:blip r:embed="rId2"/>
          <a:stretch/>
        </p:blipFill>
        <p:spPr>
          <a:xfrm>
            <a:off x="2181240" y="2139840"/>
            <a:ext cx="4306680" cy="3109680"/>
          </a:xfrm>
          <a:prstGeom prst="rect">
            <a:avLst/>
          </a:prstGeom>
          <a:ln w="12600">
            <a:noFill/>
          </a:ln>
        </p:spPr>
      </p:pic>
      <p:pic>
        <p:nvPicPr>
          <p:cNvPr id="844" name="Picture 6" descr=""/>
          <p:cNvPicPr/>
          <p:nvPr/>
        </p:nvPicPr>
        <p:blipFill>
          <a:blip r:embed="rId3"/>
          <a:stretch/>
        </p:blipFill>
        <p:spPr>
          <a:xfrm>
            <a:off x="5638680" y="1204920"/>
            <a:ext cx="571320" cy="571320"/>
          </a:xfrm>
          <a:prstGeom prst="rect">
            <a:avLst/>
          </a:prstGeom>
          <a:ln w="12600">
            <a:noFill/>
          </a:ln>
        </p:spPr>
      </p:pic>
    </p:spTree>
  </p:cSld>
  <p:transition spd="slow">
    <p:dissolve/>
  </p:transition>
  <p:timing>
    <p:tnLst>
      <p:par>
        <p:cTn id="191" dur="indefinite" restart="never" nodeType="tmRoot">
          <p:childTnLst>
            <p:seq>
              <p:cTn id="192" dur="indefinite" nodeType="mainSeq">
                <p:childTnLst>
                  <p:par>
                    <p:cTn id="193" fill="hold">
                      <p:stCondLst>
                        <p:cond delay="indefinite"/>
                      </p:stCondLst>
                      <p:childTnLst>
                        <p:par>
                          <p:cTn id="194" fill="hold">
                            <p:stCondLst>
                              <p:cond delay="0"/>
                            </p:stCondLst>
                            <p:childTnLst>
                              <p:par>
                                <p:cTn id="195" nodeType="clickEffect" fill="hold" presetClass="mediacall">
                                  <p:stCondLst>
                                    <p:cond delay="0"/>
                                  </p:stCondLst>
                                  <p:childTnLst>
                                    <p:cmd type="call">
                                      <p:cBhvr>
                                        <p:cTn id="196" dur="19898140" fill="hold"/>
                                        <p:tgtEl>
                                          <p:spTgt spid="844"/>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0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5"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3700" spc="-1" strike="noStrike">
                <a:solidFill>
                  <a:srgbClr val="04617b"/>
                </a:solidFill>
                <a:latin typeface="Calibri"/>
                <a:ea typeface="Calibri"/>
              </a:rPr>
              <a:t>      </a:t>
            </a:r>
            <a:r>
              <a:rPr b="0" lang="es-ES" sz="3700" spc="-1" strike="noStrike">
                <a:solidFill>
                  <a:srgbClr val="009dd9"/>
                </a:solidFill>
                <a:latin typeface="Calibri"/>
                <a:ea typeface="Calibri"/>
              </a:rPr>
              <a:t>The Fun Phonics Framework</a:t>
            </a:r>
            <a:br/>
            <a:r>
              <a:rPr b="0" lang="es-ES" sz="3700" spc="-1" strike="noStrike">
                <a:solidFill>
                  <a:srgbClr val="04617b"/>
                </a:solidFill>
                <a:latin typeface="Calibri"/>
                <a:ea typeface="Calibri"/>
              </a:rPr>
              <a:t> </a:t>
            </a:r>
            <a:r>
              <a:rPr b="0" lang="es-ES" sz="3700" spc="-1" strike="noStrike">
                <a:solidFill>
                  <a:srgbClr val="04617b"/>
                </a:solidFill>
                <a:latin typeface="Calibri"/>
                <a:ea typeface="Calibri"/>
              </a:rPr>
              <a:t>	</a:t>
            </a:r>
            <a:r>
              <a:rPr b="0" lang="es-ES" sz="3700" spc="-1" strike="noStrike">
                <a:solidFill>
                  <a:srgbClr val="04617b"/>
                </a:solidFill>
                <a:latin typeface="Calibri"/>
                <a:ea typeface="Calibri"/>
              </a:rPr>
              <a:t>	</a:t>
            </a:r>
            <a:r>
              <a:rPr b="0" lang="es-ES" sz="3700" spc="-1" strike="noStrike">
                <a:solidFill>
                  <a:srgbClr val="04617b"/>
                </a:solidFill>
                <a:latin typeface="Calibri"/>
                <a:ea typeface="Calibri"/>
              </a:rPr>
              <a:t>	</a:t>
            </a:r>
            <a:r>
              <a:rPr b="0" lang="es-ES" sz="3700" spc="-1" strike="noStrike">
                <a:solidFill>
                  <a:srgbClr val="04617b"/>
                </a:solidFill>
                <a:latin typeface="Calibri"/>
                <a:ea typeface="Calibri"/>
              </a:rPr>
              <a:t>	</a:t>
            </a:r>
            <a:r>
              <a:rPr b="0" lang="es-ES" sz="2000" spc="-1" strike="noStrike">
                <a:solidFill>
                  <a:srgbClr val="04617b"/>
                </a:solidFill>
                <a:latin typeface="Calibri"/>
                <a:ea typeface="Calibri"/>
              </a:rPr>
              <a:t>(Becky Wilson)</a:t>
            </a:r>
            <a:endParaRPr b="0" lang="es-ES" sz="2000" spc="-1" strike="noStrike">
              <a:solidFill>
                <a:srgbClr val="000000"/>
              </a:solidFill>
              <a:latin typeface="Helvetica Neue"/>
            </a:endParaRPr>
          </a:p>
        </p:txBody>
      </p:sp>
      <p:pic>
        <p:nvPicPr>
          <p:cNvPr id="846" name="Picture 5" descr=""/>
          <p:cNvPicPr/>
          <p:nvPr/>
        </p:nvPicPr>
        <p:blipFill>
          <a:blip r:embed="rId1"/>
          <a:stretch/>
        </p:blipFill>
        <p:spPr>
          <a:xfrm>
            <a:off x="2685960" y="2212920"/>
            <a:ext cx="9072360" cy="6803640"/>
          </a:xfrm>
          <a:prstGeom prst="rect">
            <a:avLst/>
          </a:prstGeom>
          <a:ln w="12600">
            <a:noFill/>
          </a:ln>
        </p:spPr>
      </p:pic>
    </p:spTree>
  </p:cSld>
</p:sld>
</file>

<file path=ppt/slides/slide10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7"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Phonics and Music</a:t>
            </a:r>
            <a:endParaRPr b="0" lang="es-ES" sz="7100" spc="-1" strike="noStrike">
              <a:solidFill>
                <a:srgbClr val="000000"/>
              </a:solidFill>
              <a:latin typeface="Helvetica Neue"/>
            </a:endParaRPr>
          </a:p>
        </p:txBody>
      </p:sp>
      <p:pic>
        <p:nvPicPr>
          <p:cNvPr id="848" name="14702343_1755250711390731_7161472692739153382_n.jpeg" descr=""/>
          <p:cNvPicPr/>
          <p:nvPr/>
        </p:nvPicPr>
        <p:blipFill>
          <a:blip r:embed="rId1"/>
          <a:stretch/>
        </p:blipFill>
        <p:spPr>
          <a:xfrm>
            <a:off x="6114960" y="3801960"/>
            <a:ext cx="5343120" cy="3928680"/>
          </a:xfrm>
          <a:prstGeom prst="rect">
            <a:avLst/>
          </a:prstGeom>
          <a:ln w="12600">
            <a:noFill/>
          </a:ln>
        </p:spPr>
      </p:pic>
      <p:pic>
        <p:nvPicPr>
          <p:cNvPr id="849" name="14721501_1755250724724063_219434147061980430_n.jpeg" descr=""/>
          <p:cNvPicPr/>
          <p:nvPr/>
        </p:nvPicPr>
        <p:blipFill>
          <a:blip r:embed="rId2"/>
          <a:stretch/>
        </p:blipFill>
        <p:spPr>
          <a:xfrm>
            <a:off x="1312920" y="2502000"/>
            <a:ext cx="5676480" cy="4249440"/>
          </a:xfrm>
          <a:prstGeom prst="rect">
            <a:avLst/>
          </a:prstGeom>
          <a:ln w="12600">
            <a:noFill/>
          </a:ln>
        </p:spPr>
      </p:pic>
    </p:spTree>
  </p:cSld>
  <p:transition spd="slow">
    <p:dissolve/>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4" name="TextShape 1"/>
          <p:cNvSpPr txBox="1"/>
          <p:nvPr/>
        </p:nvSpPr>
        <p:spPr>
          <a:xfrm>
            <a:off x="3046320" y="412920"/>
            <a:ext cx="6643440" cy="1294920"/>
          </a:xfrm>
          <a:prstGeom prst="rect">
            <a:avLst/>
          </a:prstGeom>
          <a:solidFill>
            <a:srgbClr val="ffffff"/>
          </a:solidFill>
          <a:ln w="12600">
            <a:noFill/>
          </a:ln>
        </p:spPr>
        <p:txBody>
          <a:bodyPr lIns="0" rIns="0" tIns="0" bIns="0" anchor="b"/>
          <a:p>
            <a:pPr algn="r">
              <a:lnSpc>
                <a:spcPct val="100000"/>
              </a:lnSpc>
            </a:pPr>
            <a:r>
              <a:rPr b="0" lang="es-ES" sz="7100" spc="-1" strike="noStrike">
                <a:solidFill>
                  <a:srgbClr val="009dd9"/>
                </a:solidFill>
                <a:latin typeface="Calibri"/>
                <a:ea typeface="Calibri"/>
              </a:rPr>
              <a:t>Cobbler, Cobbler</a:t>
            </a:r>
            <a:endParaRPr b="0" lang="es-ES" sz="7100" spc="-1" strike="noStrike">
              <a:solidFill>
                <a:srgbClr val="000000"/>
              </a:solidFill>
              <a:latin typeface="Helvetica Neue"/>
            </a:endParaRPr>
          </a:p>
        </p:txBody>
      </p:sp>
      <p:sp>
        <p:nvSpPr>
          <p:cNvPr id="405" name="CustomShape 2"/>
          <p:cNvSpPr/>
          <p:nvPr/>
        </p:nvSpPr>
        <p:spPr>
          <a:xfrm>
            <a:off x="1704600" y="1781280"/>
            <a:ext cx="10240920" cy="4478760"/>
          </a:xfrm>
          <a:prstGeom prst="rect">
            <a:avLst/>
          </a:prstGeom>
          <a:noFill/>
          <a:ln w="12600">
            <a:noFill/>
          </a:ln>
        </p:spPr>
        <p:style>
          <a:lnRef idx="0"/>
          <a:fillRef idx="0"/>
          <a:effectRef idx="0"/>
          <a:fontRef idx="minor"/>
        </p:style>
        <p:txBody>
          <a:bodyPr wrap="none" lIns="45720" rIns="45720"/>
          <a:p>
            <a:pPr algn="ctr">
              <a:lnSpc>
                <a:spcPct val="100000"/>
              </a:lnSpc>
            </a:pPr>
            <a:r>
              <a:rPr b="0" lang="es-ES" sz="4800" spc="-1" strike="noStrike">
                <a:solidFill>
                  <a:srgbClr val="2b4a76"/>
                </a:solidFill>
                <a:latin typeface="Lucida Sans Unicode"/>
                <a:ea typeface="Lucida Sans Unicode"/>
              </a:rPr>
              <a:t>Cobbler, cobbler, mend my shoe,</a:t>
            </a:r>
            <a:endParaRPr b="0" lang="es-ES" sz="4800" spc="-1" strike="noStrike">
              <a:latin typeface="Arial"/>
            </a:endParaRPr>
          </a:p>
          <a:p>
            <a:pPr algn="ctr">
              <a:lnSpc>
                <a:spcPct val="100000"/>
              </a:lnSpc>
            </a:pPr>
            <a:r>
              <a:rPr b="0" lang="es-ES" sz="4800" spc="-1" strike="noStrike">
                <a:solidFill>
                  <a:srgbClr val="2b4a76"/>
                </a:solidFill>
                <a:latin typeface="Lucida Sans Unicode"/>
                <a:ea typeface="Lucida Sans Unicode"/>
              </a:rPr>
              <a:t>Get it done by half past two.</a:t>
            </a:r>
            <a:endParaRPr b="0" lang="es-ES" sz="4800" spc="-1" strike="noStrike">
              <a:latin typeface="Arial"/>
            </a:endParaRPr>
          </a:p>
          <a:p>
            <a:pPr algn="ctr">
              <a:lnSpc>
                <a:spcPct val="100000"/>
              </a:lnSpc>
            </a:pPr>
            <a:r>
              <a:rPr b="0" lang="es-ES" sz="4800" spc="-1" strike="noStrike">
                <a:solidFill>
                  <a:srgbClr val="2b4a76"/>
                </a:solidFill>
                <a:latin typeface="Lucida Sans Unicode"/>
                <a:ea typeface="Lucida Sans Unicode"/>
              </a:rPr>
              <a:t>Half past two is much too late,</a:t>
            </a:r>
            <a:endParaRPr b="0" lang="es-ES" sz="4800" spc="-1" strike="noStrike">
              <a:latin typeface="Arial"/>
            </a:endParaRPr>
          </a:p>
          <a:p>
            <a:pPr algn="ctr">
              <a:lnSpc>
                <a:spcPct val="100000"/>
              </a:lnSpc>
            </a:pPr>
            <a:r>
              <a:rPr b="0" lang="es-ES" sz="4800" spc="-1" strike="noStrike">
                <a:solidFill>
                  <a:srgbClr val="2b4a76"/>
                </a:solidFill>
                <a:latin typeface="Lucida Sans Unicode"/>
                <a:ea typeface="Lucida Sans Unicode"/>
              </a:rPr>
              <a:t>Get it done by half past eight.</a:t>
            </a:r>
            <a:endParaRPr b="0" lang="es-ES" sz="4800" spc="-1" strike="noStrike">
              <a:latin typeface="Arial"/>
            </a:endParaRPr>
          </a:p>
          <a:p>
            <a:pPr algn="ctr">
              <a:lnSpc>
                <a:spcPct val="100000"/>
              </a:lnSpc>
            </a:pPr>
            <a:r>
              <a:rPr b="0" lang="es-ES" sz="4800" spc="-1" strike="noStrike">
                <a:solidFill>
                  <a:srgbClr val="2b4a76"/>
                </a:solidFill>
                <a:latin typeface="Lucida Sans Unicode"/>
                <a:ea typeface="Lucida Sans Unicode"/>
              </a:rPr>
              <a:t>Stich it up and stich it down,</a:t>
            </a:r>
            <a:endParaRPr b="0" lang="es-ES" sz="4800" spc="-1" strike="noStrike">
              <a:latin typeface="Arial"/>
            </a:endParaRPr>
          </a:p>
          <a:p>
            <a:pPr algn="ctr">
              <a:lnSpc>
                <a:spcPct val="100000"/>
              </a:lnSpc>
            </a:pPr>
            <a:r>
              <a:rPr b="0" lang="es-ES" sz="4800" spc="-1" strike="noStrike">
                <a:solidFill>
                  <a:srgbClr val="2b4a76"/>
                </a:solidFill>
                <a:latin typeface="Lucida Sans Unicode"/>
                <a:ea typeface="Lucida Sans Unicode"/>
              </a:rPr>
              <a:t>And I’ll give you half a crown.</a:t>
            </a:r>
            <a:endParaRPr b="0" lang="es-ES" sz="4800" spc="-1" strike="noStrike">
              <a:latin typeface="Arial"/>
            </a:endParaRPr>
          </a:p>
        </p:txBody>
      </p:sp>
      <p:pic>
        <p:nvPicPr>
          <p:cNvPr id="406" name="Picture 4" descr=""/>
          <p:cNvPicPr/>
          <p:nvPr/>
        </p:nvPicPr>
        <p:blipFill>
          <a:blip r:embed="rId1"/>
          <a:stretch/>
        </p:blipFill>
        <p:spPr>
          <a:xfrm>
            <a:off x="8086680" y="6389640"/>
            <a:ext cx="3541320" cy="3077640"/>
          </a:xfrm>
          <a:prstGeom prst="rect">
            <a:avLst/>
          </a:prstGeom>
          <a:ln w="12600">
            <a:noFill/>
          </a:ln>
        </p:spPr>
      </p:pic>
      <p:sp>
        <p:nvSpPr>
          <p:cNvPr id="407" name="CustomShape 3"/>
          <p:cNvSpPr/>
          <p:nvPr/>
        </p:nvSpPr>
        <p:spPr>
          <a:xfrm>
            <a:off x="496800" y="7756560"/>
            <a:ext cx="6959880" cy="823320"/>
          </a:xfrm>
          <a:prstGeom prst="rect">
            <a:avLst/>
          </a:prstGeom>
          <a:noFill/>
          <a:ln w="12600">
            <a:noFill/>
          </a:ln>
        </p:spPr>
        <p:style>
          <a:lnRef idx="0"/>
          <a:fillRef idx="0"/>
          <a:effectRef idx="0"/>
          <a:fontRef idx="minor"/>
        </p:style>
        <p:txBody>
          <a:bodyPr wrap="none" lIns="45720" rIns="45720"/>
          <a:p>
            <a:pPr algn="ctr">
              <a:lnSpc>
                <a:spcPct val="100000"/>
              </a:lnSpc>
            </a:pPr>
            <a:r>
              <a:rPr b="0" lang="es-ES" sz="2400" spc="-1" strike="noStrike">
                <a:solidFill>
                  <a:srgbClr val="625b48"/>
                </a:solidFill>
                <a:latin typeface="Lucida Sans Unicode"/>
                <a:ea typeface="Lucida Sans Unicode"/>
              </a:rPr>
              <a:t>Pulse (different actions) – Rhythm – Melodies</a:t>
            </a:r>
            <a:endParaRPr b="0" lang="es-ES" sz="2400" spc="-1" strike="noStrike">
              <a:latin typeface="Arial"/>
            </a:endParaRPr>
          </a:p>
          <a:p>
            <a:pPr algn="ctr">
              <a:lnSpc>
                <a:spcPct val="100000"/>
              </a:lnSpc>
            </a:pPr>
            <a:r>
              <a:rPr b="0" lang="es-ES" sz="2400" spc="-1" strike="noStrike">
                <a:solidFill>
                  <a:srgbClr val="625b48"/>
                </a:solidFill>
                <a:latin typeface="Lucida Sans Unicode"/>
                <a:ea typeface="Lucida Sans Unicode"/>
              </a:rPr>
              <a:t>Magic pencil and notes</a:t>
            </a:r>
            <a:endParaRPr b="0" lang="es-ES" sz="2400" spc="-1" strike="noStrike">
              <a:latin typeface="Arial"/>
            </a:endParaRPr>
          </a:p>
        </p:txBody>
      </p:sp>
      <p:sp>
        <p:nvSpPr>
          <p:cNvPr id="408" name="CustomShape 4"/>
          <p:cNvSpPr/>
          <p:nvPr/>
        </p:nvSpPr>
        <p:spPr>
          <a:xfrm>
            <a:off x="3693960" y="6389640"/>
            <a:ext cx="4114440" cy="274320"/>
          </a:xfrm>
          <a:prstGeom prst="rect">
            <a:avLst/>
          </a:prstGeom>
          <a:noFill/>
          <a:ln w="12600">
            <a:noFill/>
          </a:ln>
        </p:spPr>
        <p:style>
          <a:lnRef idx="0"/>
          <a:fillRef idx="0"/>
          <a:effectRef idx="0"/>
          <a:fontRef idx="minor"/>
        </p:style>
        <p:txBody>
          <a:bodyPr lIns="45720" rIns="45720"/>
          <a:p>
            <a:pPr>
              <a:lnSpc>
                <a:spcPct val="100000"/>
              </a:lnSpc>
            </a:pPr>
            <a:r>
              <a:rPr b="0" lang="es-ES" sz="1200" spc="-1" strike="noStrike">
                <a:solidFill>
                  <a:srgbClr val="000000"/>
                </a:solidFill>
                <a:latin typeface="Lucida Sans Unicode"/>
                <a:ea typeface="Lucida Sans Unicode"/>
              </a:rPr>
              <a:t>https://youtu.be/0o7YLZM9D1A</a:t>
            </a:r>
            <a:endParaRPr b="0" lang="es-ES" sz="1200" spc="-1" strike="noStrike">
              <a:latin typeface="Arial"/>
            </a:endParaRPr>
          </a:p>
        </p:txBody>
      </p:sp>
      <p:pic>
        <p:nvPicPr>
          <p:cNvPr id="409" name="Picture 7" descr=""/>
          <p:cNvPicPr/>
          <p:nvPr/>
        </p:nvPicPr>
        <p:blipFill>
          <a:blip r:embed="rId2"/>
          <a:stretch/>
        </p:blipFill>
        <p:spPr>
          <a:xfrm>
            <a:off x="10605960" y="628560"/>
            <a:ext cx="571320" cy="571320"/>
          </a:xfrm>
          <a:prstGeom prst="rect">
            <a:avLst/>
          </a:prstGeom>
          <a:ln w="12600">
            <a:noFill/>
          </a:ln>
        </p:spPr>
      </p:pic>
    </p:spTree>
  </p:cSld>
  <p:transition spd="slow">
    <p:dissolve/>
  </p:transition>
  <p:timing>
    <p:tnLst>
      <p:par>
        <p:cTn id="22" dur="indefinite" restart="never" nodeType="tmRoot">
          <p:childTnLst>
            <p:seq>
              <p:cTn id="23" dur="indefinite" nodeType="mainSeq">
                <p:childTnLst>
                  <p:par>
                    <p:cTn id="24" fill="hold">
                      <p:stCondLst>
                        <p:cond delay="indefinite"/>
                      </p:stCondLst>
                      <p:childTnLst>
                        <p:par>
                          <p:cTn id="25" fill="hold">
                            <p:stCondLst>
                              <p:cond delay="0"/>
                            </p:stCondLst>
                            <p:childTnLst>
                              <p:par>
                                <p:cTn id="26" nodeType="clickEffect" fill="hold" presetClass="mediacall">
                                  <p:stCondLst>
                                    <p:cond delay="0"/>
                                  </p:stCondLst>
                                  <p:childTnLst>
                                    <p:cmd type="call">
                                      <p:cBhvr>
                                        <p:cTn id="27" dur="14148299" fill="hold"/>
                                        <p:tgtEl>
                                          <p:spTgt spid="409"/>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0"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H</a:t>
            </a:r>
            <a:endParaRPr b="0" lang="es-ES" sz="7100" spc="-1" strike="noStrike">
              <a:solidFill>
                <a:srgbClr val="000000"/>
              </a:solidFill>
              <a:latin typeface="Helvetica Neue"/>
            </a:endParaRPr>
          </a:p>
        </p:txBody>
      </p:sp>
      <p:sp>
        <p:nvSpPr>
          <p:cNvPr id="851" name="CustomShape 2"/>
          <p:cNvSpPr/>
          <p:nvPr/>
        </p:nvSpPr>
        <p:spPr>
          <a:xfrm>
            <a:off x="885240" y="3508560"/>
            <a:ext cx="7424640" cy="435816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Calibri"/>
                <a:ea typeface="Calibri"/>
              </a:rPr>
              <a:t>“</a:t>
            </a:r>
            <a:r>
              <a:rPr b="0" lang="es-ES" sz="4000" spc="-1" strike="noStrike">
                <a:solidFill>
                  <a:srgbClr val="000000"/>
                </a:solidFill>
                <a:latin typeface="Calibri"/>
                <a:ea typeface="Calibri"/>
              </a:rPr>
              <a:t>Hello teacher how are you?”</a:t>
            </a:r>
            <a:endParaRPr b="0" lang="es-ES" sz="4000" spc="-1" strike="noStrike">
              <a:latin typeface="Arial"/>
            </a:endParaRPr>
          </a:p>
          <a:p>
            <a:pPr>
              <a:lnSpc>
                <a:spcPct val="100000"/>
              </a:lnSpc>
            </a:pPr>
            <a:endParaRPr b="0" lang="es-ES" sz="4000" spc="-1" strike="noStrike">
              <a:latin typeface="Arial"/>
            </a:endParaRPr>
          </a:p>
          <a:p>
            <a:pPr>
              <a:lnSpc>
                <a:spcPct val="100000"/>
              </a:lnSpc>
            </a:pPr>
            <a:r>
              <a:rPr b="0" lang="es-ES" sz="4000" spc="-1" strike="noStrike">
                <a:solidFill>
                  <a:srgbClr val="000000"/>
                </a:solidFill>
                <a:latin typeface="Calibri"/>
                <a:ea typeface="Calibri"/>
              </a:rPr>
              <a:t>Walking, walking, walking, walking, </a:t>
            </a:r>
            <a:endParaRPr b="0" lang="es-ES" sz="4000" spc="-1" strike="noStrike">
              <a:latin typeface="Arial"/>
            </a:endParaRPr>
          </a:p>
          <a:p>
            <a:pPr>
              <a:lnSpc>
                <a:spcPct val="100000"/>
              </a:lnSpc>
            </a:pPr>
            <a:r>
              <a:rPr b="0" lang="es-ES" sz="4000" spc="-1" strike="noStrike">
                <a:solidFill>
                  <a:srgbClr val="000000"/>
                </a:solidFill>
                <a:latin typeface="Calibri"/>
                <a:ea typeface="Calibri"/>
              </a:rPr>
              <a:t>Hop! Hop! Hop! Hop! Hop! Hop!</a:t>
            </a:r>
            <a:endParaRPr b="0" lang="es-ES" sz="4000" spc="-1" strike="noStrike">
              <a:latin typeface="Arial"/>
            </a:endParaRPr>
          </a:p>
          <a:p>
            <a:pPr>
              <a:lnSpc>
                <a:spcPct val="100000"/>
              </a:lnSpc>
            </a:pPr>
            <a:r>
              <a:rPr b="0" lang="es-ES" sz="4000" spc="-1" strike="noStrike">
                <a:solidFill>
                  <a:srgbClr val="000000"/>
                </a:solidFill>
                <a:latin typeface="Calibri"/>
                <a:ea typeface="Calibri"/>
              </a:rPr>
              <a:t>Running, running, running, </a:t>
            </a:r>
            <a:endParaRPr b="0" lang="es-ES" sz="4000" spc="-1" strike="noStrike">
              <a:latin typeface="Arial"/>
            </a:endParaRPr>
          </a:p>
          <a:p>
            <a:pPr>
              <a:lnSpc>
                <a:spcPct val="100000"/>
              </a:lnSpc>
            </a:pPr>
            <a:r>
              <a:rPr b="0" lang="es-ES" sz="4000" spc="-1" strike="noStrike">
                <a:solidFill>
                  <a:srgbClr val="000000"/>
                </a:solidFill>
                <a:latin typeface="Calibri"/>
                <a:ea typeface="Calibri"/>
              </a:rPr>
              <a:t>Running, running, running,</a:t>
            </a:r>
            <a:endParaRPr b="0" lang="es-ES" sz="4000" spc="-1" strike="noStrike">
              <a:latin typeface="Arial"/>
            </a:endParaRPr>
          </a:p>
          <a:p>
            <a:pPr>
              <a:lnSpc>
                <a:spcPct val="100000"/>
              </a:lnSpc>
            </a:pPr>
            <a:r>
              <a:rPr b="0" lang="es-ES" sz="4000" spc="-1" strike="noStrike">
                <a:solidFill>
                  <a:srgbClr val="000000"/>
                </a:solidFill>
                <a:latin typeface="Calibri"/>
                <a:ea typeface="Calibri"/>
              </a:rPr>
              <a:t>Now stop! Now stop!</a:t>
            </a:r>
            <a:endParaRPr b="0" lang="es-ES" sz="4000" spc="-1" strike="noStrike">
              <a:latin typeface="Arial"/>
            </a:endParaRPr>
          </a:p>
        </p:txBody>
      </p:sp>
    </p:spTree>
  </p:cSld>
</p:sld>
</file>

<file path=ppt/slides/slide1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2" name="CustomShape 1"/>
          <p:cNvSpPr/>
          <p:nvPr/>
        </p:nvSpPr>
        <p:spPr>
          <a:xfrm>
            <a:off x="51120" y="804960"/>
            <a:ext cx="13069440" cy="131076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Constantia"/>
                <a:ea typeface="Constantia"/>
              </a:rPr>
              <a:t>“</a:t>
            </a:r>
            <a:r>
              <a:rPr b="0" lang="es-ES" sz="4000" spc="-1" strike="noStrike">
                <a:solidFill>
                  <a:srgbClr val="000000"/>
                </a:solidFill>
                <a:latin typeface="Constantia"/>
                <a:ea typeface="Constantia"/>
              </a:rPr>
              <a:t>Hens and Roosters”” The Carnival of the Animals</a:t>
            </a:r>
            <a:endParaRPr b="0" lang="es-ES" sz="4000" spc="-1" strike="noStrike">
              <a:latin typeface="Arial"/>
            </a:endParaRPr>
          </a:p>
          <a:p>
            <a:pPr>
              <a:lnSpc>
                <a:spcPct val="100000"/>
              </a:lnSpc>
            </a:pPr>
            <a:r>
              <a:rPr b="0" lang="es-ES" sz="4000" spc="-1" strike="noStrike">
                <a:solidFill>
                  <a:srgbClr val="000000"/>
                </a:solidFill>
                <a:latin typeface="Constantia"/>
                <a:ea typeface="Constantia"/>
              </a:rPr>
              <a:t>C. Saint-Saëns</a:t>
            </a:r>
            <a:endParaRPr b="0" lang="es-ES" sz="4000" spc="-1" strike="noStrike">
              <a:latin typeface="Arial"/>
            </a:endParaRPr>
          </a:p>
        </p:txBody>
      </p:sp>
      <p:pic>
        <p:nvPicPr>
          <p:cNvPr id="853" name="230px-Camille_Saint-Saëns.jpg" descr=""/>
          <p:cNvPicPr/>
          <p:nvPr/>
        </p:nvPicPr>
        <p:blipFill>
          <a:blip r:embed="rId1"/>
          <a:stretch/>
        </p:blipFill>
        <p:spPr>
          <a:xfrm>
            <a:off x="995040" y="2451600"/>
            <a:ext cx="3586320" cy="5192280"/>
          </a:xfrm>
          <a:prstGeom prst="rect">
            <a:avLst/>
          </a:prstGeom>
          <a:ln w="12600">
            <a:noFill/>
          </a:ln>
        </p:spPr>
      </p:pic>
      <p:pic>
        <p:nvPicPr>
          <p:cNvPr id="854" name="Unknown.png" descr=""/>
          <p:cNvPicPr/>
          <p:nvPr/>
        </p:nvPicPr>
        <p:blipFill>
          <a:blip r:embed="rId2"/>
          <a:stretch/>
        </p:blipFill>
        <p:spPr>
          <a:xfrm>
            <a:off x="5516640" y="2763720"/>
            <a:ext cx="2177280" cy="3075840"/>
          </a:xfrm>
          <a:prstGeom prst="rect">
            <a:avLst/>
          </a:prstGeom>
          <a:ln w="12600">
            <a:noFill/>
          </a:ln>
        </p:spPr>
      </p:pic>
      <p:pic>
        <p:nvPicPr>
          <p:cNvPr id="855" name="220px-Seymouria_Fossil.jpg" descr=""/>
          <p:cNvPicPr/>
          <p:nvPr/>
        </p:nvPicPr>
        <p:blipFill>
          <a:blip r:embed="rId3"/>
          <a:stretch/>
        </p:blipFill>
        <p:spPr>
          <a:xfrm>
            <a:off x="8296200" y="4168800"/>
            <a:ext cx="4291200" cy="2867400"/>
          </a:xfrm>
          <a:prstGeom prst="rect">
            <a:avLst/>
          </a:prstGeom>
          <a:ln w="12600">
            <a:noFill/>
          </a:ln>
        </p:spPr>
      </p:pic>
      <p:sp>
        <p:nvSpPr>
          <p:cNvPr id="856" name="CustomShape 2"/>
          <p:cNvSpPr/>
          <p:nvPr/>
        </p:nvSpPr>
        <p:spPr>
          <a:xfrm>
            <a:off x="5806080" y="7778160"/>
            <a:ext cx="8608680" cy="535680"/>
          </a:xfrm>
          <a:prstGeom prst="rect">
            <a:avLst/>
          </a:prstGeom>
          <a:noFill/>
          <a:ln w="12600">
            <a:noFill/>
          </a:ln>
        </p:spPr>
        <p:style>
          <a:lnRef idx="0"/>
          <a:fillRef idx="0"/>
          <a:effectRef idx="0"/>
          <a:fontRef idx="minor"/>
        </p:style>
      </p:sp>
      <p:sp>
        <p:nvSpPr>
          <p:cNvPr id="857" name="CustomShape 3"/>
          <p:cNvSpPr/>
          <p:nvPr/>
        </p:nvSpPr>
        <p:spPr>
          <a:xfrm>
            <a:off x="5782320" y="8765280"/>
            <a:ext cx="6501960" cy="370440"/>
          </a:xfrm>
          <a:prstGeom prst="rect">
            <a:avLst/>
          </a:prstGeom>
          <a:noFill/>
          <a:ln w="12600">
            <a:noFill/>
          </a:ln>
        </p:spPr>
        <p:style>
          <a:lnRef idx="0"/>
          <a:fillRef idx="0"/>
          <a:effectRef idx="0"/>
          <a:fontRef idx="minor"/>
        </p:style>
      </p:sp>
      <p:sp>
        <p:nvSpPr>
          <p:cNvPr id="858" name="CustomShape 4"/>
          <p:cNvSpPr/>
          <p:nvPr/>
        </p:nvSpPr>
        <p:spPr>
          <a:xfrm>
            <a:off x="462960" y="8591400"/>
            <a:ext cx="12702240" cy="701280"/>
          </a:xfrm>
          <a:prstGeom prst="rect">
            <a:avLst/>
          </a:prstGeom>
          <a:noFill/>
          <a:ln w="12600">
            <a:noFill/>
          </a:ln>
        </p:spPr>
        <p:style>
          <a:lnRef idx="0"/>
          <a:fillRef idx="0"/>
          <a:effectRef idx="0"/>
          <a:fontRef idx="minor"/>
        </p:style>
      </p:sp>
    </p:spTree>
  </p:cSld>
  <p:transition spd="slow">
    <p:dissolve/>
  </p:transition>
</p:sld>
</file>

<file path=ppt/slides/slide1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9" name="TextShape 1"/>
          <p:cNvSpPr txBox="1"/>
          <p:nvPr/>
        </p:nvSpPr>
        <p:spPr>
          <a:xfrm>
            <a:off x="813600" y="62820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Hot Cross Buns</a:t>
            </a:r>
            <a:endParaRPr b="0" lang="es-ES" sz="7100" spc="-1" strike="noStrike">
              <a:solidFill>
                <a:srgbClr val="000000"/>
              </a:solidFill>
              <a:latin typeface="Helvetica Neue"/>
            </a:endParaRPr>
          </a:p>
        </p:txBody>
      </p:sp>
      <p:sp>
        <p:nvSpPr>
          <p:cNvPr id="860" name="CustomShape 2"/>
          <p:cNvSpPr/>
          <p:nvPr/>
        </p:nvSpPr>
        <p:spPr>
          <a:xfrm>
            <a:off x="3193560" y="2139840"/>
            <a:ext cx="6956640" cy="2529720"/>
          </a:xfrm>
          <a:prstGeom prst="rect">
            <a:avLst/>
          </a:prstGeom>
          <a:noFill/>
          <a:ln w="12600">
            <a:noFill/>
          </a:ln>
        </p:spPr>
        <p:style>
          <a:lnRef idx="0"/>
          <a:fillRef idx="0"/>
          <a:effectRef idx="0"/>
          <a:fontRef idx="minor"/>
        </p:style>
        <p:txBody>
          <a:bodyPr wrap="none" lIns="45720" rIns="45720"/>
          <a:p>
            <a:pPr algn="ctr">
              <a:lnSpc>
                <a:spcPct val="100000"/>
              </a:lnSpc>
            </a:pPr>
            <a:r>
              <a:rPr b="0" lang="es-ES" sz="4000" spc="-1" strike="noStrike">
                <a:solidFill>
                  <a:srgbClr val="625b48"/>
                </a:solidFill>
                <a:latin typeface="Lucida Sans Unicode"/>
                <a:ea typeface="Lucida Sans Unicode"/>
              </a:rPr>
              <a:t>Hot cross buns,</a:t>
            </a:r>
            <a:endParaRPr b="0" lang="es-ES" sz="4000" spc="-1" strike="noStrike">
              <a:latin typeface="Arial"/>
            </a:endParaRPr>
          </a:p>
          <a:p>
            <a:pPr algn="ctr">
              <a:lnSpc>
                <a:spcPct val="100000"/>
              </a:lnSpc>
            </a:pPr>
            <a:r>
              <a:rPr b="0" lang="es-ES" sz="4000" spc="-1" strike="noStrike">
                <a:solidFill>
                  <a:srgbClr val="625b48"/>
                </a:solidFill>
                <a:latin typeface="Lucida Sans Unicode"/>
                <a:ea typeface="Lucida Sans Unicode"/>
              </a:rPr>
              <a:t>Hot cross buns,</a:t>
            </a:r>
            <a:endParaRPr b="0" lang="es-ES" sz="4000" spc="-1" strike="noStrike">
              <a:latin typeface="Arial"/>
            </a:endParaRPr>
          </a:p>
          <a:p>
            <a:pPr algn="ctr">
              <a:lnSpc>
                <a:spcPct val="100000"/>
              </a:lnSpc>
            </a:pPr>
            <a:r>
              <a:rPr b="0" lang="es-ES" sz="4000" spc="-1" strike="noStrike">
                <a:solidFill>
                  <a:srgbClr val="625b48"/>
                </a:solidFill>
                <a:latin typeface="Lucida Sans Unicode"/>
                <a:ea typeface="Lucida Sans Unicode"/>
              </a:rPr>
              <a:t>One a penny, two a penny,</a:t>
            </a:r>
            <a:endParaRPr b="0" lang="es-ES" sz="4000" spc="-1" strike="noStrike">
              <a:latin typeface="Arial"/>
            </a:endParaRPr>
          </a:p>
          <a:p>
            <a:pPr algn="ctr">
              <a:lnSpc>
                <a:spcPct val="100000"/>
              </a:lnSpc>
            </a:pPr>
            <a:r>
              <a:rPr b="0" lang="es-ES" sz="4000" spc="-1" strike="noStrike">
                <a:solidFill>
                  <a:srgbClr val="625b48"/>
                </a:solidFill>
                <a:latin typeface="Lucida Sans Unicode"/>
                <a:ea typeface="Lucida Sans Unicode"/>
              </a:rPr>
              <a:t>Hot cross buns.</a:t>
            </a:r>
            <a:endParaRPr b="0" lang="es-ES" sz="4000" spc="-1" strike="noStrike">
              <a:latin typeface="Arial"/>
            </a:endParaRPr>
          </a:p>
        </p:txBody>
      </p:sp>
      <p:pic>
        <p:nvPicPr>
          <p:cNvPr id="861" name="Picture 2" descr=""/>
          <p:cNvPicPr/>
          <p:nvPr/>
        </p:nvPicPr>
        <p:blipFill>
          <a:blip r:embed="rId1"/>
          <a:stretch/>
        </p:blipFill>
        <p:spPr>
          <a:xfrm>
            <a:off x="1461960" y="4805280"/>
            <a:ext cx="10512000" cy="4103280"/>
          </a:xfrm>
          <a:prstGeom prst="rect">
            <a:avLst/>
          </a:prstGeom>
          <a:ln w="12600">
            <a:noFill/>
          </a:ln>
        </p:spPr>
      </p:pic>
    </p:spTree>
  </p:cSld>
  <p:transition spd="slow">
    <p:dissolve/>
  </p:transition>
</p:sld>
</file>

<file path=ppt/slides/slide1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2" name="TextShape 1"/>
          <p:cNvSpPr txBox="1"/>
          <p:nvPr/>
        </p:nvSpPr>
        <p:spPr>
          <a:xfrm>
            <a:off x="650160" y="1001520"/>
            <a:ext cx="11703960" cy="162540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sp>
        <p:nvSpPr>
          <p:cNvPr id="863" name="TextShape 2"/>
          <p:cNvSpPr txBox="1"/>
          <p:nvPr/>
        </p:nvSpPr>
        <p:spPr>
          <a:xfrm>
            <a:off x="650160" y="2752560"/>
            <a:ext cx="11703960" cy="6242040"/>
          </a:xfrm>
          <a:prstGeom prst="rect">
            <a:avLst/>
          </a:prstGeom>
          <a:noFill/>
          <a:ln w="12600">
            <a:noFill/>
          </a:ln>
        </p:spPr>
        <p:txBody>
          <a:bodyPr lIns="65160" rIns="65160" tIns="65160" bIns="65160"/>
          <a:p>
            <a:endParaRPr b="0" lang="es-ES" sz="3700" spc="-1" strike="noStrike">
              <a:solidFill>
                <a:srgbClr val="000000"/>
              </a:solidFill>
              <a:latin typeface="Constantia"/>
            </a:endParaRPr>
          </a:p>
        </p:txBody>
      </p:sp>
      <p:pic>
        <p:nvPicPr>
          <p:cNvPr id="864" name="Picture 3" descr=""/>
          <p:cNvPicPr/>
          <p:nvPr/>
        </p:nvPicPr>
        <p:blipFill>
          <a:blip r:embed="rId1"/>
          <a:stretch/>
        </p:blipFill>
        <p:spPr>
          <a:xfrm>
            <a:off x="-266760" y="-236520"/>
            <a:ext cx="13609440" cy="9989640"/>
          </a:xfrm>
          <a:prstGeom prst="rect">
            <a:avLst/>
          </a:prstGeom>
          <a:ln w="12600">
            <a:noFill/>
          </a:ln>
        </p:spPr>
      </p:pic>
      <p:pic>
        <p:nvPicPr>
          <p:cNvPr id="865" name="Picture 6" descr=""/>
          <p:cNvPicPr/>
          <p:nvPr/>
        </p:nvPicPr>
        <p:blipFill>
          <a:blip r:embed="rId2"/>
          <a:stretch/>
        </p:blipFill>
        <p:spPr>
          <a:xfrm>
            <a:off x="6070680" y="412920"/>
            <a:ext cx="571320" cy="571320"/>
          </a:xfrm>
          <a:prstGeom prst="rect">
            <a:avLst/>
          </a:prstGeom>
          <a:ln w="12600">
            <a:noFill/>
          </a:ln>
        </p:spPr>
      </p:pic>
    </p:spTree>
  </p:cSld>
  <p:timing>
    <p:tnLst>
      <p:par>
        <p:cTn id="197" dur="indefinite" restart="never" nodeType="tmRoot">
          <p:childTnLst>
            <p:seq>
              <p:cTn id="198" dur="indefinite" nodeType="mainSeq">
                <p:childTnLst>
                  <p:par>
                    <p:cTn id="199" fill="hold">
                      <p:stCondLst>
                        <p:cond delay="indefinite"/>
                      </p:stCondLst>
                      <p:childTnLst>
                        <p:par>
                          <p:cTn id="200" fill="hold">
                            <p:stCondLst>
                              <p:cond delay="0"/>
                            </p:stCondLst>
                            <p:childTnLst>
                              <p:par>
                                <p:cTn id="201" nodeType="clickEffect" fill="hold" presetClass="mediacall">
                                  <p:stCondLst>
                                    <p:cond delay="0"/>
                                  </p:stCondLst>
                                  <p:childTnLst>
                                    <p:cmd type="call">
                                      <p:cBhvr>
                                        <p:cTn id="202" dur="24246076" fill="hold"/>
                                        <p:tgtEl>
                                          <p:spTgt spid="865"/>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6"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Hob, Shoe, Hob</a:t>
            </a:r>
            <a:endParaRPr b="0" lang="es-ES" sz="7100" spc="-1" strike="noStrike">
              <a:solidFill>
                <a:srgbClr val="000000"/>
              </a:solidFill>
              <a:latin typeface="Helvetica Neue"/>
            </a:endParaRPr>
          </a:p>
        </p:txBody>
      </p:sp>
      <p:sp>
        <p:nvSpPr>
          <p:cNvPr id="867" name="CustomShape 2"/>
          <p:cNvSpPr/>
          <p:nvPr/>
        </p:nvSpPr>
        <p:spPr>
          <a:xfrm>
            <a:off x="1469520" y="3724560"/>
            <a:ext cx="6723360" cy="3383640"/>
          </a:xfrm>
          <a:prstGeom prst="rect">
            <a:avLst/>
          </a:prstGeom>
          <a:noFill/>
          <a:ln w="12600">
            <a:noFill/>
          </a:ln>
        </p:spPr>
        <p:style>
          <a:lnRef idx="0"/>
          <a:fillRef idx="0"/>
          <a:effectRef idx="0"/>
          <a:fontRef idx="minor"/>
        </p:style>
        <p:txBody>
          <a:bodyPr wrap="none" lIns="45720" rIns="45720"/>
          <a:p>
            <a:pPr>
              <a:lnSpc>
                <a:spcPct val="100000"/>
              </a:lnSpc>
            </a:pPr>
            <a:r>
              <a:rPr b="0" lang="es-ES" sz="5400" spc="-1" strike="noStrike">
                <a:solidFill>
                  <a:srgbClr val="000000"/>
                </a:solidFill>
                <a:latin typeface="Calibri"/>
                <a:ea typeface="Calibri"/>
              </a:rPr>
              <a:t>Hob, shoe, hob, (bang!)</a:t>
            </a:r>
            <a:endParaRPr b="0" lang="es-ES" sz="5400" spc="-1" strike="noStrike">
              <a:latin typeface="Arial"/>
            </a:endParaRPr>
          </a:p>
          <a:p>
            <a:pPr>
              <a:lnSpc>
                <a:spcPct val="100000"/>
              </a:lnSpc>
            </a:pPr>
            <a:r>
              <a:rPr b="0" lang="es-ES" sz="5400" spc="-1" strike="noStrike">
                <a:solidFill>
                  <a:srgbClr val="000000"/>
                </a:solidFill>
                <a:latin typeface="Calibri"/>
                <a:ea typeface="Calibri"/>
              </a:rPr>
              <a:t>Hob, shoe, hob, (bang!)</a:t>
            </a:r>
            <a:endParaRPr b="0" lang="es-ES" sz="5400" spc="-1" strike="noStrike">
              <a:latin typeface="Arial"/>
            </a:endParaRPr>
          </a:p>
          <a:p>
            <a:pPr>
              <a:lnSpc>
                <a:spcPct val="100000"/>
              </a:lnSpc>
            </a:pPr>
            <a:r>
              <a:rPr b="0" lang="es-ES" sz="5400" spc="-1" strike="noStrike">
                <a:solidFill>
                  <a:srgbClr val="000000"/>
                </a:solidFill>
                <a:latin typeface="Calibri"/>
                <a:ea typeface="Calibri"/>
              </a:rPr>
              <a:t>Here a nail, there a nail,</a:t>
            </a:r>
            <a:endParaRPr b="0" lang="es-ES" sz="5400" spc="-1" strike="noStrike">
              <a:latin typeface="Arial"/>
            </a:endParaRPr>
          </a:p>
          <a:p>
            <a:pPr>
              <a:lnSpc>
                <a:spcPct val="100000"/>
              </a:lnSpc>
            </a:pPr>
            <a:r>
              <a:rPr b="0" lang="es-ES" sz="5400" spc="-1" strike="noStrike">
                <a:solidFill>
                  <a:srgbClr val="000000"/>
                </a:solidFill>
                <a:latin typeface="Calibri"/>
                <a:ea typeface="Calibri"/>
              </a:rPr>
              <a:t>That’s well shod (bang!)</a:t>
            </a:r>
            <a:endParaRPr b="0" lang="es-ES" sz="5400" spc="-1" strike="noStrike">
              <a:latin typeface="Arial"/>
            </a:endParaRPr>
          </a:p>
        </p:txBody>
      </p:sp>
      <p:pic>
        <p:nvPicPr>
          <p:cNvPr id="868" name="Picture 4" descr=""/>
          <p:cNvPicPr/>
          <p:nvPr/>
        </p:nvPicPr>
        <p:blipFill>
          <a:blip r:embed="rId1"/>
          <a:stretch/>
        </p:blipFill>
        <p:spPr>
          <a:xfrm>
            <a:off x="8590680" y="5596920"/>
            <a:ext cx="3541320" cy="3077640"/>
          </a:xfrm>
          <a:prstGeom prst="rect">
            <a:avLst/>
          </a:prstGeom>
          <a:ln w="12600">
            <a:noFill/>
          </a:ln>
        </p:spPr>
      </p:pic>
    </p:spTree>
  </p:cSld>
</p:sld>
</file>

<file path=ppt/slides/slide1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9"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Bell Horses</a:t>
            </a:r>
            <a:endParaRPr b="0" lang="es-ES" sz="7100" spc="-1" strike="noStrike">
              <a:solidFill>
                <a:srgbClr val="000000"/>
              </a:solidFill>
              <a:latin typeface="Helvetica Neue"/>
            </a:endParaRPr>
          </a:p>
        </p:txBody>
      </p:sp>
      <p:sp>
        <p:nvSpPr>
          <p:cNvPr id="870" name="CustomShape 2"/>
          <p:cNvSpPr/>
          <p:nvPr/>
        </p:nvSpPr>
        <p:spPr>
          <a:xfrm>
            <a:off x="1101960" y="3013200"/>
            <a:ext cx="10782360" cy="5454360"/>
          </a:xfrm>
          <a:prstGeom prst="rect">
            <a:avLst/>
          </a:prstGeom>
          <a:noFill/>
          <a:ln w="12600">
            <a:noFill/>
          </a:ln>
        </p:spPr>
        <p:style>
          <a:lnRef idx="0"/>
          <a:fillRef idx="0"/>
          <a:effectRef idx="0"/>
          <a:fontRef idx="minor"/>
        </p:style>
        <p:txBody>
          <a:bodyPr lIns="45720" rIns="45720"/>
          <a:p>
            <a:pPr>
              <a:lnSpc>
                <a:spcPct val="100000"/>
              </a:lnSpc>
            </a:pPr>
            <a:r>
              <a:rPr b="0" lang="es-ES" sz="4400" spc="-1" strike="noStrike">
                <a:solidFill>
                  <a:srgbClr val="000000"/>
                </a:solidFill>
                <a:latin typeface="Calibri"/>
                <a:ea typeface="Calibri"/>
              </a:rPr>
              <a:t>Bell horses, bell horses, </a:t>
            </a:r>
            <a:endParaRPr b="0" lang="es-ES" sz="4400" spc="-1" strike="noStrike">
              <a:latin typeface="Arial"/>
            </a:endParaRPr>
          </a:p>
          <a:p>
            <a:pPr>
              <a:lnSpc>
                <a:spcPct val="100000"/>
              </a:lnSpc>
            </a:pPr>
            <a:r>
              <a:rPr b="0" lang="es-ES" sz="4400" spc="-1" strike="noStrike">
                <a:solidFill>
                  <a:srgbClr val="000000"/>
                </a:solidFill>
                <a:latin typeface="Calibri"/>
                <a:ea typeface="Calibri"/>
              </a:rPr>
              <a:t>What time of day (ding!)</a:t>
            </a:r>
            <a:endParaRPr b="0" lang="es-ES" sz="4400" spc="-1" strike="noStrike">
              <a:latin typeface="Arial"/>
            </a:endParaRPr>
          </a:p>
          <a:p>
            <a:pPr>
              <a:lnSpc>
                <a:spcPct val="100000"/>
              </a:lnSpc>
            </a:pPr>
            <a:r>
              <a:rPr b="0" lang="es-ES" sz="4400" spc="-1" strike="noStrike">
                <a:solidFill>
                  <a:srgbClr val="000000"/>
                </a:solidFill>
                <a:latin typeface="Calibri"/>
                <a:ea typeface="Calibri"/>
              </a:rPr>
              <a:t>One o’clock, two o’clock, three and away (ding!)</a:t>
            </a:r>
            <a:endParaRPr b="0" lang="es-ES" sz="4400" spc="-1" strike="noStrike">
              <a:latin typeface="Arial"/>
            </a:endParaRPr>
          </a:p>
          <a:p>
            <a:pPr>
              <a:lnSpc>
                <a:spcPct val="100000"/>
              </a:lnSpc>
            </a:pPr>
            <a:r>
              <a:rPr b="0" lang="es-ES" sz="4400" spc="-1" strike="noStrike">
                <a:solidFill>
                  <a:srgbClr val="000000"/>
                </a:solidFill>
                <a:latin typeface="Calibri"/>
                <a:ea typeface="Calibri"/>
              </a:rPr>
              <a:t>Bell horses, bell horses, </a:t>
            </a:r>
            <a:endParaRPr b="0" lang="es-ES" sz="4400" spc="-1" strike="noStrike">
              <a:latin typeface="Arial"/>
            </a:endParaRPr>
          </a:p>
          <a:p>
            <a:pPr>
              <a:lnSpc>
                <a:spcPct val="100000"/>
              </a:lnSpc>
            </a:pPr>
            <a:r>
              <a:rPr b="0" lang="es-ES" sz="4400" spc="-1" strike="noStrike">
                <a:solidFill>
                  <a:srgbClr val="000000"/>
                </a:solidFill>
                <a:latin typeface="Calibri"/>
                <a:ea typeface="Calibri"/>
              </a:rPr>
              <a:t>What time of day (ding!)</a:t>
            </a:r>
            <a:endParaRPr b="0" lang="es-ES" sz="4400" spc="-1" strike="noStrike">
              <a:latin typeface="Arial"/>
            </a:endParaRPr>
          </a:p>
          <a:p>
            <a:pPr>
              <a:lnSpc>
                <a:spcPct val="100000"/>
              </a:lnSpc>
            </a:pPr>
            <a:r>
              <a:rPr b="0" lang="es-ES" sz="4400" spc="-1" strike="noStrike">
                <a:solidFill>
                  <a:srgbClr val="000000"/>
                </a:solidFill>
                <a:latin typeface="Calibri"/>
                <a:ea typeface="Calibri"/>
              </a:rPr>
              <a:t>Four o’clock, five o’clock, home for today (ding!)</a:t>
            </a:r>
            <a:endParaRPr b="0" lang="es-ES" sz="4400" spc="-1" strike="noStrike">
              <a:latin typeface="Arial"/>
            </a:endParaRPr>
          </a:p>
        </p:txBody>
      </p:sp>
    </p:spTree>
  </p:cSld>
</p:sld>
</file>

<file path=ppt/slides/slide1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1"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R</a:t>
            </a:r>
            <a:endParaRPr b="0" lang="es-ES" sz="7100" spc="-1" strike="noStrike">
              <a:solidFill>
                <a:srgbClr val="000000"/>
              </a:solidFill>
              <a:latin typeface="Helvetica Neue"/>
            </a:endParaRPr>
          </a:p>
        </p:txBody>
      </p:sp>
      <p:sp>
        <p:nvSpPr>
          <p:cNvPr id="872" name="CustomShape 2"/>
          <p:cNvSpPr/>
          <p:nvPr/>
        </p:nvSpPr>
        <p:spPr>
          <a:xfrm>
            <a:off x="1001520" y="3090960"/>
            <a:ext cx="7357680" cy="4478040"/>
          </a:xfrm>
          <a:prstGeom prst="rect">
            <a:avLst/>
          </a:prstGeom>
          <a:noFill/>
          <a:ln w="12600">
            <a:noFill/>
          </a:ln>
        </p:spPr>
        <p:style>
          <a:lnRef idx="0"/>
          <a:fillRef idx="0"/>
          <a:effectRef idx="0"/>
          <a:fontRef idx="minor"/>
        </p:style>
        <p:txBody>
          <a:bodyPr lIns="45720" rIns="45720"/>
          <a:p>
            <a:pPr>
              <a:lnSpc>
                <a:spcPct val="100000"/>
              </a:lnSpc>
            </a:pPr>
            <a:r>
              <a:rPr b="0" lang="es-ES" sz="4800" spc="-1" strike="noStrike">
                <a:solidFill>
                  <a:srgbClr val="000000"/>
                </a:solidFill>
                <a:latin typeface="Constantia"/>
                <a:ea typeface="Constantia"/>
              </a:rPr>
              <a:t>See my puppy rip the rug,</a:t>
            </a:r>
            <a:endParaRPr b="0" lang="es-ES" sz="4800" spc="-1" strike="noStrike">
              <a:latin typeface="Arial"/>
            </a:endParaRPr>
          </a:p>
          <a:p>
            <a:pPr>
              <a:lnSpc>
                <a:spcPct val="100000"/>
              </a:lnSpc>
            </a:pPr>
            <a:r>
              <a:rPr b="0" lang="es-ES" sz="4800" spc="-1" strike="noStrike">
                <a:solidFill>
                  <a:srgbClr val="000000"/>
                </a:solidFill>
                <a:latin typeface="Constantia"/>
                <a:ea typeface="Constantia"/>
              </a:rPr>
              <a:t>Rrrrrr, rrrrrrr,</a:t>
            </a:r>
            <a:endParaRPr b="0" lang="es-ES" sz="4800" spc="-1" strike="noStrike">
              <a:latin typeface="Arial"/>
            </a:endParaRPr>
          </a:p>
          <a:p>
            <a:pPr>
              <a:lnSpc>
                <a:spcPct val="100000"/>
              </a:lnSpc>
            </a:pPr>
            <a:r>
              <a:rPr b="0" lang="es-ES" sz="4800" spc="-1" strike="noStrike">
                <a:solidFill>
                  <a:srgbClr val="000000"/>
                </a:solidFill>
                <a:latin typeface="Constantia"/>
                <a:ea typeface="Constantia"/>
              </a:rPr>
              <a:t>See my puppy rip the rug,</a:t>
            </a:r>
            <a:endParaRPr b="0" lang="es-ES" sz="4800" spc="-1" strike="noStrike">
              <a:latin typeface="Arial"/>
            </a:endParaRPr>
          </a:p>
          <a:p>
            <a:pPr>
              <a:lnSpc>
                <a:spcPct val="100000"/>
              </a:lnSpc>
            </a:pPr>
            <a:r>
              <a:rPr b="0" lang="es-ES" sz="4800" spc="-1" strike="noStrike">
                <a:solidFill>
                  <a:srgbClr val="000000"/>
                </a:solidFill>
                <a:latin typeface="Constantia"/>
                <a:ea typeface="Constantia"/>
              </a:rPr>
              <a:t>When he pulls so hard.</a:t>
            </a:r>
            <a:endParaRPr b="0" lang="es-ES" sz="4800" spc="-1" strike="noStrike">
              <a:latin typeface="Arial"/>
            </a:endParaRPr>
          </a:p>
        </p:txBody>
      </p:sp>
      <p:pic>
        <p:nvPicPr>
          <p:cNvPr id="873" name="Picture 2" descr=""/>
          <p:cNvPicPr/>
          <p:nvPr/>
        </p:nvPicPr>
        <p:blipFill>
          <a:blip r:embed="rId1"/>
          <a:stretch/>
        </p:blipFill>
        <p:spPr>
          <a:xfrm>
            <a:off x="7645320" y="5662440"/>
            <a:ext cx="4868280" cy="3242880"/>
          </a:xfrm>
          <a:prstGeom prst="rect">
            <a:avLst/>
          </a:prstGeom>
          <a:ln w="12600">
            <a:noFill/>
          </a:ln>
        </p:spPr>
      </p:pic>
    </p:spTree>
  </p:cSld>
</p:sld>
</file>

<file path=ppt/slides/slide1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4"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Rain is Falling Down</a:t>
            </a:r>
            <a:endParaRPr b="0" lang="es-ES" sz="7100" spc="-1" strike="noStrike">
              <a:solidFill>
                <a:srgbClr val="000000"/>
              </a:solidFill>
              <a:latin typeface="Helvetica Neue"/>
            </a:endParaRPr>
          </a:p>
        </p:txBody>
      </p:sp>
      <p:sp>
        <p:nvSpPr>
          <p:cNvPr id="875" name="CustomShape 2"/>
          <p:cNvSpPr/>
          <p:nvPr/>
        </p:nvSpPr>
        <p:spPr>
          <a:xfrm>
            <a:off x="5506560" y="2644560"/>
            <a:ext cx="7067880" cy="2529720"/>
          </a:xfrm>
          <a:prstGeom prst="rect">
            <a:avLst/>
          </a:prstGeom>
          <a:noFill/>
          <a:ln w="12600">
            <a:noFill/>
          </a:ln>
        </p:spPr>
        <p:style>
          <a:lnRef idx="0"/>
          <a:fillRef idx="0"/>
          <a:effectRef idx="0"/>
          <a:fontRef idx="minor"/>
        </p:style>
        <p:txBody>
          <a:bodyPr wrap="none" lIns="45720" rIns="45720"/>
          <a:p>
            <a:pPr algn="ctr">
              <a:lnSpc>
                <a:spcPct val="100000"/>
              </a:lnSpc>
            </a:pPr>
            <a:r>
              <a:rPr b="0" lang="es-ES" sz="4000" spc="-1" strike="noStrike">
                <a:solidFill>
                  <a:srgbClr val="2b4a76"/>
                </a:solidFill>
                <a:latin typeface="Lucida Sans Unicode"/>
                <a:ea typeface="Lucida Sans Unicode"/>
              </a:rPr>
              <a:t>Rain is falling down,</a:t>
            </a:r>
            <a:endParaRPr b="0" lang="es-ES" sz="4000" spc="-1" strike="noStrike">
              <a:latin typeface="Arial"/>
            </a:endParaRPr>
          </a:p>
          <a:p>
            <a:pPr algn="ctr">
              <a:lnSpc>
                <a:spcPct val="100000"/>
              </a:lnSpc>
            </a:pPr>
            <a:r>
              <a:rPr b="0" lang="es-ES" sz="4000" spc="-1" strike="noStrike">
                <a:solidFill>
                  <a:srgbClr val="2b4a76"/>
                </a:solidFill>
                <a:latin typeface="Lucida Sans Unicode"/>
                <a:ea typeface="Lucida Sans Unicode"/>
              </a:rPr>
              <a:t>Rain is falling down,</a:t>
            </a:r>
            <a:endParaRPr b="0" lang="es-ES" sz="4000" spc="-1" strike="noStrike">
              <a:latin typeface="Arial"/>
            </a:endParaRPr>
          </a:p>
          <a:p>
            <a:pPr algn="ctr">
              <a:lnSpc>
                <a:spcPct val="100000"/>
              </a:lnSpc>
            </a:pPr>
            <a:r>
              <a:rPr b="0" lang="es-ES" sz="4000" spc="-1" strike="noStrike">
                <a:solidFill>
                  <a:srgbClr val="2b4a76"/>
                </a:solidFill>
                <a:latin typeface="Lucida Sans Unicode"/>
                <a:ea typeface="Lucida Sans Unicode"/>
              </a:rPr>
              <a:t>Pitter, patter, pitter, patter,</a:t>
            </a:r>
            <a:endParaRPr b="0" lang="es-ES" sz="4000" spc="-1" strike="noStrike">
              <a:latin typeface="Arial"/>
            </a:endParaRPr>
          </a:p>
          <a:p>
            <a:pPr algn="ctr">
              <a:lnSpc>
                <a:spcPct val="100000"/>
              </a:lnSpc>
            </a:pPr>
            <a:r>
              <a:rPr b="0" lang="es-ES" sz="4000" spc="-1" strike="noStrike">
                <a:solidFill>
                  <a:srgbClr val="2b4a76"/>
                </a:solidFill>
                <a:latin typeface="Lucida Sans Unicode"/>
                <a:ea typeface="Lucida Sans Unicode"/>
              </a:rPr>
              <a:t>Rain is falling down</a:t>
            </a:r>
            <a:endParaRPr b="0" lang="es-ES" sz="4000" spc="-1" strike="noStrike">
              <a:latin typeface="Arial"/>
            </a:endParaRPr>
          </a:p>
        </p:txBody>
      </p:sp>
      <p:pic>
        <p:nvPicPr>
          <p:cNvPr id="876" name="Picture 2" descr=""/>
          <p:cNvPicPr/>
          <p:nvPr/>
        </p:nvPicPr>
        <p:blipFill>
          <a:blip r:embed="rId1"/>
          <a:stretch/>
        </p:blipFill>
        <p:spPr>
          <a:xfrm rot="1090200">
            <a:off x="1101600" y="4444920"/>
            <a:ext cx="6624360" cy="4051080"/>
          </a:xfrm>
          <a:prstGeom prst="rect">
            <a:avLst/>
          </a:prstGeom>
          <a:ln w="12600">
            <a:noFill/>
          </a:ln>
        </p:spPr>
      </p:pic>
    </p:spTree>
  </p:cSld>
  <p:transition spd="slow">
    <p:dissolve/>
  </p:transition>
</p:sld>
</file>

<file path=ppt/slides/slide1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7" name="TextShape 1"/>
          <p:cNvSpPr txBox="1"/>
          <p:nvPr/>
        </p:nvSpPr>
        <p:spPr>
          <a:xfrm>
            <a:off x="650160" y="1001520"/>
            <a:ext cx="11703960" cy="1625400"/>
          </a:xfrm>
          <a:prstGeom prst="rect">
            <a:avLst/>
          </a:prstGeom>
          <a:noFill/>
          <a:ln w="12600">
            <a:noFill/>
          </a:ln>
        </p:spPr>
        <p:txBody>
          <a:bodyPr lIns="0" rIns="0" tIns="0" bIns="0" anchor="b">
            <a:normAutofit/>
          </a:bodyPr>
          <a:p>
            <a:pPr>
              <a:lnSpc>
                <a:spcPct val="100000"/>
              </a:lnSpc>
            </a:pPr>
            <a:r>
              <a:rPr b="0" lang="es-ES" sz="7100" spc="-1" strike="noStrike">
                <a:solidFill>
                  <a:srgbClr val="ff0000"/>
                </a:solidFill>
                <a:latin typeface="Calibri"/>
                <a:ea typeface="Calibri"/>
              </a:rPr>
              <a:t>Rabbit, Rabbit:</a:t>
            </a:r>
            <a:endParaRPr b="0" lang="es-ES" sz="7100" spc="-1" strike="noStrike">
              <a:solidFill>
                <a:srgbClr val="000000"/>
              </a:solidFill>
              <a:latin typeface="Helvetica Neue"/>
            </a:endParaRPr>
          </a:p>
        </p:txBody>
      </p:sp>
      <p:sp>
        <p:nvSpPr>
          <p:cNvPr id="878" name="CustomShape 2"/>
          <p:cNvSpPr/>
          <p:nvPr/>
        </p:nvSpPr>
        <p:spPr>
          <a:xfrm>
            <a:off x="563760" y="3305160"/>
            <a:ext cx="7613640" cy="192024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Helvetica Neue"/>
                <a:ea typeface="Helvetica Neue"/>
              </a:rPr>
              <a:t>Rabbit, rabbit, rabbit, rabbit,</a:t>
            </a:r>
            <a:endParaRPr b="0" lang="es-ES" sz="4000" spc="-1" strike="noStrike">
              <a:latin typeface="Arial"/>
            </a:endParaRPr>
          </a:p>
          <a:p>
            <a:pPr>
              <a:lnSpc>
                <a:spcPct val="100000"/>
              </a:lnSpc>
            </a:pPr>
            <a:r>
              <a:rPr b="0" lang="es-ES" sz="4000" spc="-1" strike="noStrike">
                <a:solidFill>
                  <a:srgbClr val="000000"/>
                </a:solidFill>
                <a:latin typeface="Helvetica Neue"/>
                <a:ea typeface="Helvetica Neue"/>
              </a:rPr>
              <a:t>Woops! rabbit, woops! rabbit,</a:t>
            </a:r>
            <a:endParaRPr b="0" lang="es-ES" sz="4000" spc="-1" strike="noStrike">
              <a:latin typeface="Arial"/>
            </a:endParaRPr>
          </a:p>
          <a:p>
            <a:pPr>
              <a:lnSpc>
                <a:spcPct val="100000"/>
              </a:lnSpc>
            </a:pPr>
            <a:r>
              <a:rPr b="0" lang="es-ES" sz="4000" spc="-1" strike="noStrike">
                <a:solidFill>
                  <a:srgbClr val="000000"/>
                </a:solidFill>
                <a:latin typeface="Helvetica Neue"/>
                <a:ea typeface="Helvetica Neue"/>
              </a:rPr>
              <a:t>Rabbit, rabbit, rabbit.</a:t>
            </a:r>
            <a:endParaRPr b="0" lang="es-ES" sz="4000" spc="-1" strike="noStrike">
              <a:latin typeface="Arial"/>
            </a:endParaRPr>
          </a:p>
        </p:txBody>
      </p:sp>
      <p:pic>
        <p:nvPicPr>
          <p:cNvPr id="879" name="Picture 2" descr=""/>
          <p:cNvPicPr/>
          <p:nvPr/>
        </p:nvPicPr>
        <p:blipFill>
          <a:blip r:embed="rId1"/>
          <a:stretch/>
        </p:blipFill>
        <p:spPr>
          <a:xfrm>
            <a:off x="5645160" y="5362560"/>
            <a:ext cx="6619680" cy="3971520"/>
          </a:xfrm>
          <a:prstGeom prst="rect">
            <a:avLst/>
          </a:prstGeom>
          <a:ln>
            <a:noFill/>
          </a:ln>
        </p:spPr>
      </p:pic>
    </p:spTree>
  </p:cSld>
</p:sld>
</file>

<file path=ppt/slides/slide1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0"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Rain, Rain, Go Away:</a:t>
            </a:r>
            <a:endParaRPr b="0" lang="es-ES" sz="7100" spc="-1" strike="noStrike">
              <a:solidFill>
                <a:srgbClr val="000000"/>
              </a:solidFill>
              <a:latin typeface="Helvetica Neue"/>
            </a:endParaRPr>
          </a:p>
        </p:txBody>
      </p:sp>
      <p:sp>
        <p:nvSpPr>
          <p:cNvPr id="881" name="CustomShape 2"/>
          <p:cNvSpPr/>
          <p:nvPr/>
        </p:nvSpPr>
        <p:spPr>
          <a:xfrm>
            <a:off x="707040" y="3733920"/>
            <a:ext cx="7884720" cy="2529720"/>
          </a:xfrm>
          <a:prstGeom prst="rect">
            <a:avLst/>
          </a:prstGeom>
          <a:noFill/>
          <a:ln w="12600">
            <a:noFill/>
          </a:ln>
        </p:spPr>
        <p:style>
          <a:lnRef idx="0"/>
          <a:fillRef idx="0"/>
          <a:effectRef idx="0"/>
          <a:fontRef idx="minor"/>
        </p:style>
        <p:txBody>
          <a:bodyPr wrap="none" lIns="45720" rIns="45720"/>
          <a:p>
            <a:pPr>
              <a:lnSpc>
                <a:spcPct val="100000"/>
              </a:lnSpc>
            </a:pPr>
            <a:r>
              <a:rPr b="1" lang="es-ES" sz="4000" spc="-1" strike="noStrike">
                <a:solidFill>
                  <a:srgbClr val="073763"/>
                </a:solidFill>
                <a:latin typeface="Constantia"/>
                <a:ea typeface="Constantia"/>
              </a:rPr>
              <a:t>Rain, rain, go away, </a:t>
            </a:r>
            <a:endParaRPr b="0" lang="es-ES" sz="4000" spc="-1" strike="noStrike">
              <a:latin typeface="Arial"/>
            </a:endParaRPr>
          </a:p>
          <a:p>
            <a:pPr>
              <a:lnSpc>
                <a:spcPct val="100000"/>
              </a:lnSpc>
            </a:pPr>
            <a:r>
              <a:rPr b="1" lang="es-ES" sz="4000" spc="-1" strike="noStrike">
                <a:solidFill>
                  <a:srgbClr val="073763"/>
                </a:solidFill>
                <a:latin typeface="Constantia"/>
                <a:ea typeface="Constantia"/>
              </a:rPr>
              <a:t>Come again another day,</a:t>
            </a:r>
            <a:endParaRPr b="0" lang="es-ES" sz="4000" spc="-1" strike="noStrike">
              <a:latin typeface="Arial"/>
            </a:endParaRPr>
          </a:p>
          <a:p>
            <a:pPr>
              <a:lnSpc>
                <a:spcPct val="100000"/>
              </a:lnSpc>
            </a:pPr>
            <a:r>
              <a:rPr b="1" lang="es-ES" sz="4000" spc="-1" strike="noStrike">
                <a:solidFill>
                  <a:srgbClr val="073763"/>
                </a:solidFill>
                <a:latin typeface="Constantia"/>
                <a:ea typeface="Constantia"/>
              </a:rPr>
              <a:t>We all want the sun to stay,</a:t>
            </a:r>
            <a:endParaRPr b="0" lang="es-ES" sz="4000" spc="-1" strike="noStrike">
              <a:latin typeface="Arial"/>
            </a:endParaRPr>
          </a:p>
          <a:p>
            <a:pPr>
              <a:lnSpc>
                <a:spcPct val="100000"/>
              </a:lnSpc>
            </a:pPr>
            <a:r>
              <a:rPr b="1" lang="es-ES" sz="4000" spc="-1" strike="noStrike">
                <a:solidFill>
                  <a:srgbClr val="073763"/>
                </a:solidFill>
                <a:latin typeface="Constantia"/>
                <a:ea typeface="Constantia"/>
              </a:rPr>
              <a:t>Rain, rain, go away.</a:t>
            </a:r>
            <a:endParaRPr b="0" lang="es-ES" sz="4000" spc="-1" strike="noStrike">
              <a:latin typeface="Arial"/>
            </a:endParaRPr>
          </a:p>
        </p:txBody>
      </p:sp>
      <p:pic>
        <p:nvPicPr>
          <p:cNvPr id="882" name="Picture 2" descr=""/>
          <p:cNvPicPr/>
          <p:nvPr/>
        </p:nvPicPr>
        <p:blipFill>
          <a:blip r:embed="rId1"/>
          <a:stretch/>
        </p:blipFill>
        <p:spPr>
          <a:xfrm rot="2089200">
            <a:off x="7788240" y="4519440"/>
            <a:ext cx="3538800" cy="3559320"/>
          </a:xfrm>
          <a:prstGeom prst="rect">
            <a:avLst/>
          </a:prstGeom>
          <a:ln w="12600">
            <a:noFill/>
          </a:ln>
        </p:spPr>
      </p:pic>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0"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Phonics and Music</a:t>
            </a:r>
            <a:endParaRPr b="0" lang="es-ES" sz="7100" spc="-1" strike="noStrike">
              <a:solidFill>
                <a:srgbClr val="000000"/>
              </a:solidFill>
              <a:latin typeface="Helvetica Neue"/>
            </a:endParaRPr>
          </a:p>
        </p:txBody>
      </p:sp>
      <p:pic>
        <p:nvPicPr>
          <p:cNvPr id="411" name="14702343_1755250711390731_7161472692739153382_n.jpeg" descr=""/>
          <p:cNvPicPr/>
          <p:nvPr/>
        </p:nvPicPr>
        <p:blipFill>
          <a:blip r:embed="rId1"/>
          <a:stretch/>
        </p:blipFill>
        <p:spPr>
          <a:xfrm>
            <a:off x="6114960" y="3801960"/>
            <a:ext cx="5343120" cy="3928680"/>
          </a:xfrm>
          <a:prstGeom prst="rect">
            <a:avLst/>
          </a:prstGeom>
          <a:ln w="12600">
            <a:noFill/>
          </a:ln>
        </p:spPr>
      </p:pic>
      <p:pic>
        <p:nvPicPr>
          <p:cNvPr id="412" name="14721501_1755250724724063_219434147061980430_n.jpeg" descr=""/>
          <p:cNvPicPr/>
          <p:nvPr/>
        </p:nvPicPr>
        <p:blipFill>
          <a:blip r:embed="rId2"/>
          <a:stretch/>
        </p:blipFill>
        <p:spPr>
          <a:xfrm>
            <a:off x="1312920" y="2502000"/>
            <a:ext cx="5676480" cy="4249440"/>
          </a:xfrm>
          <a:prstGeom prst="rect">
            <a:avLst/>
          </a:prstGeom>
          <a:ln w="12600">
            <a:noFill/>
          </a:ln>
        </p:spPr>
      </p:pic>
    </p:spTree>
  </p:cSld>
  <p:transition spd="slow">
    <p:dissolve/>
  </p:transition>
</p:sld>
</file>

<file path=ppt/slides/slide1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3"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The Carnival of the Animals:</a:t>
            </a:r>
            <a:endParaRPr b="0" lang="es-ES" sz="7100" spc="-1" strike="noStrike">
              <a:solidFill>
                <a:srgbClr val="000000"/>
              </a:solidFill>
              <a:latin typeface="Helvetica Neue"/>
            </a:endParaRPr>
          </a:p>
        </p:txBody>
      </p:sp>
      <p:sp>
        <p:nvSpPr>
          <p:cNvPr id="884" name="CustomShape 2"/>
          <p:cNvSpPr/>
          <p:nvPr/>
        </p:nvSpPr>
        <p:spPr>
          <a:xfrm>
            <a:off x="1073160" y="2733840"/>
            <a:ext cx="4212360" cy="1310040"/>
          </a:xfrm>
          <a:prstGeom prst="rect">
            <a:avLst/>
          </a:prstGeom>
          <a:noFill/>
          <a:ln w="12600">
            <a:noFill/>
          </a:ln>
        </p:spPr>
        <p:style>
          <a:lnRef idx="0"/>
          <a:fillRef idx="0"/>
          <a:effectRef idx="0"/>
          <a:fontRef idx="minor"/>
        </p:style>
        <p:txBody>
          <a:bodyPr lIns="45720" rIns="45720"/>
          <a:p>
            <a:pPr>
              <a:lnSpc>
                <a:spcPct val="100000"/>
              </a:lnSpc>
            </a:pPr>
            <a:r>
              <a:rPr b="0" lang="es-ES" sz="4000" spc="-1" strike="noStrike">
                <a:solidFill>
                  <a:srgbClr val="000000"/>
                </a:solidFill>
                <a:latin typeface="Constantia"/>
                <a:ea typeface="Constantia"/>
              </a:rPr>
              <a:t>(C. Saint-Saëns)</a:t>
            </a:r>
            <a:endParaRPr b="0" lang="es-ES" sz="4000" spc="-1" strike="noStrike">
              <a:latin typeface="Arial"/>
            </a:endParaRPr>
          </a:p>
        </p:txBody>
      </p:sp>
      <p:sp>
        <p:nvSpPr>
          <p:cNvPr id="885" name="CustomShape 3"/>
          <p:cNvSpPr/>
          <p:nvPr/>
        </p:nvSpPr>
        <p:spPr>
          <a:xfrm>
            <a:off x="5812920" y="2733840"/>
            <a:ext cx="2594880" cy="701280"/>
          </a:xfrm>
          <a:prstGeom prst="rect">
            <a:avLst/>
          </a:prstGeom>
          <a:noFill/>
          <a:ln w="12600">
            <a:noFill/>
          </a:ln>
        </p:spPr>
        <p:style>
          <a:lnRef idx="0"/>
          <a:fillRef idx="0"/>
          <a:effectRef idx="0"/>
          <a:fontRef idx="minor"/>
        </p:style>
        <p:txBody>
          <a:bodyPr wrap="none" lIns="45720" rIns="45720"/>
          <a:p>
            <a:pPr>
              <a:lnSpc>
                <a:spcPct val="100000"/>
              </a:lnSpc>
            </a:pPr>
            <a:r>
              <a:rPr b="1" lang="es-ES" sz="4000" spc="-1" strike="noStrike">
                <a:solidFill>
                  <a:srgbClr val="000000"/>
                </a:solidFill>
                <a:latin typeface="Constantia"/>
                <a:ea typeface="Constantia"/>
              </a:rPr>
              <a:t>The Lion</a:t>
            </a:r>
            <a:endParaRPr b="0" lang="es-ES" sz="4000" spc="-1" strike="noStrike">
              <a:latin typeface="Arial"/>
            </a:endParaRPr>
          </a:p>
        </p:txBody>
      </p:sp>
      <p:pic>
        <p:nvPicPr>
          <p:cNvPr id="886" name="le-carnaval-des-animaux-le-lion.mp3" descr=""/>
          <p:cNvPicPr/>
          <p:nvPr/>
        </p:nvPicPr>
        <p:blipFill>
          <a:blip r:embed="rId1"/>
          <a:stretch/>
        </p:blipFill>
        <p:spPr>
          <a:xfrm>
            <a:off x="11074320" y="2305080"/>
            <a:ext cx="1142640" cy="1142640"/>
          </a:xfrm>
          <a:prstGeom prst="rect">
            <a:avLst/>
          </a:prstGeom>
          <a:ln>
            <a:noFill/>
          </a:ln>
        </p:spPr>
      </p:pic>
      <p:sp>
        <p:nvSpPr>
          <p:cNvPr id="887" name="CustomShape 4"/>
          <p:cNvSpPr/>
          <p:nvPr/>
        </p:nvSpPr>
        <p:spPr>
          <a:xfrm>
            <a:off x="3251160" y="4215240"/>
            <a:ext cx="6501960" cy="699840"/>
          </a:xfrm>
          <a:prstGeom prst="rect">
            <a:avLst/>
          </a:prstGeom>
          <a:noFill/>
          <a:ln>
            <a:noFill/>
          </a:ln>
        </p:spPr>
        <p:style>
          <a:lnRef idx="0"/>
          <a:fillRef idx="0"/>
          <a:effectRef idx="0"/>
          <a:fontRef idx="minor"/>
        </p:style>
      </p:sp>
    </p:spTree>
  </p:cSld>
  <p:timing>
    <p:tnLst>
      <p:par>
        <p:cTn id="203" dur="indefinite" restart="never" nodeType="tmRoot">
          <p:childTnLst>
            <p:seq>
              <p:cTn id="204" restart="whenNotActive" nodeType="interactiveSeq" fill="hold">
                <p:childTnLst>
                  <p:par>
                    <p:cTn id="205" fill="hold">
                      <p:childTnLst>
                        <p:par>
                          <p:cTn id="206" fill="hold">
                            <p:stCondLst>
                              <p:cond delay="0"/>
                            </p:stCondLst>
                            <p:childTnLst>
                              <p:par>
                                <p:cTn id="207" nodeType="clickEffect" fill="hold" presetClass="mediacall">
                                  <p:stCondLst>
                                    <p:cond delay="0"/>
                                  </p:stCondLst>
                                  <p:childTnLst>
                                    <p:cmd type="call">
                                      <p:cBhvr>
                                        <p:cTn id="208" dur="1" fill="hold"/>
                                        <p:tgtEl>
                                          <p:spTgt spid="886"/>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8" name="TextShape 1"/>
          <p:cNvSpPr txBox="1"/>
          <p:nvPr/>
        </p:nvSpPr>
        <p:spPr>
          <a:xfrm>
            <a:off x="669960" y="412920"/>
            <a:ext cx="11702520" cy="1625400"/>
          </a:xfrm>
          <a:prstGeom prst="rect">
            <a:avLst/>
          </a:prstGeom>
          <a:noFill/>
          <a:ln w="12600">
            <a:noFill/>
          </a:ln>
        </p:spPr>
        <p:txBody>
          <a:bodyPr lIns="0" rIns="0" tIns="0" bIns="0" anchor="b"/>
          <a:p>
            <a:pPr>
              <a:lnSpc>
                <a:spcPct val="100000"/>
              </a:lnSpc>
            </a:pPr>
            <a:r>
              <a:rPr b="0" lang="es-ES" sz="2500" spc="-1" strike="noStrike">
                <a:solidFill>
                  <a:srgbClr val="04617b"/>
                </a:solidFill>
                <a:latin typeface="Calibri"/>
                <a:ea typeface="Calibri"/>
              </a:rPr>
              <a:t>	</a:t>
            </a:r>
            <a:r>
              <a:rPr b="0" lang="es-ES" sz="2500" spc="-1" strike="noStrike">
                <a:solidFill>
                  <a:srgbClr val="04617b"/>
                </a:solidFill>
                <a:latin typeface="Calibri"/>
                <a:ea typeface="Calibri"/>
              </a:rPr>
              <a:t>	</a:t>
            </a:r>
            <a:r>
              <a:rPr b="0" lang="es-ES" sz="2500" spc="-1" strike="noStrike">
                <a:solidFill>
                  <a:srgbClr val="04617b"/>
                </a:solidFill>
                <a:latin typeface="Calibri"/>
                <a:ea typeface="Calibri"/>
              </a:rPr>
              <a:t>	</a:t>
            </a:r>
            <a:r>
              <a:rPr b="0" lang="es-ES" sz="2500" spc="-1" strike="noStrike">
                <a:solidFill>
                  <a:srgbClr val="04617b"/>
                </a:solidFill>
                <a:latin typeface="Calibri"/>
                <a:ea typeface="Calibri"/>
              </a:rPr>
              <a:t>	</a:t>
            </a:r>
            <a:r>
              <a:rPr b="0" lang="es-ES" sz="2500" spc="-1" strike="noStrike">
                <a:solidFill>
                  <a:srgbClr val="04617b"/>
                </a:solidFill>
                <a:latin typeface="Calibri"/>
                <a:ea typeface="Calibri"/>
              </a:rPr>
              <a:t>	</a:t>
            </a:r>
            <a:r>
              <a:rPr b="0" lang="es-ES" sz="2500" spc="-1" strike="noStrike">
                <a:solidFill>
                  <a:srgbClr val="04617b"/>
                </a:solidFill>
                <a:latin typeface="Calibri"/>
                <a:ea typeface="Calibri"/>
              </a:rPr>
              <a:t>	</a:t>
            </a:r>
            <a:br/>
            <a:r>
              <a:rPr b="0" lang="es-ES" sz="2500" spc="-1" strike="noStrike">
                <a:solidFill>
                  <a:srgbClr val="04617b"/>
                </a:solidFill>
                <a:latin typeface="Calibri"/>
                <a:ea typeface="Calibri"/>
              </a:rPr>
              <a:t>	</a:t>
            </a:r>
            <a:r>
              <a:rPr b="0" lang="es-ES" sz="2500" spc="-1" strike="noStrike">
                <a:solidFill>
                  <a:srgbClr val="04617b"/>
                </a:solidFill>
                <a:latin typeface="Calibri"/>
                <a:ea typeface="Calibri"/>
              </a:rPr>
              <a:t>	</a:t>
            </a:r>
            <a:r>
              <a:rPr b="0" lang="es-ES" sz="2500" spc="-1" strike="noStrike">
                <a:solidFill>
                  <a:srgbClr val="04617b"/>
                </a:solidFill>
                <a:latin typeface="Calibri"/>
                <a:ea typeface="Calibri"/>
              </a:rPr>
              <a:t>	</a:t>
            </a:r>
            <a:r>
              <a:rPr b="0" lang="es-ES" sz="2500" spc="-1" strike="noStrike">
                <a:solidFill>
                  <a:srgbClr val="04617b"/>
                </a:solidFill>
                <a:latin typeface="Calibri"/>
                <a:ea typeface="Calibri"/>
              </a:rPr>
              <a:t>	</a:t>
            </a:r>
            <a:r>
              <a:rPr b="0" lang="es-ES" sz="2500" spc="-1" strike="noStrike">
                <a:solidFill>
                  <a:srgbClr val="04617b"/>
                </a:solidFill>
                <a:latin typeface="Calibri"/>
                <a:ea typeface="Calibri"/>
              </a:rPr>
              <a:t>	</a:t>
            </a:r>
            <a:r>
              <a:rPr b="0" lang="es-ES" sz="2500" spc="-1" strike="noStrike">
                <a:solidFill>
                  <a:srgbClr val="04617b"/>
                </a:solidFill>
                <a:latin typeface="Calibri"/>
                <a:ea typeface="Calibri"/>
              </a:rPr>
              <a:t>CH</a:t>
            </a:r>
            <a:br/>
            <a:r>
              <a:rPr b="0" lang="es-ES" sz="2500" spc="-1" strike="noStrike">
                <a:solidFill>
                  <a:srgbClr val="04617b"/>
                </a:solidFill>
                <a:latin typeface="Calibri"/>
                <a:ea typeface="Calibri"/>
              </a:rPr>
              <a:t>“Trains are chugging up the hill”</a:t>
            </a:r>
            <a:endParaRPr b="0" lang="es-ES" sz="2500" spc="-1" strike="noStrike">
              <a:solidFill>
                <a:srgbClr val="000000"/>
              </a:solidFill>
              <a:latin typeface="Helvetica Neue"/>
            </a:endParaRPr>
          </a:p>
        </p:txBody>
      </p:sp>
      <p:sp>
        <p:nvSpPr>
          <p:cNvPr id="889" name="TextShape 2"/>
          <p:cNvSpPr txBox="1"/>
          <p:nvPr/>
        </p:nvSpPr>
        <p:spPr>
          <a:xfrm>
            <a:off x="669960" y="2139840"/>
            <a:ext cx="11702520" cy="6436800"/>
          </a:xfrm>
          <a:prstGeom prst="rect">
            <a:avLst/>
          </a:prstGeom>
          <a:noFill/>
          <a:ln w="12600">
            <a:noFill/>
          </a:ln>
        </p:spPr>
        <p:txBody>
          <a:bodyPr lIns="65160" rIns="65160" tIns="65160" bIns="65160"/>
          <a:p>
            <a:pPr>
              <a:lnSpc>
                <a:spcPct val="100000"/>
              </a:lnSpc>
              <a:spcBef>
                <a:spcPts val="799"/>
              </a:spcBef>
            </a:pPr>
            <a:endParaRPr b="0" lang="es-ES" sz="3700" spc="-1" strike="noStrike">
              <a:solidFill>
                <a:srgbClr val="000000"/>
              </a:solidFill>
              <a:latin typeface="Constantia"/>
            </a:endParaRPr>
          </a:p>
          <a:p>
            <a:pPr>
              <a:lnSpc>
                <a:spcPct val="100000"/>
              </a:lnSpc>
              <a:spcBef>
                <a:spcPts val="400"/>
              </a:spcBef>
            </a:pP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Trains are chugging up the hill,</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Ch, ch,ch… Ch, ch,ch,</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Trains are chugging up the hill,</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Ch, ch, ch, choo-choo!</a:t>
            </a:r>
            <a:endParaRPr b="0" lang="es-ES" sz="3700" spc="-1" strike="noStrike">
              <a:solidFill>
                <a:srgbClr val="000000"/>
              </a:solidFill>
              <a:latin typeface="Constantia"/>
            </a:endParaRPr>
          </a:p>
        </p:txBody>
      </p:sp>
      <p:pic>
        <p:nvPicPr>
          <p:cNvPr id="890" name="Picture 5" descr=""/>
          <p:cNvPicPr/>
          <p:nvPr/>
        </p:nvPicPr>
        <p:blipFill>
          <a:blip r:embed="rId1"/>
          <a:stretch/>
        </p:blipFill>
        <p:spPr>
          <a:xfrm>
            <a:off x="6595920" y="4648320"/>
            <a:ext cx="6408360" cy="5105160"/>
          </a:xfrm>
          <a:prstGeom prst="rect">
            <a:avLst/>
          </a:prstGeom>
          <a:ln w="12600">
            <a:noFill/>
          </a:ln>
        </p:spPr>
      </p:pic>
      <p:sp>
        <p:nvSpPr>
          <p:cNvPr id="891" name="CustomShape 3"/>
          <p:cNvSpPr/>
          <p:nvPr/>
        </p:nvSpPr>
        <p:spPr>
          <a:xfrm>
            <a:off x="566640" y="7900920"/>
            <a:ext cx="5830560" cy="366120"/>
          </a:xfrm>
          <a:prstGeom prst="rect">
            <a:avLst/>
          </a:prstGeom>
          <a:noFill/>
          <a:ln w="12600">
            <a:noFill/>
          </a:ln>
        </p:spPr>
        <p:style>
          <a:lnRef idx="0"/>
          <a:fillRef idx="0"/>
          <a:effectRef idx="0"/>
          <a:fontRef idx="minor"/>
        </p:style>
      </p:sp>
      <p:pic>
        <p:nvPicPr>
          <p:cNvPr id="892" name="Picture 7" descr=""/>
          <p:cNvPicPr/>
          <p:nvPr/>
        </p:nvPicPr>
        <p:blipFill>
          <a:blip r:embed="rId2"/>
          <a:stretch/>
        </p:blipFill>
        <p:spPr>
          <a:xfrm>
            <a:off x="6862680" y="628560"/>
            <a:ext cx="571320" cy="571320"/>
          </a:xfrm>
          <a:prstGeom prst="rect">
            <a:avLst/>
          </a:prstGeom>
          <a:ln w="12600">
            <a:noFill/>
          </a:ln>
        </p:spPr>
      </p:pic>
    </p:spTree>
  </p:cSld>
  <p:timing>
    <p:tnLst>
      <p:par>
        <p:cTn id="209" dur="indefinite" restart="never" nodeType="tmRoot">
          <p:childTnLst>
            <p:seq>
              <p:cTn id="210" dur="indefinite" nodeType="mainSeq">
                <p:childTnLst>
                  <p:par>
                    <p:cTn id="211" fill="hold">
                      <p:stCondLst>
                        <p:cond delay="indefinite"/>
                      </p:stCondLst>
                      <p:childTnLst>
                        <p:par>
                          <p:cTn id="212" fill="hold">
                            <p:stCondLst>
                              <p:cond delay="0"/>
                            </p:stCondLst>
                            <p:childTnLst>
                              <p:par>
                                <p:cTn id="213" nodeType="clickEffect" fill="hold" presetClass="mediacall">
                                  <p:stCondLst>
                                    <p:cond delay="0"/>
                                  </p:stCondLst>
                                  <p:childTnLst>
                                    <p:cmd type="call">
                                      <p:cBhvr>
                                        <p:cTn id="214" dur="15326712" fill="hold"/>
                                        <p:tgtEl>
                                          <p:spTgt spid="892"/>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93" name="Picture 5" descr=""/>
          <p:cNvPicPr/>
          <p:nvPr/>
        </p:nvPicPr>
        <p:blipFill>
          <a:blip r:embed="rId1"/>
          <a:stretch/>
        </p:blipFill>
        <p:spPr>
          <a:xfrm>
            <a:off x="0" y="0"/>
            <a:ext cx="13004280" cy="9758160"/>
          </a:xfrm>
          <a:prstGeom prst="rect">
            <a:avLst/>
          </a:prstGeom>
          <a:ln w="12600">
            <a:noFill/>
          </a:ln>
        </p:spPr>
      </p:pic>
      <p:pic>
        <p:nvPicPr>
          <p:cNvPr id="894" name="Picture 5" descr=""/>
          <p:cNvPicPr/>
          <p:nvPr/>
        </p:nvPicPr>
        <p:blipFill>
          <a:blip r:embed="rId2"/>
          <a:stretch/>
        </p:blipFill>
        <p:spPr>
          <a:xfrm>
            <a:off x="8374680" y="556200"/>
            <a:ext cx="571320" cy="571320"/>
          </a:xfrm>
          <a:prstGeom prst="rect">
            <a:avLst/>
          </a:prstGeom>
          <a:ln w="12600">
            <a:noFill/>
          </a:ln>
        </p:spPr>
      </p:pic>
    </p:spTree>
  </p:cSld>
  <p:timing>
    <p:tnLst>
      <p:par>
        <p:cTn id="215" dur="indefinite" restart="never" nodeType="tmRoot">
          <p:childTnLst>
            <p:seq>
              <p:cTn id="216" dur="indefinite" nodeType="mainSeq">
                <p:childTnLst>
                  <p:par>
                    <p:cTn id="217" fill="hold">
                      <p:stCondLst>
                        <p:cond delay="indefinite"/>
                      </p:stCondLst>
                      <p:childTnLst>
                        <p:par>
                          <p:cTn id="218" fill="hold">
                            <p:stCondLst>
                              <p:cond delay="0"/>
                            </p:stCondLst>
                            <p:childTnLst>
                              <p:par>
                                <p:cTn id="219" nodeType="clickEffect" fill="hold" presetClass="mediacall">
                                  <p:stCondLst>
                                    <p:cond delay="0"/>
                                  </p:stCondLst>
                                  <p:childTnLst>
                                    <p:cmd type="call">
                                      <p:cBhvr>
                                        <p:cTn id="220" dur="22356552" fill="hold"/>
                                        <p:tgtEl>
                                          <p:spTgt spid="894"/>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5" name="CustomShape 1"/>
          <p:cNvSpPr/>
          <p:nvPr/>
        </p:nvSpPr>
        <p:spPr>
          <a:xfrm>
            <a:off x="957960" y="2932560"/>
            <a:ext cx="10712520" cy="4358160"/>
          </a:xfrm>
          <a:prstGeom prst="rect">
            <a:avLst/>
          </a:prstGeom>
          <a:noFill/>
          <a:ln w="12600">
            <a:noFill/>
          </a:ln>
        </p:spPr>
        <p:style>
          <a:lnRef idx="0"/>
          <a:fillRef idx="0"/>
          <a:effectRef idx="0"/>
          <a:fontRef idx="minor"/>
        </p:style>
        <p:txBody>
          <a:bodyPr lIns="45720" rIns="45720"/>
          <a:p>
            <a:pPr>
              <a:lnSpc>
                <a:spcPct val="100000"/>
              </a:lnSpc>
            </a:pPr>
            <a:r>
              <a:rPr b="1" lang="es-ES" sz="4000" spc="-1" strike="noStrike" u="sng">
                <a:solidFill>
                  <a:srgbClr val="ff0000"/>
                </a:solidFill>
                <a:uFillTx/>
                <a:latin typeface="Constantia"/>
                <a:ea typeface="Constantia"/>
              </a:rPr>
              <a:t>Chickamy Chickamy Craney Crow</a:t>
            </a:r>
            <a:endParaRPr b="0" lang="es-ES" sz="4000" spc="-1" strike="noStrike">
              <a:latin typeface="Arial"/>
            </a:endParaRPr>
          </a:p>
          <a:p>
            <a:pPr>
              <a:lnSpc>
                <a:spcPct val="100000"/>
              </a:lnSpc>
            </a:pPr>
            <a:endParaRPr b="0" lang="es-ES" sz="4000" spc="-1" strike="noStrike">
              <a:latin typeface="Arial"/>
            </a:endParaRPr>
          </a:p>
          <a:p>
            <a:pPr>
              <a:lnSpc>
                <a:spcPct val="100000"/>
              </a:lnSpc>
            </a:pPr>
            <a:r>
              <a:rPr b="0" lang="es-ES" sz="4000" spc="-1" strike="noStrike">
                <a:solidFill>
                  <a:srgbClr val="000000"/>
                </a:solidFill>
                <a:latin typeface="Constantia"/>
                <a:ea typeface="Constantia"/>
              </a:rPr>
              <a:t>Chickamy chickamy craney crow,</a:t>
            </a:r>
            <a:br/>
            <a:r>
              <a:rPr b="0" lang="es-ES" sz="4000" spc="-1" strike="noStrike">
                <a:solidFill>
                  <a:srgbClr val="000000"/>
                </a:solidFill>
                <a:latin typeface="Constantia"/>
                <a:ea typeface="Constantia"/>
              </a:rPr>
              <a:t>I went to the well to wash my toe,</a:t>
            </a:r>
            <a:br/>
            <a:r>
              <a:rPr b="0" lang="es-ES" sz="4000" spc="-1" strike="noStrike">
                <a:solidFill>
                  <a:srgbClr val="000000"/>
                </a:solidFill>
                <a:latin typeface="Constantia"/>
                <a:ea typeface="Constantia"/>
              </a:rPr>
              <a:t>(spoken)</a:t>
            </a:r>
            <a:br/>
            <a:r>
              <a:rPr b="0" lang="es-ES" sz="4000" spc="-1" strike="noStrike">
                <a:solidFill>
                  <a:srgbClr val="000000"/>
                </a:solidFill>
                <a:latin typeface="Constantia"/>
                <a:ea typeface="Constantia"/>
              </a:rPr>
              <a:t>When I got back, my chickens were gone</a:t>
            </a:r>
            <a:br/>
            <a:r>
              <a:rPr b="0" lang="es-ES" sz="4000" spc="-1" strike="noStrike">
                <a:solidFill>
                  <a:srgbClr val="000000"/>
                </a:solidFill>
                <a:latin typeface="Constantia"/>
                <a:ea typeface="Constantia"/>
              </a:rPr>
              <a:t>What time is it, old witch?</a:t>
            </a:r>
            <a:endParaRPr b="0" lang="es-ES" sz="4000" spc="-1" strike="noStrike">
              <a:latin typeface="Arial"/>
            </a:endParaRPr>
          </a:p>
        </p:txBody>
      </p:sp>
    </p:spTree>
  </p:cSld>
  <p:transition spd="slow">
    <p:dissolve/>
  </p:transition>
</p:sld>
</file>

<file path=ppt/slides/slide1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6" name="TextShape 1"/>
          <p:cNvSpPr txBox="1"/>
          <p:nvPr/>
        </p:nvSpPr>
        <p:spPr>
          <a:xfrm>
            <a:off x="741240" y="196920"/>
            <a:ext cx="1170252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Chicks Ballet (M. Mussorgsky)</a:t>
            </a:r>
            <a:endParaRPr b="0" lang="es-ES" sz="7100" spc="-1" strike="noStrike">
              <a:solidFill>
                <a:srgbClr val="000000"/>
              </a:solidFill>
              <a:latin typeface="Helvetica Neue"/>
            </a:endParaRPr>
          </a:p>
        </p:txBody>
      </p:sp>
      <p:sp>
        <p:nvSpPr>
          <p:cNvPr id="897" name="CustomShape 2"/>
          <p:cNvSpPr/>
          <p:nvPr/>
        </p:nvSpPr>
        <p:spPr>
          <a:xfrm>
            <a:off x="5422320" y="8333280"/>
            <a:ext cx="6501960" cy="396000"/>
          </a:xfrm>
          <a:prstGeom prst="rect">
            <a:avLst/>
          </a:prstGeom>
          <a:noFill/>
          <a:ln w="12600">
            <a:noFill/>
          </a:ln>
        </p:spPr>
        <p:style>
          <a:lnRef idx="0"/>
          <a:fillRef idx="0"/>
          <a:effectRef idx="0"/>
          <a:fontRef idx="minor"/>
        </p:style>
      </p:sp>
      <p:pic>
        <p:nvPicPr>
          <p:cNvPr id="898" name="Picture 2" descr=""/>
          <p:cNvPicPr/>
          <p:nvPr/>
        </p:nvPicPr>
        <p:blipFill>
          <a:blip r:embed="rId1"/>
          <a:stretch/>
        </p:blipFill>
        <p:spPr>
          <a:xfrm>
            <a:off x="3693960" y="1996560"/>
            <a:ext cx="5305320" cy="6235560"/>
          </a:xfrm>
          <a:prstGeom prst="rect">
            <a:avLst/>
          </a:prstGeom>
          <a:ln w="12600">
            <a:noFill/>
          </a:ln>
        </p:spPr>
      </p:pic>
      <p:pic>
        <p:nvPicPr>
          <p:cNvPr id="899" name="mussorgsky-ballet-of-the-chicks-in-their-shells-from-pictures-at-an-exhibition-oundjian.mp3" descr=""/>
          <p:cNvPicPr/>
          <p:nvPr/>
        </p:nvPicPr>
        <p:blipFill>
          <a:blip r:embed="rId2"/>
          <a:stretch/>
        </p:blipFill>
        <p:spPr>
          <a:xfrm>
            <a:off x="10002960" y="2162160"/>
            <a:ext cx="1213920" cy="1213920"/>
          </a:xfrm>
          <a:prstGeom prst="rect">
            <a:avLst/>
          </a:prstGeom>
          <a:ln w="12600">
            <a:noFill/>
          </a:ln>
        </p:spPr>
      </p:pic>
    </p:spTree>
  </p:cSld>
</p:sld>
</file>

<file path=ppt/slides/slide1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0" name="TextShape 1"/>
          <p:cNvSpPr txBox="1"/>
          <p:nvPr/>
        </p:nvSpPr>
        <p:spPr>
          <a:xfrm>
            <a:off x="650160" y="1001520"/>
            <a:ext cx="11703960" cy="162540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grpSp>
        <p:nvGrpSpPr>
          <p:cNvPr id="901" name="Group 2"/>
          <p:cNvGrpSpPr/>
          <p:nvPr/>
        </p:nvGrpSpPr>
        <p:grpSpPr>
          <a:xfrm>
            <a:off x="25560" y="268200"/>
            <a:ext cx="12979080" cy="8999280"/>
            <a:chOff x="25560" y="268200"/>
            <a:chExt cx="12979080" cy="8999280"/>
          </a:xfrm>
        </p:grpSpPr>
        <p:sp>
          <p:nvSpPr>
            <p:cNvPr id="902" name="CustomShape 3"/>
            <p:cNvSpPr/>
            <p:nvPr/>
          </p:nvSpPr>
          <p:spPr>
            <a:xfrm>
              <a:off x="25560" y="268200"/>
              <a:ext cx="12979080" cy="8999280"/>
            </a:xfrm>
            <a:prstGeom prst="rect">
              <a:avLst/>
            </a:prstGeom>
            <a:solidFill>
              <a:srgbClr val="000000"/>
            </a:solidFill>
            <a:ln w="12600">
              <a:noFill/>
            </a:ln>
          </p:spPr>
          <p:style>
            <a:lnRef idx="0"/>
            <a:fillRef idx="0"/>
            <a:effectRef idx="0"/>
            <a:fontRef idx="minor"/>
          </p:style>
        </p:sp>
        <p:pic>
          <p:nvPicPr>
            <p:cNvPr id="903" name="image117.png" descr=""/>
            <p:cNvPicPr/>
            <p:nvPr/>
          </p:nvPicPr>
          <p:blipFill>
            <a:blip r:embed="rId1"/>
            <a:stretch/>
          </p:blipFill>
          <p:spPr>
            <a:xfrm>
              <a:off x="25560" y="268200"/>
              <a:ext cx="12979080" cy="8999280"/>
            </a:xfrm>
            <a:prstGeom prst="rect">
              <a:avLst/>
            </a:prstGeom>
            <a:ln w="444600">
              <a:solidFill>
                <a:srgbClr val="000000"/>
              </a:solidFill>
              <a:miter/>
            </a:ln>
            <a:effectLst>
              <a:outerShdw blurRad="254000" dir="2700000" dist="190500" rotWithShape="0">
                <a:srgbClr val="000000">
                  <a:alpha val="40000"/>
                </a:srgbClr>
              </a:outerShdw>
            </a:effectLst>
          </p:spPr>
        </p:pic>
      </p:grpSp>
      <p:sp>
        <p:nvSpPr>
          <p:cNvPr id="904" name="CustomShape 4"/>
          <p:cNvSpPr/>
          <p:nvPr/>
        </p:nvSpPr>
        <p:spPr>
          <a:xfrm>
            <a:off x="380880" y="1035000"/>
            <a:ext cx="12525120" cy="2052360"/>
          </a:xfrm>
          <a:prstGeom prst="rect">
            <a:avLst/>
          </a:prstGeom>
          <a:noFill/>
          <a:ln w="12600">
            <a:noFill/>
          </a:ln>
        </p:spPr>
        <p:style>
          <a:lnRef idx="0"/>
          <a:fillRef idx="0"/>
          <a:effectRef idx="0"/>
          <a:fontRef idx="minor"/>
        </p:style>
        <p:txBody>
          <a:bodyPr lIns="50760" rIns="50760" tIns="50760" bIns="50760"/>
          <a:p>
            <a:pPr algn="ctr">
              <a:lnSpc>
                <a:spcPct val="100000"/>
              </a:lnSpc>
            </a:pPr>
            <a:r>
              <a:rPr b="0" lang="es-ES" sz="4000" spc="-1" strike="noStrike">
                <a:solidFill>
                  <a:srgbClr val="941751"/>
                </a:solidFill>
                <a:latin typeface="Lucida Sans Unicode"/>
                <a:ea typeface="Lucida Sans Unicode"/>
              </a:rPr>
              <a:t>“</a:t>
            </a:r>
            <a:r>
              <a:rPr b="0" lang="es-ES" sz="4000" spc="-1" strike="noStrike">
                <a:solidFill>
                  <a:srgbClr val="941751"/>
                </a:solidFill>
                <a:latin typeface="Lucida Sans Unicode"/>
                <a:ea typeface="Lucida Sans Unicode"/>
              </a:rPr>
              <a:t>Music, like language, is an accomplishment that distinguishes us as humans”</a:t>
            </a:r>
            <a:endParaRPr b="0" lang="es-ES" sz="4000" spc="-1" strike="noStrike">
              <a:latin typeface="Arial"/>
            </a:endParaRPr>
          </a:p>
          <a:p>
            <a:pPr algn="ctr">
              <a:lnSpc>
                <a:spcPct val="100000"/>
              </a:lnSpc>
            </a:pPr>
            <a:r>
              <a:rPr b="0" lang="es-ES" sz="2400" spc="-1" strike="noStrike">
                <a:solidFill>
                  <a:srgbClr val="941751"/>
                </a:solidFill>
                <a:latin typeface="Lucida Sans Unicode"/>
                <a:ea typeface="Lucida Sans Unicode"/>
              </a:rPr>
              <a:t>J. Yudkin, </a:t>
            </a:r>
            <a:r>
              <a:rPr b="0" i="1" lang="es-ES" sz="2400" spc="-1" strike="noStrike">
                <a:solidFill>
                  <a:srgbClr val="941751"/>
                </a:solidFill>
                <a:latin typeface="Arial"/>
                <a:ea typeface="Arial"/>
              </a:rPr>
              <a:t>Understanding Music</a:t>
            </a:r>
            <a:r>
              <a:rPr b="0" lang="es-ES" sz="2400" spc="-1" strike="noStrike">
                <a:solidFill>
                  <a:srgbClr val="941751"/>
                </a:solidFill>
                <a:latin typeface="Lucida Sans Unicode"/>
                <a:ea typeface="Lucida Sans Unicode"/>
              </a:rPr>
              <a:t>, (Pearson/Prentice Hall, Upper Saddle River, NJ, 2008) </a:t>
            </a:r>
            <a:r>
              <a:rPr b="0" lang="es-ES" sz="2400" spc="-1" strike="noStrike">
                <a:solidFill>
                  <a:srgbClr val="625b48"/>
                </a:solidFill>
                <a:latin typeface="Lucida Sans Unicode"/>
                <a:ea typeface="Lucida Sans Unicode"/>
              </a:rPr>
              <a:t> </a:t>
            </a:r>
            <a:endParaRPr b="0" lang="es-ES" sz="2400" spc="-1" strike="noStrike">
              <a:latin typeface="Arial"/>
            </a:endParaRPr>
          </a:p>
        </p:txBody>
      </p:sp>
    </p:spTree>
  </p:cSld>
  <p:transition spd="slow">
    <p:dissolve/>
  </p:transition>
</p:sld>
</file>

<file path=ppt/slides/slide1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5" name="TextShape 1"/>
          <p:cNvSpPr txBox="1"/>
          <p:nvPr/>
        </p:nvSpPr>
        <p:spPr>
          <a:xfrm>
            <a:off x="650160" y="1001520"/>
            <a:ext cx="11703960" cy="162540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pic>
        <p:nvPicPr>
          <p:cNvPr id="906" name="Tick Tock.jpeg" descr=""/>
          <p:cNvPicPr/>
          <p:nvPr/>
        </p:nvPicPr>
        <p:blipFill>
          <a:blip r:embed="rId1"/>
          <a:stretch/>
        </p:blipFill>
        <p:spPr>
          <a:xfrm>
            <a:off x="0" y="412920"/>
            <a:ext cx="12979080" cy="8967600"/>
          </a:xfrm>
          <a:prstGeom prst="rect">
            <a:avLst/>
          </a:prstGeom>
          <a:ln w="12600">
            <a:noFill/>
          </a:ln>
        </p:spPr>
      </p:pic>
      <p:pic>
        <p:nvPicPr>
          <p:cNvPr id="907" name="Picture 4" descr=""/>
          <p:cNvPicPr/>
          <p:nvPr/>
        </p:nvPicPr>
        <p:blipFill>
          <a:blip r:embed="rId2"/>
          <a:stretch/>
        </p:blipFill>
        <p:spPr>
          <a:xfrm>
            <a:off x="5638680" y="1131840"/>
            <a:ext cx="571320" cy="571320"/>
          </a:xfrm>
          <a:prstGeom prst="rect">
            <a:avLst/>
          </a:prstGeom>
          <a:ln w="12600">
            <a:noFill/>
          </a:ln>
        </p:spPr>
      </p:pic>
    </p:spTree>
  </p:cSld>
  <p:transition spd="slow">
    <p:dissolve/>
  </p:transition>
  <p:timing>
    <p:tnLst>
      <p:par>
        <p:cTn id="221" dur="indefinite" restart="never" nodeType="tmRoot">
          <p:childTnLst>
            <p:seq>
              <p:cTn id="222" dur="indefinite" nodeType="mainSeq">
                <p:childTnLst>
                  <p:par>
                    <p:cTn id="223" fill="hold">
                      <p:stCondLst>
                        <p:cond delay="indefinite"/>
                      </p:stCondLst>
                      <p:childTnLst>
                        <p:par>
                          <p:cTn id="224" fill="hold">
                            <p:stCondLst>
                              <p:cond delay="0"/>
                            </p:stCondLst>
                            <p:childTnLst>
                              <p:par>
                                <p:cTn id="225" nodeType="clickEffect" fill="hold" presetClass="mediacall">
                                  <p:stCondLst>
                                    <p:cond delay="0"/>
                                  </p:stCondLst>
                                  <p:childTnLst>
                                    <p:cmd type="call">
                                      <p:cBhvr>
                                        <p:cTn id="226" dur="20446712" fill="hold"/>
                                        <p:tgtEl>
                                          <p:spTgt spid="907"/>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8"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The End!</a:t>
            </a:r>
            <a:endParaRPr b="0" lang="es-ES" sz="7100" spc="-1" strike="noStrike">
              <a:solidFill>
                <a:srgbClr val="000000"/>
              </a:solidFill>
              <a:latin typeface="Helvetica Neue"/>
            </a:endParaRPr>
          </a:p>
        </p:txBody>
      </p:sp>
      <p:pic>
        <p:nvPicPr>
          <p:cNvPr id="909" name="image.png" descr=""/>
          <p:cNvPicPr/>
          <p:nvPr/>
        </p:nvPicPr>
        <p:blipFill>
          <a:blip r:embed="rId1"/>
          <a:stretch/>
        </p:blipFill>
        <p:spPr>
          <a:xfrm>
            <a:off x="6416640" y="2716200"/>
            <a:ext cx="4071600" cy="3601800"/>
          </a:xfrm>
          <a:prstGeom prst="rect">
            <a:avLst/>
          </a:prstGeom>
          <a:ln w="12600">
            <a:noFill/>
          </a:ln>
        </p:spPr>
      </p:pic>
      <p:pic>
        <p:nvPicPr>
          <p:cNvPr id="910" name="image.png" descr=""/>
          <p:cNvPicPr/>
          <p:nvPr/>
        </p:nvPicPr>
        <p:blipFill>
          <a:blip r:embed="rId2"/>
          <a:stretch/>
        </p:blipFill>
        <p:spPr>
          <a:xfrm>
            <a:off x="6151680" y="2293920"/>
            <a:ext cx="4071600" cy="3596760"/>
          </a:xfrm>
          <a:prstGeom prst="rect">
            <a:avLst/>
          </a:prstGeom>
          <a:ln w="12600">
            <a:noFill/>
          </a:ln>
        </p:spPr>
      </p:pic>
      <p:sp>
        <p:nvSpPr>
          <p:cNvPr id="911" name="CustomShape 2"/>
          <p:cNvSpPr/>
          <p:nvPr/>
        </p:nvSpPr>
        <p:spPr>
          <a:xfrm>
            <a:off x="525960" y="6408720"/>
            <a:ext cx="11905920" cy="2783160"/>
          </a:xfrm>
          <a:prstGeom prst="rect">
            <a:avLst/>
          </a:prstGeom>
          <a:noFill/>
          <a:ln w="12600">
            <a:noFill/>
          </a:ln>
        </p:spPr>
        <p:style>
          <a:lnRef idx="0"/>
          <a:fillRef idx="0"/>
          <a:effectRef idx="0"/>
          <a:fontRef idx="minor"/>
        </p:style>
        <p:txBody>
          <a:bodyPr wrap="none" lIns="50760" rIns="50760" tIns="50760" bIns="50760"/>
          <a:p>
            <a:pPr algn="ctr">
              <a:lnSpc>
                <a:spcPct val="100000"/>
              </a:lnSpc>
            </a:pPr>
            <a:r>
              <a:rPr b="1" lang="es-ES" sz="4400" spc="-1" strike="noStrike">
                <a:solidFill>
                  <a:srgbClr val="945200"/>
                </a:solidFill>
                <a:latin typeface="Arial"/>
                <a:ea typeface="Arial"/>
              </a:rPr>
              <a:t>Thank you very much and… See you soon!!!</a:t>
            </a:r>
            <a:endParaRPr b="0" lang="es-ES" sz="4400" spc="-1" strike="noStrike">
              <a:latin typeface="Arial"/>
            </a:endParaRPr>
          </a:p>
          <a:p>
            <a:pPr algn="ctr">
              <a:lnSpc>
                <a:spcPct val="100000"/>
              </a:lnSpc>
            </a:pPr>
            <a:r>
              <a:rPr b="1" lang="es-ES" sz="4400" spc="-1" strike="noStrike">
                <a:solidFill>
                  <a:srgbClr val="625b48"/>
                </a:solidFill>
                <a:latin typeface="Arial"/>
                <a:ea typeface="Arial"/>
              </a:rPr>
              <a:t>pedroizuz@yahoo.es</a:t>
            </a:r>
            <a:endParaRPr b="0" lang="es-ES" sz="4400" spc="-1" strike="noStrike">
              <a:latin typeface="Arial"/>
            </a:endParaRPr>
          </a:p>
          <a:p>
            <a:pPr algn="ctr">
              <a:lnSpc>
                <a:spcPct val="100000"/>
              </a:lnSpc>
            </a:pPr>
            <a:endParaRPr b="0" lang="es-ES" sz="4400" spc="-1" strike="noStrike">
              <a:latin typeface="Arial"/>
            </a:endParaRPr>
          </a:p>
          <a:p>
            <a:pPr algn="ctr">
              <a:lnSpc>
                <a:spcPct val="100000"/>
              </a:lnSpc>
            </a:pPr>
            <a:r>
              <a:rPr b="1" lang="es-ES" sz="4400" spc="-1" strike="noStrike">
                <a:solidFill>
                  <a:srgbClr val="941751"/>
                </a:solidFill>
                <a:latin typeface="Arial"/>
                <a:ea typeface="Arial"/>
              </a:rPr>
              <a:t>Music Through English (Facebook)</a:t>
            </a:r>
            <a:endParaRPr b="0" lang="es-ES" sz="4400" spc="-1" strike="noStrike">
              <a:latin typeface="Arial"/>
            </a:endParaRPr>
          </a:p>
        </p:txBody>
      </p:sp>
      <p:pic>
        <p:nvPicPr>
          <p:cNvPr id="912" name="image.pdf" descr=""/>
          <p:cNvPicPr/>
          <p:nvPr/>
        </p:nvPicPr>
        <p:blipFill>
          <a:blip r:embed="rId3"/>
          <a:stretch/>
        </p:blipFill>
        <p:spPr>
          <a:xfrm>
            <a:off x="1461960" y="2573280"/>
            <a:ext cx="2558520" cy="1931760"/>
          </a:xfrm>
          <a:prstGeom prst="rect">
            <a:avLst/>
          </a:prstGeom>
          <a:ln w="12600">
            <a:noFill/>
          </a:ln>
        </p:spPr>
      </p:pic>
    </p:spTree>
  </p:cSld>
  <p:transition spd="slow">
    <p:dissolve/>
  </p:transition>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3"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3700" spc="-1" strike="noStrike">
                <a:solidFill>
                  <a:srgbClr val="04617b"/>
                </a:solidFill>
                <a:latin typeface="Calibri"/>
                <a:ea typeface="Calibri"/>
              </a:rPr>
              <a:t>      </a:t>
            </a:r>
            <a:r>
              <a:rPr b="0" lang="es-ES" sz="3700" spc="-1" strike="noStrike">
                <a:solidFill>
                  <a:srgbClr val="009dd9"/>
                </a:solidFill>
                <a:latin typeface="Calibri"/>
                <a:ea typeface="Calibri"/>
              </a:rPr>
              <a:t>The Fun Phonics Framework</a:t>
            </a:r>
            <a:br/>
            <a:r>
              <a:rPr b="0" lang="es-ES" sz="3700" spc="-1" strike="noStrike">
                <a:solidFill>
                  <a:srgbClr val="04617b"/>
                </a:solidFill>
                <a:latin typeface="Calibri"/>
                <a:ea typeface="Calibri"/>
              </a:rPr>
              <a:t> </a:t>
            </a:r>
            <a:r>
              <a:rPr b="0" lang="es-ES" sz="3700" spc="-1" strike="noStrike">
                <a:solidFill>
                  <a:srgbClr val="04617b"/>
                </a:solidFill>
                <a:latin typeface="Calibri"/>
                <a:ea typeface="Calibri"/>
              </a:rPr>
              <a:t>	</a:t>
            </a:r>
            <a:r>
              <a:rPr b="0" lang="es-ES" sz="3700" spc="-1" strike="noStrike">
                <a:solidFill>
                  <a:srgbClr val="04617b"/>
                </a:solidFill>
                <a:latin typeface="Calibri"/>
                <a:ea typeface="Calibri"/>
              </a:rPr>
              <a:t>	</a:t>
            </a:r>
            <a:r>
              <a:rPr b="0" lang="es-ES" sz="3700" spc="-1" strike="noStrike">
                <a:solidFill>
                  <a:srgbClr val="04617b"/>
                </a:solidFill>
                <a:latin typeface="Calibri"/>
                <a:ea typeface="Calibri"/>
              </a:rPr>
              <a:t>	</a:t>
            </a:r>
            <a:r>
              <a:rPr b="0" lang="es-ES" sz="3700" spc="-1" strike="noStrike">
                <a:solidFill>
                  <a:srgbClr val="04617b"/>
                </a:solidFill>
                <a:latin typeface="Calibri"/>
                <a:ea typeface="Calibri"/>
              </a:rPr>
              <a:t>	</a:t>
            </a:r>
            <a:r>
              <a:rPr b="0" lang="es-ES" sz="2000" spc="-1" strike="noStrike">
                <a:solidFill>
                  <a:srgbClr val="04617b"/>
                </a:solidFill>
                <a:latin typeface="Calibri"/>
                <a:ea typeface="Calibri"/>
              </a:rPr>
              <a:t>(Becky Wilson)</a:t>
            </a:r>
            <a:endParaRPr b="0" lang="es-ES" sz="2000" spc="-1" strike="noStrike">
              <a:solidFill>
                <a:srgbClr val="000000"/>
              </a:solidFill>
              <a:latin typeface="Helvetica Neue"/>
            </a:endParaRPr>
          </a:p>
        </p:txBody>
      </p:sp>
      <p:pic>
        <p:nvPicPr>
          <p:cNvPr id="414" name="Picture 5" descr=""/>
          <p:cNvPicPr/>
          <p:nvPr/>
        </p:nvPicPr>
        <p:blipFill>
          <a:blip r:embed="rId1"/>
          <a:stretch/>
        </p:blipFill>
        <p:spPr>
          <a:xfrm>
            <a:off x="2685960" y="2212920"/>
            <a:ext cx="9072360" cy="6803640"/>
          </a:xfrm>
          <a:prstGeom prst="rect">
            <a:avLst/>
          </a:prstGeom>
          <a:ln w="12600">
            <a:noFill/>
          </a:ln>
        </p:spPr>
      </p:pic>
    </p:spTree>
  </p:cSld>
  <p:transition spd="slow">
    <p:dissolve/>
  </p:transition>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5"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500" spc="-1" strike="noStrike">
                <a:solidFill>
                  <a:srgbClr val="04617b"/>
                </a:solidFill>
                <a:latin typeface="Calibri"/>
                <a:ea typeface="Calibri"/>
              </a:rPr>
              <a:t>Z</a:t>
            </a:r>
            <a:endParaRPr b="0" lang="es-ES" sz="7500" spc="-1" strike="noStrike">
              <a:solidFill>
                <a:srgbClr val="000000"/>
              </a:solidFill>
              <a:latin typeface="Helvetica Neue"/>
            </a:endParaRPr>
          </a:p>
        </p:txBody>
      </p:sp>
      <p:pic>
        <p:nvPicPr>
          <p:cNvPr id="416" name="Picture 2" descr=""/>
          <p:cNvPicPr/>
          <p:nvPr/>
        </p:nvPicPr>
        <p:blipFill>
          <a:blip r:embed="rId1"/>
          <a:stretch/>
        </p:blipFill>
        <p:spPr>
          <a:xfrm rot="20700600">
            <a:off x="893880" y="5357880"/>
            <a:ext cx="3600000" cy="3315960"/>
          </a:xfrm>
          <a:prstGeom prst="rect">
            <a:avLst/>
          </a:prstGeom>
          <a:ln w="12600">
            <a:noFill/>
          </a:ln>
        </p:spPr>
      </p:pic>
      <p:pic>
        <p:nvPicPr>
          <p:cNvPr id="417" name="Picture 2" descr=""/>
          <p:cNvPicPr/>
          <p:nvPr/>
        </p:nvPicPr>
        <p:blipFill>
          <a:blip r:embed="rId2"/>
          <a:stretch/>
        </p:blipFill>
        <p:spPr>
          <a:xfrm>
            <a:off x="1677960" y="2284560"/>
            <a:ext cx="2277720" cy="1480680"/>
          </a:xfrm>
          <a:prstGeom prst="rect">
            <a:avLst/>
          </a:prstGeom>
          <a:ln w="12600">
            <a:noFill/>
          </a:ln>
        </p:spPr>
      </p:pic>
      <p:pic>
        <p:nvPicPr>
          <p:cNvPr id="418" name="Picture 4" descr=""/>
          <p:cNvPicPr/>
          <p:nvPr/>
        </p:nvPicPr>
        <p:blipFill>
          <a:blip r:embed="rId3"/>
          <a:stretch/>
        </p:blipFill>
        <p:spPr>
          <a:xfrm>
            <a:off x="6215040" y="5308560"/>
            <a:ext cx="6095520" cy="3419280"/>
          </a:xfrm>
          <a:prstGeom prst="rect">
            <a:avLst/>
          </a:prstGeom>
          <a:ln w="12600">
            <a:noFill/>
          </a:ln>
        </p:spPr>
      </p:pic>
      <p:pic>
        <p:nvPicPr>
          <p:cNvPr id="419" name="Picture 6" descr=""/>
          <p:cNvPicPr/>
          <p:nvPr/>
        </p:nvPicPr>
        <p:blipFill>
          <a:blip r:embed="rId4"/>
          <a:stretch/>
        </p:blipFill>
        <p:spPr>
          <a:xfrm>
            <a:off x="8467560" y="412920"/>
            <a:ext cx="4536720" cy="3385800"/>
          </a:xfrm>
          <a:prstGeom prst="rect">
            <a:avLst/>
          </a:prstGeom>
          <a:ln w="12600">
            <a:noFill/>
          </a:ln>
        </p:spPr>
      </p:pic>
      <p:pic>
        <p:nvPicPr>
          <p:cNvPr id="420" name="Picture 6" descr=""/>
          <p:cNvPicPr/>
          <p:nvPr/>
        </p:nvPicPr>
        <p:blipFill>
          <a:blip r:embed="rId5"/>
          <a:stretch/>
        </p:blipFill>
        <p:spPr>
          <a:xfrm rot="2289600">
            <a:off x="5540400" y="1669680"/>
            <a:ext cx="3671640" cy="4916160"/>
          </a:xfrm>
          <a:prstGeom prst="rect">
            <a:avLst/>
          </a:prstGeom>
          <a:ln w="12600">
            <a:noFill/>
          </a:ln>
        </p:spPr>
      </p:pic>
    </p:spTree>
  </p:cSld>
  <p:transition spd="slow">
    <p:dissolve/>
  </p:transition>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1" name="TextShape 1"/>
          <p:cNvSpPr txBox="1"/>
          <p:nvPr/>
        </p:nvSpPr>
        <p:spPr>
          <a:xfrm>
            <a:off x="-914400" y="0"/>
            <a:ext cx="11053440" cy="260172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Fuzzy Wuzzy</a:t>
            </a:r>
            <a:endParaRPr b="0" lang="es-ES" sz="7100" spc="-1" strike="noStrike">
              <a:solidFill>
                <a:srgbClr val="000000"/>
              </a:solidFill>
              <a:latin typeface="Helvetica Neue"/>
            </a:endParaRPr>
          </a:p>
        </p:txBody>
      </p:sp>
      <p:pic>
        <p:nvPicPr>
          <p:cNvPr id="422" name="Picture 2" descr=""/>
          <p:cNvPicPr/>
          <p:nvPr/>
        </p:nvPicPr>
        <p:blipFill>
          <a:blip r:embed="rId1"/>
          <a:stretch/>
        </p:blipFill>
        <p:spPr>
          <a:xfrm rot="20700600">
            <a:off x="1317600" y="5813280"/>
            <a:ext cx="3600000" cy="3314520"/>
          </a:xfrm>
          <a:prstGeom prst="rect">
            <a:avLst/>
          </a:prstGeom>
          <a:ln w="12600">
            <a:noFill/>
          </a:ln>
        </p:spPr>
      </p:pic>
      <p:sp>
        <p:nvSpPr>
          <p:cNvPr id="423" name="CustomShape 2"/>
          <p:cNvSpPr/>
          <p:nvPr/>
        </p:nvSpPr>
        <p:spPr>
          <a:xfrm>
            <a:off x="3475800" y="2745000"/>
            <a:ext cx="8303760" cy="2590200"/>
          </a:xfrm>
          <a:prstGeom prst="rect">
            <a:avLst/>
          </a:prstGeom>
          <a:noFill/>
          <a:ln w="12600">
            <a:noFill/>
          </a:ln>
        </p:spPr>
        <p:style>
          <a:lnRef idx="0"/>
          <a:fillRef idx="0"/>
          <a:effectRef idx="0"/>
          <a:fontRef idx="minor"/>
        </p:style>
        <p:txBody>
          <a:bodyPr wrap="none" lIns="45720" rIns="45720"/>
          <a:p>
            <a:pPr algn="r">
              <a:lnSpc>
                <a:spcPct val="100000"/>
              </a:lnSpc>
            </a:pPr>
            <a:r>
              <a:rPr b="0" lang="es-ES" sz="4100" spc="-1" strike="noStrike">
                <a:solidFill>
                  <a:srgbClr val="ffc000"/>
                </a:solidFill>
                <a:latin typeface="Lucida Sans Unicode"/>
                <a:ea typeface="Lucida Sans Unicode"/>
              </a:rPr>
              <a:t>Fuzzy Wuzzy was a bear, </a:t>
            </a:r>
            <a:endParaRPr b="0" lang="es-ES" sz="4100" spc="-1" strike="noStrike">
              <a:latin typeface="Arial"/>
            </a:endParaRPr>
          </a:p>
          <a:p>
            <a:pPr algn="r">
              <a:lnSpc>
                <a:spcPct val="100000"/>
              </a:lnSpc>
            </a:pPr>
            <a:r>
              <a:rPr b="0" lang="es-ES" sz="4100" spc="-1" strike="noStrike">
                <a:solidFill>
                  <a:srgbClr val="ffc000"/>
                </a:solidFill>
                <a:latin typeface="Lucida Sans Unicode"/>
                <a:ea typeface="Lucida Sans Unicode"/>
              </a:rPr>
              <a:t>Fuzzy Wuzzy had no hair,</a:t>
            </a:r>
            <a:endParaRPr b="0" lang="es-ES" sz="4100" spc="-1" strike="noStrike">
              <a:latin typeface="Arial"/>
            </a:endParaRPr>
          </a:p>
          <a:p>
            <a:pPr algn="r">
              <a:lnSpc>
                <a:spcPct val="100000"/>
              </a:lnSpc>
            </a:pPr>
            <a:r>
              <a:rPr b="0" lang="es-ES" sz="4100" spc="-1" strike="noStrike">
                <a:solidFill>
                  <a:srgbClr val="ffc000"/>
                </a:solidFill>
                <a:latin typeface="Lucida Sans Unicode"/>
                <a:ea typeface="Lucida Sans Unicode"/>
              </a:rPr>
              <a:t>Fuzzy Wuzzy wasn’t very fuzzy,</a:t>
            </a:r>
            <a:endParaRPr b="0" lang="es-ES" sz="4100" spc="-1" strike="noStrike">
              <a:latin typeface="Arial"/>
            </a:endParaRPr>
          </a:p>
          <a:p>
            <a:pPr algn="r">
              <a:lnSpc>
                <a:spcPct val="100000"/>
              </a:lnSpc>
            </a:pPr>
            <a:r>
              <a:rPr b="0" lang="es-ES" sz="4100" spc="-1" strike="noStrike">
                <a:solidFill>
                  <a:srgbClr val="ffc000"/>
                </a:solidFill>
                <a:latin typeface="Lucida Sans Unicode"/>
                <a:ea typeface="Lucida Sans Unicode"/>
              </a:rPr>
              <a:t>Was he?</a:t>
            </a:r>
            <a:endParaRPr b="0" lang="es-ES" sz="4100" spc="-1" strike="noStrike">
              <a:latin typeface="Arial"/>
            </a:endParaRPr>
          </a:p>
        </p:txBody>
      </p:sp>
    </p:spTree>
  </p:cSld>
  <p:transition spd="slow">
    <p:dissolve/>
  </p:transition>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4" name="TextShape 1"/>
          <p:cNvSpPr txBox="1"/>
          <p:nvPr/>
        </p:nvSpPr>
        <p:spPr>
          <a:xfrm>
            <a:off x="741240" y="1708200"/>
            <a:ext cx="11702520" cy="1625400"/>
          </a:xfrm>
          <a:prstGeom prst="rect">
            <a:avLst/>
          </a:prstGeom>
          <a:noFill/>
          <a:ln w="12600">
            <a:noFill/>
          </a:ln>
        </p:spPr>
        <p:txBody>
          <a:bodyPr lIns="0" rIns="0" tIns="0" bIns="0" anchor="b"/>
          <a:p>
            <a:pPr>
              <a:lnSpc>
                <a:spcPct val="100000"/>
              </a:lnSpc>
            </a:pPr>
            <a:r>
              <a:rPr b="0" lang="es-ES" sz="2500" spc="-1" strike="noStrike">
                <a:solidFill>
                  <a:srgbClr val="04617b"/>
                </a:solidFill>
                <a:latin typeface="Calibri"/>
                <a:ea typeface="Calibri"/>
              </a:rPr>
              <a:t>The Flight of the Bumblebee</a:t>
            </a:r>
            <a:br/>
            <a:br/>
            <a:r>
              <a:rPr b="0" lang="es-ES" sz="2500" spc="-1" strike="noStrike" u="sng">
                <a:solidFill>
                  <a:srgbClr val="0000ff"/>
                </a:solidFill>
                <a:uFillTx/>
                <a:latin typeface="Calibri"/>
                <a:ea typeface="Calibri"/>
                <a:hlinkClick r:id="rId1"/>
              </a:rPr>
              <a:t>Nikolái Rimski-Kórsakov</a:t>
            </a:r>
            <a:endParaRPr b="0" lang="es-ES" sz="2500" spc="-1" strike="noStrike">
              <a:solidFill>
                <a:srgbClr val="000000"/>
              </a:solidFill>
              <a:latin typeface="Helvetica Neue"/>
            </a:endParaRPr>
          </a:p>
        </p:txBody>
      </p:sp>
      <p:sp>
        <p:nvSpPr>
          <p:cNvPr id="425" name="TextShape 2"/>
          <p:cNvSpPr txBox="1"/>
          <p:nvPr/>
        </p:nvSpPr>
        <p:spPr>
          <a:xfrm>
            <a:off x="650160" y="2752560"/>
            <a:ext cx="11703960" cy="6242040"/>
          </a:xfrm>
          <a:prstGeom prst="rect">
            <a:avLst/>
          </a:prstGeom>
          <a:noFill/>
          <a:ln w="12600">
            <a:noFill/>
          </a:ln>
        </p:spPr>
        <p:txBody>
          <a:bodyPr lIns="65160" rIns="65160" tIns="65160" bIns="65160"/>
          <a:p>
            <a:pPr>
              <a:lnSpc>
                <a:spcPct val="100000"/>
              </a:lnSpc>
              <a:spcBef>
                <a:spcPts val="799"/>
              </a:spcBef>
            </a:pPr>
            <a:endParaRPr b="0" lang="es-ES" sz="3700" spc="-1" strike="noStrike">
              <a:solidFill>
                <a:srgbClr val="000000"/>
              </a:solidFill>
              <a:latin typeface="Constantia"/>
            </a:endParaRPr>
          </a:p>
          <a:p>
            <a:pPr>
              <a:lnSpc>
                <a:spcPct val="100000"/>
              </a:lnSpc>
              <a:spcBef>
                <a:spcPts val="799"/>
              </a:spcBef>
            </a:pPr>
            <a:endParaRPr b="0" lang="es-ES" sz="3700" spc="-1" strike="noStrike">
              <a:solidFill>
                <a:srgbClr val="000000"/>
              </a:solidFill>
              <a:latin typeface="Constantia"/>
            </a:endParaRPr>
          </a:p>
          <a:p>
            <a:pPr>
              <a:lnSpc>
                <a:spcPct val="100000"/>
              </a:lnSpc>
              <a:spcBef>
                <a:spcPts val="799"/>
              </a:spcBef>
            </a:pPr>
            <a:endParaRPr b="0" lang="es-ES" sz="3700" spc="-1" strike="noStrike">
              <a:solidFill>
                <a:srgbClr val="000000"/>
              </a:solidFill>
              <a:latin typeface="Constantia"/>
            </a:endParaRPr>
          </a:p>
          <a:p>
            <a:pPr>
              <a:lnSpc>
                <a:spcPct val="100000"/>
              </a:lnSpc>
              <a:spcBef>
                <a:spcPts val="799"/>
              </a:spcBef>
            </a:pP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Video</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Flying like bees. Statues game.</a:t>
            </a:r>
            <a:endParaRPr b="0" lang="es-ES" sz="3700" spc="-1" strike="noStrike">
              <a:solidFill>
                <a:srgbClr val="000000"/>
              </a:solidFill>
              <a:latin typeface="Constantia"/>
            </a:endParaRPr>
          </a:p>
        </p:txBody>
      </p:sp>
      <p:pic>
        <p:nvPicPr>
          <p:cNvPr id="426" name="Picture 1" descr=""/>
          <p:cNvPicPr/>
          <p:nvPr/>
        </p:nvPicPr>
        <p:blipFill>
          <a:blip r:embed="rId2"/>
          <a:stretch/>
        </p:blipFill>
        <p:spPr>
          <a:xfrm>
            <a:off x="6718320" y="700200"/>
            <a:ext cx="5714640" cy="3819240"/>
          </a:xfrm>
          <a:prstGeom prst="rect">
            <a:avLst/>
          </a:prstGeom>
          <a:ln w="12600">
            <a:noFill/>
          </a:ln>
        </p:spPr>
      </p:pic>
      <p:pic>
        <p:nvPicPr>
          <p:cNvPr id="427" name="Picture 6" descr=""/>
          <p:cNvPicPr/>
          <p:nvPr/>
        </p:nvPicPr>
        <p:blipFill>
          <a:blip r:embed="rId3"/>
          <a:stretch/>
        </p:blipFill>
        <p:spPr>
          <a:xfrm rot="2289600">
            <a:off x="8205840" y="4404960"/>
            <a:ext cx="3671640" cy="4916160"/>
          </a:xfrm>
          <a:prstGeom prst="rect">
            <a:avLst/>
          </a:prstGeom>
          <a:ln w="12600">
            <a:noFill/>
          </a:ln>
        </p:spPr>
      </p:pic>
      <p:sp>
        <p:nvSpPr>
          <p:cNvPr id="428" name="CustomShape 3"/>
          <p:cNvSpPr/>
          <p:nvPr/>
        </p:nvSpPr>
        <p:spPr>
          <a:xfrm>
            <a:off x="-226080" y="8549280"/>
            <a:ext cx="7749360" cy="457560"/>
          </a:xfrm>
          <a:prstGeom prst="rect">
            <a:avLst/>
          </a:prstGeom>
          <a:noFill/>
          <a:ln w="12600">
            <a:noFill/>
          </a:ln>
        </p:spPr>
        <p:style>
          <a:lnRef idx="0"/>
          <a:fillRef idx="0"/>
          <a:effectRef idx="0"/>
          <a:fontRef idx="minor"/>
        </p:style>
      </p:sp>
      <p:sp>
        <p:nvSpPr>
          <p:cNvPr id="429" name="CustomShape 4"/>
          <p:cNvSpPr/>
          <p:nvPr/>
        </p:nvSpPr>
        <p:spPr>
          <a:xfrm>
            <a:off x="2939040" y="1879560"/>
            <a:ext cx="130680" cy="446760"/>
          </a:xfrm>
          <a:prstGeom prst="rect">
            <a:avLst/>
          </a:prstGeom>
          <a:noFill/>
          <a:ln w="12600">
            <a:noFill/>
          </a:ln>
        </p:spPr>
        <p:style>
          <a:lnRef idx="0"/>
          <a:fillRef idx="0"/>
          <a:effectRef idx="0"/>
          <a:fontRef idx="minor"/>
        </p:style>
        <p:txBody>
          <a:bodyPr wrap="none" lIns="45720" rIns="45720"/>
          <a:p>
            <a:pPr>
              <a:lnSpc>
                <a:spcPts val="2801"/>
              </a:lnSpc>
            </a:pPr>
            <a:r>
              <a:rPr b="0" lang="es-ES" sz="1200" spc="-1" strike="noStrike">
                <a:solidFill>
                  <a:srgbClr val="000000"/>
                </a:solidFill>
                <a:latin typeface="Times New Roman"/>
                <a:ea typeface="Times New Roman"/>
              </a:rPr>
              <a:t> </a:t>
            </a:r>
            <a:endParaRPr b="0" lang="es-ES" sz="1200" spc="-1" strike="noStrike">
              <a:latin typeface="Arial"/>
            </a:endParaRPr>
          </a:p>
        </p:txBody>
      </p:sp>
      <p:pic>
        <p:nvPicPr>
          <p:cNvPr id="430" name="Flight Of The Bumblebee - Rimsky-Korsakov.mp3" descr=""/>
          <p:cNvPicPr/>
          <p:nvPr/>
        </p:nvPicPr>
        <p:blipFill>
          <a:blip r:embed="rId4"/>
          <a:stretch/>
        </p:blipFill>
        <p:spPr>
          <a:xfrm>
            <a:off x="4774320" y="3292560"/>
            <a:ext cx="1088280" cy="1088280"/>
          </a:xfrm>
          <a:prstGeom prst="rect">
            <a:avLst/>
          </a:prstGeom>
          <a:ln>
            <a:noFill/>
          </a:ln>
        </p:spPr>
      </p:pic>
    </p:spTree>
  </p:cSld>
  <p:transition spd="slow">
    <p:dissolve/>
  </p:transition>
  <p:timing>
    <p:tnLst>
      <p:par>
        <p:cTn id="28" dur="indefinite" restart="never" nodeType="tmRoot">
          <p:childTnLst>
            <p:seq>
              <p:cTn id="29" restart="whenNotActive" nodeType="interactiveSeq" fill="hold">
                <p:childTnLst>
                  <p:par>
                    <p:cTn id="30" fill="hold">
                      <p:childTnLst>
                        <p:par>
                          <p:cTn id="31" fill="hold">
                            <p:stCondLst>
                              <p:cond delay="0"/>
                            </p:stCondLst>
                            <p:childTnLst>
                              <p:par>
                                <p:cTn id="32" nodeType="clickEffect" fill="hold" presetClass="mediacall">
                                  <p:stCondLst>
                                    <p:cond delay="0"/>
                                  </p:stCondLst>
                                  <p:childTnLst>
                                    <p:cmd type="call">
                                      <p:cBhvr>
                                        <p:cTn id="33" dur="205250" fill="hold"/>
                                        <p:tgtEl>
                                          <p:spTgt spid="430"/>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31" name="page11image5061040.png" descr=""/>
          <p:cNvPicPr/>
          <p:nvPr/>
        </p:nvPicPr>
        <p:blipFill>
          <a:blip r:embed="rId1"/>
          <a:stretch/>
        </p:blipFill>
        <p:spPr>
          <a:xfrm>
            <a:off x="1895040" y="314640"/>
            <a:ext cx="10146960" cy="8521920"/>
          </a:xfrm>
          <a:prstGeom prst="rect">
            <a:avLst/>
          </a:prstGeom>
          <a:ln w="12600">
            <a:noFill/>
          </a:ln>
        </p:spPr>
      </p:pic>
      <p:sp>
        <p:nvSpPr>
          <p:cNvPr id="432" name="CustomShape 1"/>
          <p:cNvSpPr/>
          <p:nvPr/>
        </p:nvSpPr>
        <p:spPr>
          <a:xfrm>
            <a:off x="4323240" y="2349360"/>
            <a:ext cx="130680" cy="446760"/>
          </a:xfrm>
          <a:prstGeom prst="rect">
            <a:avLst/>
          </a:prstGeom>
          <a:noFill/>
          <a:ln w="12600">
            <a:noFill/>
          </a:ln>
        </p:spPr>
        <p:style>
          <a:lnRef idx="0"/>
          <a:fillRef idx="0"/>
          <a:effectRef idx="0"/>
          <a:fontRef idx="minor"/>
        </p:style>
        <p:txBody>
          <a:bodyPr wrap="none" lIns="45720" rIns="45720"/>
          <a:p>
            <a:pPr>
              <a:lnSpc>
                <a:spcPts val="2801"/>
              </a:lnSpc>
            </a:pPr>
            <a:r>
              <a:rPr b="0" lang="es-ES" sz="1200" spc="-1" strike="noStrike">
                <a:solidFill>
                  <a:srgbClr val="000000"/>
                </a:solidFill>
                <a:latin typeface="Times New Roman"/>
                <a:ea typeface="Times New Roman"/>
              </a:rPr>
              <a:t> </a:t>
            </a:r>
            <a:endParaRPr b="0" lang="es-ES" sz="1200" spc="-1" strike="noStrike">
              <a:latin typeface="Arial"/>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3" name="TextShape 1"/>
          <p:cNvSpPr txBox="1"/>
          <p:nvPr/>
        </p:nvSpPr>
        <p:spPr>
          <a:xfrm>
            <a:off x="650160" y="1001520"/>
            <a:ext cx="11703960" cy="162540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pic>
        <p:nvPicPr>
          <p:cNvPr id="434" name="Jelly update page 1 of 2.jpg" descr=""/>
          <p:cNvPicPr/>
          <p:nvPr/>
        </p:nvPicPr>
        <p:blipFill>
          <a:blip r:embed="rId1"/>
          <a:stretch/>
        </p:blipFill>
        <p:spPr>
          <a:xfrm>
            <a:off x="-58680" y="-28440"/>
            <a:ext cx="13122000" cy="9810360"/>
          </a:xfrm>
          <a:prstGeom prst="rect">
            <a:avLst/>
          </a:prstGeom>
          <a:ln w="12600">
            <a:noFill/>
          </a:ln>
        </p:spPr>
      </p:pic>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5" name="CustomShape 1"/>
          <p:cNvSpPr/>
          <p:nvPr/>
        </p:nvSpPr>
        <p:spPr>
          <a:xfrm>
            <a:off x="1456920" y="856800"/>
            <a:ext cx="9681840" cy="131076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Constantia"/>
                <a:ea typeface="Constantia"/>
              </a:rPr>
              <a:t>“</a:t>
            </a:r>
            <a:r>
              <a:rPr b="0" lang="es-ES" sz="4000" spc="-1" strike="noStrike">
                <a:solidFill>
                  <a:srgbClr val="000000"/>
                </a:solidFill>
                <a:latin typeface="Constantia"/>
                <a:ea typeface="Constantia"/>
              </a:rPr>
              <a:t>Fossils” The Carnival of the Animals</a:t>
            </a:r>
            <a:endParaRPr b="0" lang="es-ES" sz="4000" spc="-1" strike="noStrike">
              <a:latin typeface="Arial"/>
            </a:endParaRPr>
          </a:p>
          <a:p>
            <a:pPr>
              <a:lnSpc>
                <a:spcPct val="100000"/>
              </a:lnSpc>
            </a:pPr>
            <a:r>
              <a:rPr b="0" lang="es-ES" sz="4000" spc="-1" strike="noStrike">
                <a:solidFill>
                  <a:srgbClr val="000000"/>
                </a:solidFill>
                <a:latin typeface="Constantia"/>
                <a:ea typeface="Constantia"/>
              </a:rPr>
              <a:t>C. Saint-Saëns</a:t>
            </a:r>
            <a:endParaRPr b="0" lang="es-ES" sz="4000" spc="-1" strike="noStrike">
              <a:latin typeface="Arial"/>
            </a:endParaRPr>
          </a:p>
        </p:txBody>
      </p:sp>
      <p:pic>
        <p:nvPicPr>
          <p:cNvPr id="436" name="230px-Camille_Saint-Saëns.jpg" descr=""/>
          <p:cNvPicPr/>
          <p:nvPr/>
        </p:nvPicPr>
        <p:blipFill>
          <a:blip r:embed="rId1"/>
          <a:stretch/>
        </p:blipFill>
        <p:spPr>
          <a:xfrm>
            <a:off x="995040" y="2451600"/>
            <a:ext cx="3586320" cy="5192280"/>
          </a:xfrm>
          <a:prstGeom prst="rect">
            <a:avLst/>
          </a:prstGeom>
          <a:ln w="12600">
            <a:noFill/>
          </a:ln>
        </p:spPr>
      </p:pic>
      <p:pic>
        <p:nvPicPr>
          <p:cNvPr id="437" name="Unknown.png" descr=""/>
          <p:cNvPicPr/>
          <p:nvPr/>
        </p:nvPicPr>
        <p:blipFill>
          <a:blip r:embed="rId2"/>
          <a:stretch/>
        </p:blipFill>
        <p:spPr>
          <a:xfrm>
            <a:off x="5516640" y="2763720"/>
            <a:ext cx="2177280" cy="3075840"/>
          </a:xfrm>
          <a:prstGeom prst="rect">
            <a:avLst/>
          </a:prstGeom>
          <a:ln w="12600">
            <a:noFill/>
          </a:ln>
        </p:spPr>
      </p:pic>
      <p:pic>
        <p:nvPicPr>
          <p:cNvPr id="438" name="220px-Seymouria_Fossil.jpg" descr=""/>
          <p:cNvPicPr/>
          <p:nvPr/>
        </p:nvPicPr>
        <p:blipFill>
          <a:blip r:embed="rId3"/>
          <a:stretch/>
        </p:blipFill>
        <p:spPr>
          <a:xfrm>
            <a:off x="8296200" y="4168800"/>
            <a:ext cx="4291200" cy="2867400"/>
          </a:xfrm>
          <a:prstGeom prst="rect">
            <a:avLst/>
          </a:prstGeom>
          <a:ln w="12600">
            <a:noFill/>
          </a:ln>
        </p:spPr>
      </p:pic>
      <p:sp>
        <p:nvSpPr>
          <p:cNvPr id="439" name="CustomShape 2"/>
          <p:cNvSpPr/>
          <p:nvPr/>
        </p:nvSpPr>
        <p:spPr>
          <a:xfrm>
            <a:off x="5806080" y="7778160"/>
            <a:ext cx="8608680" cy="518400"/>
          </a:xfrm>
          <a:prstGeom prst="rect">
            <a:avLst/>
          </a:prstGeom>
          <a:noFill/>
          <a:ln w="12600">
            <a:noFill/>
          </a:ln>
        </p:spPr>
        <p:style>
          <a:lnRef idx="0"/>
          <a:fillRef idx="0"/>
          <a:effectRef idx="0"/>
          <a:fontRef idx="minor"/>
        </p:style>
      </p:sp>
      <p:sp>
        <p:nvSpPr>
          <p:cNvPr id="440" name="CustomShape 3"/>
          <p:cNvSpPr/>
          <p:nvPr/>
        </p:nvSpPr>
        <p:spPr>
          <a:xfrm>
            <a:off x="5782320" y="8765280"/>
            <a:ext cx="6501960" cy="366120"/>
          </a:xfrm>
          <a:prstGeom prst="rect">
            <a:avLst/>
          </a:prstGeom>
          <a:noFill/>
          <a:ln w="12600">
            <a:noFill/>
          </a:ln>
        </p:spPr>
        <p:style>
          <a:lnRef idx="0"/>
          <a:fillRef idx="0"/>
          <a:effectRef idx="0"/>
          <a:fontRef idx="minor"/>
        </p:style>
      </p:sp>
      <p:pic>
        <p:nvPicPr>
          <p:cNvPr id="441" name="animals-carnival-fossils-part-9.mp3" descr=""/>
          <p:cNvPicPr/>
          <p:nvPr/>
        </p:nvPicPr>
        <p:blipFill>
          <a:blip r:embed="rId4"/>
          <a:stretch/>
        </p:blipFill>
        <p:spPr>
          <a:xfrm>
            <a:off x="9574200" y="2376360"/>
            <a:ext cx="928440" cy="928440"/>
          </a:xfrm>
          <a:prstGeom prst="rect">
            <a:avLst/>
          </a:prstGeom>
          <a:ln>
            <a:noFill/>
          </a:ln>
        </p:spPr>
      </p:pic>
    </p:spTree>
  </p:cSld>
  <p:transition spd="slow">
    <p:dissolve/>
  </p:transition>
  <p:timing>
    <p:tnLst>
      <p:par>
        <p:cTn id="34" dur="indefinite" restart="never" nodeType="tmRoot">
          <p:childTnLst>
            <p:seq>
              <p:cTn id="35" restart="whenNotActive" nodeType="interactiveSeq" fill="hold">
                <p:childTnLst>
                  <p:par>
                    <p:cTn id="36" fill="hold">
                      <p:childTnLst>
                        <p:par>
                          <p:cTn id="37" fill="hold">
                            <p:stCondLst>
                              <p:cond delay="0"/>
                            </p:stCondLst>
                            <p:childTnLst>
                              <p:par>
                                <p:cTn id="38" nodeType="clickEffect" fill="hold" presetClass="mediacall">
                                  <p:stCondLst>
                                    <p:cond delay="0"/>
                                  </p:stCondLst>
                                  <p:childTnLst>
                                    <p:cmd type="call">
                                      <p:cBhvr>
                                        <p:cTn id="39" dur="1" fill="hold"/>
                                        <p:tgtEl>
                                          <p:spTgt spid="441"/>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6" name="TextShape 1"/>
          <p:cNvSpPr txBox="1"/>
          <p:nvPr/>
        </p:nvSpPr>
        <p:spPr>
          <a:xfrm>
            <a:off x="758520" y="1950840"/>
            <a:ext cx="11166480" cy="260064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sp>
        <p:nvSpPr>
          <p:cNvPr id="367" name="TextShape 2"/>
          <p:cNvSpPr txBox="1"/>
          <p:nvPr/>
        </p:nvSpPr>
        <p:spPr>
          <a:xfrm>
            <a:off x="758520" y="4591800"/>
            <a:ext cx="11170800" cy="2492280"/>
          </a:xfrm>
          <a:prstGeom prst="rect">
            <a:avLst/>
          </a:prstGeom>
          <a:noFill/>
          <a:ln w="12600">
            <a:noFill/>
          </a:ln>
        </p:spPr>
        <p:txBody>
          <a:bodyPr lIns="65160" rIns="65160" tIns="65160" bIns="65160"/>
          <a:p>
            <a:pPr algn="ctr"/>
            <a:endParaRPr b="0" lang="es-ES" sz="3200" spc="-1" strike="noStrike">
              <a:latin typeface="Arial"/>
            </a:endParaRPr>
          </a:p>
        </p:txBody>
      </p:sp>
      <p:pic>
        <p:nvPicPr>
          <p:cNvPr id="368" name="IMG_2979.JPG" descr=""/>
          <p:cNvPicPr/>
          <p:nvPr/>
        </p:nvPicPr>
        <p:blipFill>
          <a:blip r:embed="rId1"/>
          <a:stretch/>
        </p:blipFill>
        <p:spPr>
          <a:xfrm>
            <a:off x="1029960" y="1348560"/>
            <a:ext cx="10794600" cy="7197480"/>
          </a:xfrm>
          <a:prstGeom prst="rect">
            <a:avLst/>
          </a:prstGeom>
          <a:ln w="12600">
            <a:noFill/>
          </a:ln>
        </p:spPr>
      </p:pic>
      <p:sp>
        <p:nvSpPr>
          <p:cNvPr id="369" name="CustomShape 3"/>
          <p:cNvSpPr/>
          <p:nvPr/>
        </p:nvSpPr>
        <p:spPr>
          <a:xfrm>
            <a:off x="7655040" y="700200"/>
            <a:ext cx="4655880" cy="2704680"/>
          </a:xfrm>
          <a:custGeom>
            <a:avLst/>
            <a:gdLst/>
            <a:ahLst/>
            <a:rect l="l" t="t" r="r" b="b"/>
            <a:pathLst>
              <a:path w="21600" h="21600">
                <a:moveTo>
                  <a:pt x="1473" y="0"/>
                </a:moveTo>
                <a:cubicBezTo>
                  <a:pt x="1310" y="0"/>
                  <a:pt x="1178" y="227"/>
                  <a:pt x="1178" y="507"/>
                </a:cubicBezTo>
                <a:lnTo>
                  <a:pt x="1178" y="4056"/>
                </a:lnTo>
                <a:lnTo>
                  <a:pt x="0" y="5070"/>
                </a:lnTo>
                <a:lnTo>
                  <a:pt x="1178" y="6084"/>
                </a:lnTo>
                <a:lnTo>
                  <a:pt x="1178" y="21093"/>
                </a:lnTo>
                <a:cubicBezTo>
                  <a:pt x="1178" y="21373"/>
                  <a:pt x="1310" y="21600"/>
                  <a:pt x="1473" y="21600"/>
                </a:cubicBezTo>
                <a:lnTo>
                  <a:pt x="21305" y="21600"/>
                </a:lnTo>
                <a:cubicBezTo>
                  <a:pt x="21468" y="21600"/>
                  <a:pt x="21600" y="21373"/>
                  <a:pt x="21600" y="21093"/>
                </a:cubicBezTo>
                <a:lnTo>
                  <a:pt x="21600" y="507"/>
                </a:lnTo>
                <a:cubicBezTo>
                  <a:pt x="21600" y="227"/>
                  <a:pt x="21468" y="0"/>
                  <a:pt x="21305" y="0"/>
                </a:cubicBezTo>
                <a:lnTo>
                  <a:pt x="1473" y="0"/>
                </a:lnTo>
                <a:close/>
              </a:path>
            </a:pathLst>
          </a:custGeom>
          <a:solidFill>
            <a:srgbClr val="ffffff"/>
          </a:solidFill>
          <a:ln w="25560">
            <a:solidFill>
              <a:srgbClr val="00cc99"/>
            </a:solidFill>
            <a:round/>
          </a:ln>
        </p:spPr>
        <p:style>
          <a:lnRef idx="0"/>
          <a:fillRef idx="0"/>
          <a:effectRef idx="0"/>
          <a:fontRef idx="minor"/>
        </p:style>
      </p:sp>
      <p:sp>
        <p:nvSpPr>
          <p:cNvPr id="370" name="CustomShape 4"/>
          <p:cNvSpPr/>
          <p:nvPr/>
        </p:nvSpPr>
        <p:spPr>
          <a:xfrm>
            <a:off x="7998120" y="1079640"/>
            <a:ext cx="4286520" cy="1736640"/>
          </a:xfrm>
          <a:prstGeom prst="rect">
            <a:avLst/>
          </a:prstGeom>
          <a:noFill/>
          <a:ln w="12600">
            <a:noFill/>
          </a:ln>
        </p:spPr>
        <p:style>
          <a:lnRef idx="0"/>
          <a:fillRef idx="0"/>
          <a:effectRef idx="0"/>
          <a:fontRef idx="minor"/>
        </p:style>
        <p:txBody>
          <a:bodyPr wrap="none" lIns="45720" rIns="45720"/>
          <a:p>
            <a:pPr>
              <a:lnSpc>
                <a:spcPct val="100000"/>
              </a:lnSpc>
            </a:pPr>
            <a:r>
              <a:rPr b="0" lang="es-ES" sz="2200" spc="-1" strike="noStrike">
                <a:solidFill>
                  <a:srgbClr val="000000"/>
                </a:solidFill>
                <a:latin typeface="Arial"/>
                <a:ea typeface="Arial"/>
              </a:rPr>
              <a:t>I’m Pedro from Madrid.</a:t>
            </a:r>
            <a:endParaRPr b="0" lang="es-ES" sz="2200" spc="-1" strike="noStrike">
              <a:latin typeface="Arial"/>
            </a:endParaRPr>
          </a:p>
          <a:p>
            <a:pPr>
              <a:lnSpc>
                <a:spcPct val="100000"/>
              </a:lnSpc>
            </a:pPr>
            <a:r>
              <a:rPr b="0" lang="es-ES" sz="2200" spc="-1" strike="noStrike">
                <a:solidFill>
                  <a:srgbClr val="000000"/>
                </a:solidFill>
                <a:latin typeface="Arial"/>
                <a:ea typeface="Arial"/>
              </a:rPr>
              <a:t>I’m </a:t>
            </a:r>
            <a:r>
              <a:rPr b="1" lang="es-ES" sz="2200" spc="-1" strike="noStrike">
                <a:solidFill>
                  <a:srgbClr val="942193"/>
                </a:solidFill>
                <a:latin typeface="Arial"/>
                <a:ea typeface="Arial"/>
              </a:rPr>
              <a:t>Music specialist in English</a:t>
            </a:r>
            <a:r>
              <a:rPr b="0" lang="es-ES" sz="2200" spc="-1" strike="noStrike">
                <a:solidFill>
                  <a:srgbClr val="000000"/>
                </a:solidFill>
                <a:latin typeface="Arial"/>
                <a:ea typeface="Arial"/>
              </a:rPr>
              <a:t> </a:t>
            </a:r>
            <a:endParaRPr b="0" lang="es-ES" sz="2200" spc="-1" strike="noStrike">
              <a:latin typeface="Arial"/>
            </a:endParaRPr>
          </a:p>
          <a:p>
            <a:pPr>
              <a:lnSpc>
                <a:spcPct val="100000"/>
              </a:lnSpc>
            </a:pPr>
            <a:r>
              <a:rPr b="0" lang="es-ES" sz="2200" spc="-1" strike="noStrike">
                <a:solidFill>
                  <a:srgbClr val="000000"/>
                </a:solidFill>
                <a:latin typeface="Arial"/>
                <a:ea typeface="Arial"/>
              </a:rPr>
              <a:t>in a bilingual school.</a:t>
            </a:r>
            <a:endParaRPr b="0" lang="es-ES" sz="2200" spc="-1" strike="noStrike">
              <a:latin typeface="Arial"/>
            </a:endParaRPr>
          </a:p>
          <a:p>
            <a:pPr>
              <a:lnSpc>
                <a:spcPct val="100000"/>
              </a:lnSpc>
            </a:pPr>
            <a:r>
              <a:rPr b="0" lang="es-ES" sz="2100" spc="-1" strike="noStrike">
                <a:solidFill>
                  <a:srgbClr val="000000"/>
                </a:solidFill>
                <a:latin typeface="Arial"/>
                <a:ea typeface="Arial"/>
              </a:rPr>
              <a:t>I teach Infants and Primary.</a:t>
            </a:r>
            <a:endParaRPr b="0" lang="es-ES" sz="2100" spc="-1" strike="noStrike">
              <a:latin typeface="Arial"/>
            </a:endParaRPr>
          </a:p>
          <a:p>
            <a:pPr>
              <a:lnSpc>
                <a:spcPct val="100000"/>
              </a:lnSpc>
            </a:pPr>
            <a:r>
              <a:rPr b="0" lang="es-ES" sz="2100" spc="-1" strike="noStrike">
                <a:solidFill>
                  <a:srgbClr val="000000"/>
                </a:solidFill>
                <a:latin typeface="Arial"/>
                <a:ea typeface="Arial"/>
              </a:rPr>
              <a:t>I had to change everything when….</a:t>
            </a:r>
            <a:endParaRPr b="0" lang="es-ES" sz="2100" spc="-1" strike="noStrike">
              <a:latin typeface="Arial"/>
            </a:endParaRPr>
          </a:p>
        </p:txBody>
      </p:sp>
      <p:pic>
        <p:nvPicPr>
          <p:cNvPr id="371" name="IMG_2939.JPG" descr=""/>
          <p:cNvPicPr/>
          <p:nvPr/>
        </p:nvPicPr>
        <p:blipFill>
          <a:blip r:embed="rId2"/>
          <a:stretch/>
        </p:blipFill>
        <p:spPr>
          <a:xfrm>
            <a:off x="752400" y="646200"/>
            <a:ext cx="3114360" cy="2076120"/>
          </a:xfrm>
          <a:prstGeom prst="rect">
            <a:avLst/>
          </a:prstGeom>
          <a:ln w="12600">
            <a:noFill/>
          </a:ln>
        </p:spPr>
      </p:pic>
      <p:pic>
        <p:nvPicPr>
          <p:cNvPr id="372" name="IMG_2879.JPG" descr=""/>
          <p:cNvPicPr/>
          <p:nvPr/>
        </p:nvPicPr>
        <p:blipFill>
          <a:blip r:embed="rId3"/>
          <a:stretch/>
        </p:blipFill>
        <p:spPr>
          <a:xfrm>
            <a:off x="471600" y="6165720"/>
            <a:ext cx="3922200" cy="2614320"/>
          </a:xfrm>
          <a:prstGeom prst="rect">
            <a:avLst/>
          </a:prstGeom>
          <a:ln w="12600">
            <a:noFill/>
          </a:ln>
        </p:spPr>
      </p:pic>
      <p:sp>
        <p:nvSpPr>
          <p:cNvPr id="373" name="CustomShape 5"/>
          <p:cNvSpPr/>
          <p:nvPr/>
        </p:nvSpPr>
        <p:spPr>
          <a:xfrm>
            <a:off x="1461960" y="3652560"/>
            <a:ext cx="2917440" cy="2228400"/>
          </a:xfrm>
          <a:custGeom>
            <a:avLst/>
            <a:gdLst/>
            <a:ahLst/>
            <a:rect l="l" t="t" r="r" b="b"/>
            <a:pathLst>
              <a:path w="21600" h="21600">
                <a:moveTo>
                  <a:pt x="0" y="0"/>
                </a:moveTo>
                <a:lnTo>
                  <a:pt x="0" y="17464"/>
                </a:lnTo>
                <a:lnTo>
                  <a:pt x="5495" y="17464"/>
                </a:lnTo>
                <a:lnTo>
                  <a:pt x="6435" y="21600"/>
                </a:lnTo>
                <a:lnTo>
                  <a:pt x="7375" y="17464"/>
                </a:lnTo>
                <a:lnTo>
                  <a:pt x="21600" y="17464"/>
                </a:lnTo>
                <a:lnTo>
                  <a:pt x="21600" y="0"/>
                </a:lnTo>
                <a:lnTo>
                  <a:pt x="0" y="0"/>
                </a:lnTo>
                <a:close/>
              </a:path>
            </a:pathLst>
          </a:custGeom>
          <a:solidFill>
            <a:srgbClr val="9bbb59"/>
          </a:solidFill>
          <a:ln w="38160">
            <a:solidFill>
              <a:srgbClr val="ffffff"/>
            </a:solidFill>
            <a:round/>
          </a:ln>
          <a:effectLst>
            <a:outerShdw blurRad="38100" dir="5400000" dist="20000" rotWithShape="0">
              <a:srgbClr val="000000">
                <a:alpha val="38000"/>
              </a:srgbClr>
            </a:outerShdw>
          </a:effectLst>
        </p:spPr>
        <p:style>
          <a:lnRef idx="0"/>
          <a:fillRef idx="0"/>
          <a:effectRef idx="0"/>
          <a:fontRef idx="minor"/>
        </p:style>
      </p:sp>
      <p:sp>
        <p:nvSpPr>
          <p:cNvPr id="374" name="CustomShape 6"/>
          <p:cNvSpPr/>
          <p:nvPr/>
        </p:nvSpPr>
        <p:spPr>
          <a:xfrm>
            <a:off x="1589040" y="3986280"/>
            <a:ext cx="2955600" cy="1189080"/>
          </a:xfrm>
          <a:prstGeom prst="rect">
            <a:avLst/>
          </a:prstGeom>
          <a:noFill/>
          <a:ln w="12600">
            <a:noFill/>
          </a:ln>
        </p:spPr>
        <p:style>
          <a:lnRef idx="0"/>
          <a:fillRef idx="0"/>
          <a:effectRef idx="0"/>
          <a:fontRef idx="minor"/>
        </p:style>
        <p:txBody>
          <a:bodyPr lIns="45720" rIns="45720"/>
          <a:p>
            <a:pPr>
              <a:lnSpc>
                <a:spcPct val="100000"/>
              </a:lnSpc>
            </a:pPr>
            <a:r>
              <a:rPr b="1" lang="es-ES" sz="2400" spc="-1" strike="noStrike">
                <a:solidFill>
                  <a:srgbClr val="ff2600"/>
                </a:solidFill>
                <a:latin typeface="Century Schoolbook"/>
                <a:ea typeface="Century Schoolbook"/>
              </a:rPr>
              <a:t>Music is very useful for ESL teachers too!!</a:t>
            </a:r>
            <a:endParaRPr b="0" lang="es-ES" sz="2400" spc="-1" strike="noStrike">
              <a:latin typeface="Arial"/>
            </a:endParaRPr>
          </a:p>
        </p:txBody>
      </p:sp>
      <p:sp>
        <p:nvSpPr>
          <p:cNvPr id="375" name="CustomShape 7"/>
          <p:cNvSpPr/>
          <p:nvPr/>
        </p:nvSpPr>
        <p:spPr>
          <a:xfrm>
            <a:off x="5566320" y="4444920"/>
            <a:ext cx="6501960" cy="1369440"/>
          </a:xfrm>
          <a:prstGeom prst="rect">
            <a:avLst/>
          </a:prstGeom>
          <a:noFill/>
          <a:ln w="12600">
            <a:noFill/>
          </a:ln>
        </p:spPr>
        <p:style>
          <a:lnRef idx="0"/>
          <a:fillRef idx="0"/>
          <a:effectRef idx="0"/>
          <a:fontRef idx="minor"/>
        </p:style>
        <p:txBody>
          <a:bodyPr lIns="45720" rIns="45720" tIns="45000" bIns="45000"/>
          <a:p>
            <a:pPr algn="ctr">
              <a:lnSpc>
                <a:spcPct val="100000"/>
              </a:lnSpc>
            </a:pPr>
            <a:r>
              <a:rPr b="1" lang="es-ES" sz="2800" spc="-1" strike="noStrike">
                <a:solidFill>
                  <a:srgbClr val="ff0000"/>
                </a:solidFill>
                <a:latin typeface="Lucida Sans Unicode"/>
                <a:ea typeface="Lucida Sans Unicode"/>
              </a:rPr>
              <a:t>(</a:t>
            </a:r>
            <a:r>
              <a:rPr b="1" lang="es-ES" sz="2800" spc="-1" strike="noStrike" u="sng">
                <a:solidFill>
                  <a:srgbClr val="ff0000"/>
                </a:solidFill>
                <a:uFillTx/>
                <a:latin typeface="Lucida Sans Unicode"/>
                <a:ea typeface="Lucida Sans Unicode"/>
              </a:rPr>
              <a:t>pronunciation, vocabulary, word boundaries, listening skills</a:t>
            </a:r>
            <a:r>
              <a:rPr b="1" lang="es-ES" sz="2800" spc="-1" strike="noStrike">
                <a:solidFill>
                  <a:srgbClr val="ff0000"/>
                </a:solidFill>
                <a:latin typeface="Lucida Sans Unicode"/>
                <a:ea typeface="Lucida Sans Unicode"/>
              </a:rPr>
              <a:t>…)</a:t>
            </a:r>
            <a:endParaRPr b="0" lang="es-ES" sz="2800" spc="-1" strike="noStrike">
              <a:latin typeface="Arial"/>
            </a:endParaRPr>
          </a:p>
        </p:txBody>
      </p:sp>
    </p:spTree>
  </p:cSld>
  <p:transition spd="slow">
    <p:dissolve/>
  </p:transition>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42" name="Picture 2" descr=""/>
          <p:cNvPicPr/>
          <p:nvPr/>
        </p:nvPicPr>
        <p:blipFill>
          <a:blip r:embed="rId1"/>
          <a:stretch/>
        </p:blipFill>
        <p:spPr>
          <a:xfrm>
            <a:off x="885600" y="844200"/>
            <a:ext cx="5997960" cy="4498560"/>
          </a:xfrm>
          <a:prstGeom prst="rect">
            <a:avLst/>
          </a:prstGeom>
          <a:ln w="12600">
            <a:noFill/>
          </a:ln>
        </p:spPr>
      </p:pic>
      <p:pic>
        <p:nvPicPr>
          <p:cNvPr id="443" name="Picture 4" descr=""/>
          <p:cNvPicPr/>
          <p:nvPr/>
        </p:nvPicPr>
        <p:blipFill>
          <a:blip r:embed="rId2"/>
          <a:stretch/>
        </p:blipFill>
        <p:spPr>
          <a:xfrm>
            <a:off x="5350320" y="2932560"/>
            <a:ext cx="5714640" cy="5714640"/>
          </a:xfrm>
          <a:prstGeom prst="rect">
            <a:avLst/>
          </a:prstGeom>
          <a:ln w="12600">
            <a:noFill/>
          </a:ln>
        </p:spPr>
      </p:pic>
      <p:sp>
        <p:nvSpPr>
          <p:cNvPr id="444" name="CustomShape 1"/>
          <p:cNvSpPr/>
          <p:nvPr/>
        </p:nvSpPr>
        <p:spPr>
          <a:xfrm>
            <a:off x="741600" y="6964920"/>
            <a:ext cx="9083520" cy="1919520"/>
          </a:xfrm>
          <a:prstGeom prst="rect">
            <a:avLst/>
          </a:prstGeom>
          <a:noFill/>
          <a:ln w="12600">
            <a:noFill/>
          </a:ln>
        </p:spPr>
        <p:style>
          <a:lnRef idx="0"/>
          <a:fillRef idx="0"/>
          <a:effectRef idx="0"/>
          <a:fontRef idx="minor"/>
        </p:style>
        <p:txBody>
          <a:bodyPr lIns="45720" rIns="45720"/>
          <a:p>
            <a:pPr>
              <a:lnSpc>
                <a:spcPct val="100000"/>
              </a:lnSpc>
            </a:pPr>
            <a:r>
              <a:rPr b="0" lang="es-ES" sz="4000" spc="-1" strike="noStrike">
                <a:solidFill>
                  <a:srgbClr val="000000"/>
                </a:solidFill>
                <a:latin typeface="Constantia"/>
                <a:ea typeface="Constantia"/>
              </a:rPr>
              <a:t>“</a:t>
            </a:r>
            <a:r>
              <a:rPr b="0" lang="es-ES" sz="4000" spc="-1" strike="noStrike">
                <a:solidFill>
                  <a:srgbClr val="000000"/>
                </a:solidFill>
                <a:latin typeface="Constantia"/>
                <a:ea typeface="Constantia"/>
              </a:rPr>
              <a:t>Fossils” The Carnival of the Animals</a:t>
            </a:r>
            <a:endParaRPr b="0" lang="es-ES" sz="4000" spc="-1" strike="noStrike">
              <a:latin typeface="Arial"/>
            </a:endParaRPr>
          </a:p>
          <a:p>
            <a:pPr>
              <a:lnSpc>
                <a:spcPct val="100000"/>
              </a:lnSpc>
            </a:pPr>
            <a:r>
              <a:rPr b="0" lang="es-ES" sz="4000" spc="-1" strike="noStrike">
                <a:solidFill>
                  <a:srgbClr val="000000"/>
                </a:solidFill>
                <a:latin typeface="Constantia"/>
                <a:ea typeface="Constantia"/>
              </a:rPr>
              <a:t>C. Saint-Saëns</a:t>
            </a:r>
            <a:endParaRPr b="0" lang="es-ES" sz="4000" spc="-1" strike="noStrike">
              <a:latin typeface="Arial"/>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5" name="TextShape 1"/>
          <p:cNvSpPr txBox="1"/>
          <p:nvPr/>
        </p:nvSpPr>
        <p:spPr>
          <a:xfrm>
            <a:off x="758520" y="1950840"/>
            <a:ext cx="11166480" cy="260064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Why singing?  </a:t>
            </a:r>
            <a:endParaRPr b="0" lang="es-ES" sz="7100" spc="-1" strike="noStrike">
              <a:solidFill>
                <a:srgbClr val="000000"/>
              </a:solidFill>
              <a:latin typeface="Helvetica Neue"/>
            </a:endParaRPr>
          </a:p>
        </p:txBody>
      </p:sp>
      <p:sp>
        <p:nvSpPr>
          <p:cNvPr id="446" name="TextShape 2"/>
          <p:cNvSpPr txBox="1"/>
          <p:nvPr/>
        </p:nvSpPr>
        <p:spPr>
          <a:xfrm>
            <a:off x="758520" y="4591800"/>
            <a:ext cx="11170800" cy="2492280"/>
          </a:xfrm>
          <a:prstGeom prst="rect">
            <a:avLst/>
          </a:prstGeom>
          <a:noFill/>
          <a:ln w="12600">
            <a:noFill/>
          </a:ln>
        </p:spPr>
        <p:txBody>
          <a:bodyPr lIns="65160" rIns="65160" tIns="65160" bIns="65160"/>
          <a:p>
            <a:pPr marL="390240" indent="-389880">
              <a:lnSpc>
                <a:spcPct val="100000"/>
              </a:lnSpc>
              <a:spcBef>
                <a:spcPts val="601"/>
              </a:spcBef>
              <a:buClr>
                <a:srgbClr val="000000"/>
              </a:buClr>
              <a:buSzPct val="95000"/>
              <a:buFont typeface="Wingdings" charset="2"/>
              <a:buChar char=""/>
            </a:pPr>
            <a:r>
              <a:rPr b="1" lang="es-ES" sz="6100" spc="-1" strike="noStrike">
                <a:solidFill>
                  <a:srgbClr val="000000"/>
                </a:solidFill>
                <a:latin typeface="Constantia"/>
                <a:ea typeface="Constantia"/>
              </a:rPr>
              <a:t>+ </a:t>
            </a:r>
            <a:r>
              <a:rPr b="1" lang="es-ES" sz="4600" spc="-1" strike="noStrike">
                <a:solidFill>
                  <a:srgbClr val="000000"/>
                </a:solidFill>
                <a:latin typeface="Constantia"/>
                <a:ea typeface="Constantia"/>
              </a:rPr>
              <a:t>  </a:t>
            </a:r>
            <a:endParaRPr b="0" lang="es-ES" sz="4600" spc="-1" strike="noStrike">
              <a:latin typeface="Arial"/>
            </a:endParaRPr>
          </a:p>
          <a:p>
            <a:pPr marL="390240" indent="-389880">
              <a:lnSpc>
                <a:spcPct val="100000"/>
              </a:lnSpc>
              <a:spcBef>
                <a:spcPts val="601"/>
              </a:spcBef>
              <a:buClr>
                <a:srgbClr val="000000"/>
              </a:buClr>
              <a:buSzPct val="95000"/>
              <a:buFont typeface="Wingdings" charset="2"/>
              <a:buChar char=""/>
            </a:pPr>
            <a:r>
              <a:rPr b="1" lang="es-ES" sz="4600" spc="-1" strike="noStrike">
                <a:solidFill>
                  <a:srgbClr val="000000"/>
                </a:solidFill>
                <a:latin typeface="Constantia"/>
                <a:ea typeface="Constantia"/>
              </a:rPr>
              <a:t>The Kodály approach: songs, rhymes and games in English</a:t>
            </a:r>
            <a:endParaRPr b="0" lang="es-ES" sz="4600" spc="-1" strike="noStrike">
              <a:latin typeface="Arial"/>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7" name="TextShape 1"/>
          <p:cNvSpPr txBox="1"/>
          <p:nvPr/>
        </p:nvSpPr>
        <p:spPr>
          <a:xfrm>
            <a:off x="974880" y="998640"/>
            <a:ext cx="11054880" cy="1625400"/>
          </a:xfrm>
          <a:prstGeom prst="rect">
            <a:avLst/>
          </a:prstGeom>
          <a:noFill/>
          <a:ln w="12600">
            <a:noFill/>
          </a:ln>
        </p:spPr>
        <p:txBody>
          <a:bodyPr lIns="0" rIns="0" tIns="0" bIns="0" anchor="b"/>
          <a:p>
            <a:pPr>
              <a:lnSpc>
                <a:spcPct val="100000"/>
              </a:lnSpc>
            </a:pPr>
            <a:r>
              <a:rPr b="0" lang="es-ES" sz="3700" spc="-1" strike="noStrike">
                <a:solidFill>
                  <a:srgbClr val="04617b"/>
                </a:solidFill>
                <a:latin typeface="Calibri"/>
                <a:ea typeface="Calibri"/>
              </a:rPr>
              <a:t>Zoltán Kodály</a:t>
            </a:r>
            <a:br/>
            <a:r>
              <a:rPr b="0" lang="es-ES" sz="3700" spc="-1" strike="noStrike">
                <a:solidFill>
                  <a:srgbClr val="04617b"/>
                </a:solidFill>
                <a:latin typeface="Calibri"/>
                <a:ea typeface="Calibri"/>
              </a:rPr>
              <a:t>	</a:t>
            </a:r>
            <a:r>
              <a:rPr b="0" lang="es-ES" sz="2000" spc="-1" strike="noStrike">
                <a:solidFill>
                  <a:srgbClr val="04617b"/>
                </a:solidFill>
                <a:latin typeface="Calibri"/>
                <a:ea typeface="Calibri"/>
              </a:rPr>
              <a:t>1882–1967</a:t>
            </a:r>
            <a:endParaRPr b="0" lang="es-ES" sz="2000" spc="-1" strike="noStrike">
              <a:solidFill>
                <a:srgbClr val="000000"/>
              </a:solidFill>
              <a:latin typeface="Helvetica Neue"/>
            </a:endParaRPr>
          </a:p>
        </p:txBody>
      </p:sp>
      <p:pic>
        <p:nvPicPr>
          <p:cNvPr id="448" name="Content Placeholder 3" descr=""/>
          <p:cNvPicPr/>
          <p:nvPr/>
        </p:nvPicPr>
        <p:blipFill>
          <a:blip r:embed="rId1"/>
          <a:stretch/>
        </p:blipFill>
        <p:spPr>
          <a:xfrm>
            <a:off x="7510320" y="1131840"/>
            <a:ext cx="4250880" cy="4203360"/>
          </a:xfrm>
          <a:prstGeom prst="rect">
            <a:avLst/>
          </a:prstGeom>
          <a:ln w="12600">
            <a:noFill/>
          </a:ln>
        </p:spPr>
      </p:pic>
      <p:sp>
        <p:nvSpPr>
          <p:cNvPr id="449" name="CustomShape 2"/>
          <p:cNvSpPr/>
          <p:nvPr/>
        </p:nvSpPr>
        <p:spPr>
          <a:xfrm>
            <a:off x="453960" y="3724200"/>
            <a:ext cx="5652720" cy="2064960"/>
          </a:xfrm>
          <a:prstGeom prst="rect">
            <a:avLst/>
          </a:prstGeom>
          <a:noFill/>
          <a:ln w="12600">
            <a:noFill/>
          </a:ln>
        </p:spPr>
        <p:style>
          <a:lnRef idx="0"/>
          <a:fillRef idx="0"/>
          <a:effectRef idx="0"/>
          <a:fontRef idx="minor"/>
        </p:style>
        <p:txBody>
          <a:bodyPr lIns="61920" rIns="61920" tIns="61920" bIns="61920"/>
          <a:p>
            <a:pPr algn="ctr">
              <a:lnSpc>
                <a:spcPct val="100000"/>
              </a:lnSpc>
              <a:spcBef>
                <a:spcPts val="799"/>
              </a:spcBef>
            </a:pPr>
            <a:r>
              <a:rPr b="0" lang="es-ES" sz="3800" spc="-1" strike="noStrike">
                <a:solidFill>
                  <a:srgbClr val="353535"/>
                </a:solidFill>
                <a:latin typeface="Calibri"/>
                <a:ea typeface="Calibri"/>
              </a:rPr>
              <a:t>• </a:t>
            </a:r>
            <a:r>
              <a:rPr b="0" lang="es-ES" sz="3800" spc="-1" strike="noStrike">
                <a:solidFill>
                  <a:srgbClr val="353535"/>
                </a:solidFill>
                <a:latin typeface="Calibri"/>
                <a:ea typeface="Calibri"/>
              </a:rPr>
              <a:t>Composer</a:t>
            </a:r>
            <a:endParaRPr b="0" lang="es-ES" sz="3800" spc="-1" strike="noStrike">
              <a:latin typeface="Arial"/>
            </a:endParaRPr>
          </a:p>
          <a:p>
            <a:pPr algn="ctr">
              <a:lnSpc>
                <a:spcPct val="100000"/>
              </a:lnSpc>
              <a:spcBef>
                <a:spcPts val="799"/>
              </a:spcBef>
            </a:pPr>
            <a:r>
              <a:rPr b="0" lang="es-ES" sz="3800" spc="-1" strike="noStrike">
                <a:solidFill>
                  <a:srgbClr val="353535"/>
                </a:solidFill>
                <a:latin typeface="Calibri"/>
                <a:ea typeface="Calibri"/>
              </a:rPr>
              <a:t>• </a:t>
            </a:r>
            <a:r>
              <a:rPr b="0" lang="es-ES" sz="3800" spc="-1" strike="noStrike">
                <a:solidFill>
                  <a:srgbClr val="353535"/>
                </a:solidFill>
                <a:latin typeface="Calibri"/>
                <a:ea typeface="Calibri"/>
              </a:rPr>
              <a:t>Collector of folk music</a:t>
            </a:r>
            <a:endParaRPr b="0" lang="es-ES" sz="3800" spc="-1" strike="noStrike">
              <a:latin typeface="Arial"/>
            </a:endParaRPr>
          </a:p>
          <a:p>
            <a:pPr algn="ctr">
              <a:lnSpc>
                <a:spcPct val="100000"/>
              </a:lnSpc>
              <a:spcBef>
                <a:spcPts val="799"/>
              </a:spcBef>
            </a:pPr>
            <a:r>
              <a:rPr b="0" lang="es-ES" sz="3800" spc="-1" strike="noStrike">
                <a:solidFill>
                  <a:srgbClr val="353535"/>
                </a:solidFill>
                <a:latin typeface="Calibri"/>
                <a:ea typeface="Calibri"/>
              </a:rPr>
              <a:t>• </a:t>
            </a:r>
            <a:r>
              <a:rPr b="0" lang="es-ES" sz="3800" spc="-1" strike="noStrike">
                <a:solidFill>
                  <a:srgbClr val="353535"/>
                </a:solidFill>
                <a:latin typeface="Calibri"/>
                <a:ea typeface="Calibri"/>
              </a:rPr>
              <a:t>Educator</a:t>
            </a:r>
            <a:endParaRPr b="0" lang="es-ES" sz="3800" spc="-1" strike="noStrike">
              <a:latin typeface="Arial"/>
            </a:endParaRPr>
          </a:p>
        </p:txBody>
      </p:sp>
      <p:sp>
        <p:nvSpPr>
          <p:cNvPr id="450" name="CustomShape 3"/>
          <p:cNvSpPr/>
          <p:nvPr/>
        </p:nvSpPr>
        <p:spPr>
          <a:xfrm>
            <a:off x="5494320" y="6389640"/>
            <a:ext cx="7278480" cy="1919520"/>
          </a:xfrm>
          <a:prstGeom prst="rect">
            <a:avLst/>
          </a:prstGeom>
          <a:noFill/>
          <a:ln w="12600">
            <a:noFill/>
          </a:ln>
        </p:spPr>
        <p:style>
          <a:lnRef idx="0"/>
          <a:fillRef idx="0"/>
          <a:effectRef idx="0"/>
          <a:fontRef idx="minor"/>
        </p:style>
        <p:txBody>
          <a:bodyPr lIns="45720" rIns="45720"/>
          <a:p>
            <a:pPr>
              <a:lnSpc>
                <a:spcPct val="100000"/>
              </a:lnSpc>
            </a:pPr>
            <a:r>
              <a:rPr b="1" lang="es-ES" sz="4000" spc="-1" strike="noStrike">
                <a:solidFill>
                  <a:srgbClr val="c00000"/>
                </a:solidFill>
                <a:latin typeface="Arial"/>
                <a:ea typeface="Arial"/>
              </a:rPr>
              <a:t>Playground rhymes and songs:  the folk music of childhood.</a:t>
            </a:r>
            <a:endParaRPr b="0" lang="es-ES" sz="4000" spc="-1" strike="noStrike">
              <a:latin typeface="Arial"/>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1" name="TextShape 1"/>
          <p:cNvSpPr txBox="1"/>
          <p:nvPr/>
        </p:nvSpPr>
        <p:spPr>
          <a:xfrm>
            <a:off x="650160" y="1001520"/>
            <a:ext cx="11703960" cy="162540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pic>
        <p:nvPicPr>
          <p:cNvPr id="452" name="image.png" descr=""/>
          <p:cNvPicPr/>
          <p:nvPr/>
        </p:nvPicPr>
        <p:blipFill>
          <a:blip r:embed="rId1"/>
          <a:stretch/>
        </p:blipFill>
        <p:spPr>
          <a:xfrm>
            <a:off x="-299880" y="87480"/>
            <a:ext cx="13604400" cy="9578520"/>
          </a:xfrm>
          <a:prstGeom prst="rect">
            <a:avLst/>
          </a:prstGeom>
          <a:ln w="12600">
            <a:noFill/>
          </a:ln>
        </p:spPr>
      </p:pic>
      <p:sp>
        <p:nvSpPr>
          <p:cNvPr id="453" name="CustomShape 2"/>
          <p:cNvSpPr/>
          <p:nvPr/>
        </p:nvSpPr>
        <p:spPr>
          <a:xfrm>
            <a:off x="-227160" y="573120"/>
            <a:ext cx="7702200" cy="1564200"/>
          </a:xfrm>
          <a:prstGeom prst="rect">
            <a:avLst/>
          </a:prstGeom>
          <a:noFill/>
          <a:ln w="12600">
            <a:noFill/>
          </a:ln>
        </p:spPr>
        <p:style>
          <a:lnRef idx="0"/>
          <a:fillRef idx="0"/>
          <a:effectRef idx="0"/>
          <a:fontRef idx="minor"/>
        </p:style>
        <p:txBody>
          <a:bodyPr lIns="50760" rIns="50760" tIns="50760" bIns="50760"/>
          <a:p>
            <a:pPr algn="ctr">
              <a:lnSpc>
                <a:spcPct val="100000"/>
              </a:lnSpc>
            </a:pPr>
            <a:r>
              <a:rPr b="1" lang="es-ES" sz="2400" spc="-1" strike="noStrike">
                <a:solidFill>
                  <a:srgbClr val="ff2600"/>
                </a:solidFill>
                <a:latin typeface="Arial"/>
                <a:ea typeface="Arial"/>
              </a:rPr>
              <a:t>“</a:t>
            </a:r>
            <a:r>
              <a:rPr b="1" lang="es-ES" sz="2400" spc="-1" strike="noStrike">
                <a:solidFill>
                  <a:srgbClr val="ff2600"/>
                </a:solidFill>
                <a:latin typeface="Arial"/>
                <a:ea typeface="Arial"/>
              </a:rPr>
              <a:t>I can’t sing!”</a:t>
            </a:r>
            <a:endParaRPr b="0" lang="es-ES" sz="2400" spc="-1" strike="noStrike">
              <a:latin typeface="Arial"/>
            </a:endParaRPr>
          </a:p>
          <a:p>
            <a:pPr algn="ctr">
              <a:lnSpc>
                <a:spcPct val="100000"/>
              </a:lnSpc>
            </a:pPr>
            <a:r>
              <a:rPr b="1" lang="es-ES" sz="2400" spc="-1" strike="noStrike">
                <a:solidFill>
                  <a:srgbClr val="ff2600"/>
                </a:solidFill>
                <a:latin typeface="Arial"/>
                <a:ea typeface="Arial"/>
              </a:rPr>
              <a:t>“</a:t>
            </a:r>
            <a:r>
              <a:rPr b="1" lang="es-ES" sz="2400" spc="-1" strike="noStrike">
                <a:solidFill>
                  <a:srgbClr val="ff2600"/>
                </a:solidFill>
                <a:latin typeface="Arial"/>
                <a:ea typeface="Arial"/>
              </a:rPr>
              <a:t>My voice is horrible…”</a:t>
            </a:r>
            <a:endParaRPr b="0" lang="es-ES" sz="2400" spc="-1" strike="noStrike">
              <a:latin typeface="Arial"/>
            </a:endParaRPr>
          </a:p>
          <a:p>
            <a:pPr algn="ctr">
              <a:lnSpc>
                <a:spcPct val="100000"/>
              </a:lnSpc>
            </a:pPr>
            <a:r>
              <a:rPr b="1" lang="es-ES" sz="2400" spc="-1" strike="noStrike">
                <a:solidFill>
                  <a:srgbClr val="ff2600"/>
                </a:solidFill>
                <a:latin typeface="Arial"/>
                <a:ea typeface="Arial"/>
              </a:rPr>
              <a:t>“</a:t>
            </a:r>
            <a:r>
              <a:rPr b="1" lang="es-ES" sz="2400" spc="-1" strike="noStrike">
                <a:solidFill>
                  <a:srgbClr val="ff2600"/>
                </a:solidFill>
                <a:latin typeface="Arial"/>
                <a:ea typeface="Arial"/>
              </a:rPr>
              <a:t>I can’t pitch accurately.”</a:t>
            </a:r>
            <a:endParaRPr b="0" lang="es-ES" sz="2400" spc="-1" strike="noStrike">
              <a:latin typeface="Arial"/>
            </a:endParaRPr>
          </a:p>
          <a:p>
            <a:pPr algn="ctr">
              <a:lnSpc>
                <a:spcPct val="100000"/>
              </a:lnSpc>
            </a:pPr>
            <a:r>
              <a:rPr b="1" lang="es-ES" sz="2400" spc="-1" strike="noStrike">
                <a:solidFill>
                  <a:srgbClr val="ff2600"/>
                </a:solidFill>
                <a:latin typeface="Arial"/>
                <a:ea typeface="Arial"/>
              </a:rPr>
              <a:t>“</a:t>
            </a:r>
            <a:r>
              <a:rPr b="1" lang="es-ES" sz="2400" spc="-1" strike="noStrike">
                <a:solidFill>
                  <a:srgbClr val="ff2600"/>
                </a:solidFill>
                <a:latin typeface="Arial"/>
                <a:ea typeface="Arial"/>
              </a:rPr>
              <a:t>My teacher said I would’t be a good musician”</a:t>
            </a:r>
            <a:r>
              <a:rPr b="0" lang="es-ES" sz="2400" spc="-1" strike="noStrike">
                <a:solidFill>
                  <a:srgbClr val="ff2600"/>
                </a:solidFill>
                <a:latin typeface="Arial"/>
                <a:ea typeface="Arial"/>
              </a:rPr>
              <a:t> </a:t>
            </a:r>
            <a:endParaRPr b="0" lang="es-ES" sz="2400" spc="-1" strike="noStrike">
              <a:latin typeface="Arial"/>
            </a:endParaRPr>
          </a:p>
        </p:txBody>
      </p:sp>
      <p:grpSp>
        <p:nvGrpSpPr>
          <p:cNvPr id="454" name="Group 3"/>
          <p:cNvGrpSpPr/>
          <p:nvPr/>
        </p:nvGrpSpPr>
        <p:grpSpPr>
          <a:xfrm>
            <a:off x="8102520" y="774720"/>
            <a:ext cx="4601880" cy="2801520"/>
            <a:chOff x="8102520" y="774720"/>
            <a:chExt cx="4601880" cy="2801520"/>
          </a:xfrm>
        </p:grpSpPr>
        <p:sp>
          <p:nvSpPr>
            <p:cNvPr id="455" name="CustomShape 4"/>
            <p:cNvSpPr/>
            <p:nvPr/>
          </p:nvSpPr>
          <p:spPr>
            <a:xfrm>
              <a:off x="8102520" y="774720"/>
              <a:ext cx="4601880" cy="2801520"/>
            </a:xfrm>
            <a:prstGeom prst="wedgeEllipseCallout">
              <a:avLst>
                <a:gd name="adj1" fmla="val -20833"/>
                <a:gd name="adj2" fmla="val 62500"/>
              </a:avLst>
            </a:prstGeom>
            <a:solidFill>
              <a:srgbClr val="00cc99"/>
            </a:solidFill>
            <a:ln w="3240">
              <a:solidFill>
                <a:srgbClr val="000000"/>
              </a:solidFill>
              <a:round/>
            </a:ln>
          </p:spPr>
          <p:style>
            <a:lnRef idx="0"/>
            <a:fillRef idx="0"/>
            <a:effectRef idx="0"/>
            <a:fontRef idx="minor"/>
          </p:style>
        </p:sp>
        <p:sp>
          <p:nvSpPr>
            <p:cNvPr id="456" name="CustomShape 5"/>
            <p:cNvSpPr/>
            <p:nvPr/>
          </p:nvSpPr>
          <p:spPr>
            <a:xfrm>
              <a:off x="8776440" y="1185120"/>
              <a:ext cx="3254040" cy="2295720"/>
            </a:xfrm>
            <a:prstGeom prst="rect">
              <a:avLst/>
            </a:prstGeom>
            <a:noFill/>
            <a:ln w="12600">
              <a:noFill/>
            </a:ln>
          </p:spPr>
          <p:style>
            <a:lnRef idx="0"/>
            <a:fillRef idx="0"/>
            <a:effectRef idx="0"/>
            <a:fontRef idx="minor"/>
          </p:style>
          <p:txBody>
            <a:bodyPr lIns="50760" rIns="50760" tIns="50760" bIns="50760"/>
            <a:p>
              <a:pPr algn="ctr">
                <a:lnSpc>
                  <a:spcPct val="100000"/>
                </a:lnSpc>
              </a:pPr>
              <a:r>
                <a:rPr b="0" lang="es-ES" sz="3600" spc="-1" strike="noStrike">
                  <a:solidFill>
                    <a:srgbClr val="625b48"/>
                  </a:solidFill>
                  <a:latin typeface="Matura MT Script Capitals"/>
                  <a:ea typeface="Matura MT Script Capitals"/>
                </a:rPr>
                <a:t>Get rid of those </a:t>
              </a:r>
              <a:endParaRPr b="0" lang="es-ES" sz="3600" spc="-1" strike="noStrike">
                <a:latin typeface="Arial"/>
              </a:endParaRPr>
            </a:p>
            <a:p>
              <a:pPr algn="ctr">
                <a:lnSpc>
                  <a:spcPct val="100000"/>
                </a:lnSpc>
              </a:pPr>
              <a:r>
                <a:rPr b="0" lang="es-ES" sz="3600" spc="-1" strike="noStrike">
                  <a:solidFill>
                    <a:srgbClr val="625b48"/>
                  </a:solidFill>
                  <a:latin typeface="Matura MT Script Capitals"/>
                  <a:ea typeface="Matura MT Script Capitals"/>
                </a:rPr>
                <a:t>horrible thoughts!!!!</a:t>
              </a:r>
              <a:endParaRPr b="0" lang="es-ES" sz="3600" spc="-1" strike="noStrike">
                <a:latin typeface="Arial"/>
              </a:endParaRPr>
            </a:p>
          </p:txBody>
        </p:sp>
      </p:grpSp>
    </p:spTree>
  </p:cSld>
  <p:transition spd="slow">
    <p:dissolve/>
  </p:transition>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7" name="CustomShape 1"/>
          <p:cNvSpPr/>
          <p:nvPr/>
        </p:nvSpPr>
        <p:spPr>
          <a:xfrm>
            <a:off x="4263120" y="3784680"/>
            <a:ext cx="4478040" cy="1320840"/>
          </a:xfrm>
          <a:prstGeom prst="rect">
            <a:avLst/>
          </a:prstGeom>
          <a:noFill/>
          <a:ln w="12600">
            <a:noFill/>
          </a:ln>
        </p:spPr>
        <p:style>
          <a:lnRef idx="0"/>
          <a:fillRef idx="0"/>
          <a:effectRef idx="0"/>
          <a:fontRef idx="minor"/>
        </p:style>
        <p:txBody>
          <a:bodyPr wrap="none" lIns="50760" rIns="50760" tIns="50760" bIns="50760"/>
          <a:p>
            <a:pPr algn="ctr">
              <a:lnSpc>
                <a:spcPct val="100000"/>
              </a:lnSpc>
            </a:pPr>
            <a:r>
              <a:rPr b="0" lang="es-ES" sz="4000" spc="-1" strike="noStrike">
                <a:solidFill>
                  <a:srgbClr val="ff2600"/>
                </a:solidFill>
                <a:latin typeface="Lucida Sans Unicode"/>
                <a:ea typeface="Lucida Sans Unicode"/>
              </a:rPr>
              <a:t>- Hello everyone!</a:t>
            </a:r>
            <a:endParaRPr b="0" lang="es-ES" sz="4000" spc="-1" strike="noStrike">
              <a:latin typeface="Arial"/>
            </a:endParaRPr>
          </a:p>
          <a:p>
            <a:pPr algn="ctr">
              <a:lnSpc>
                <a:spcPct val="100000"/>
              </a:lnSpc>
            </a:pPr>
            <a:r>
              <a:rPr b="0" lang="es-ES" sz="4000" spc="-1" strike="noStrike">
                <a:solidFill>
                  <a:srgbClr val="ff2600"/>
                </a:solidFill>
                <a:latin typeface="Lucida Sans Unicode"/>
                <a:ea typeface="Lucida Sans Unicode"/>
              </a:rPr>
              <a:t>- Hello Pedro!</a:t>
            </a:r>
            <a:endParaRPr b="0" lang="es-ES" sz="4000" spc="-1" strike="noStrike">
              <a:latin typeface="Arial"/>
            </a:endParaRPr>
          </a:p>
        </p:txBody>
      </p:sp>
      <p:sp>
        <p:nvSpPr>
          <p:cNvPr id="458" name="TextShape 2"/>
          <p:cNvSpPr txBox="1"/>
          <p:nvPr/>
        </p:nvSpPr>
        <p:spPr>
          <a:xfrm>
            <a:off x="1217520" y="457200"/>
            <a:ext cx="10794600" cy="2361960"/>
          </a:xfrm>
          <a:prstGeom prst="rect">
            <a:avLst/>
          </a:prstGeom>
          <a:noFill/>
          <a:ln w="12600">
            <a:noFill/>
          </a:ln>
        </p:spPr>
        <p:txBody>
          <a:bodyPr lIns="0" rIns="0" tIns="0" bIns="0" anchor="b"/>
          <a:p>
            <a:pPr>
              <a:lnSpc>
                <a:spcPct val="100000"/>
              </a:lnSpc>
            </a:pPr>
            <a:r>
              <a:rPr b="0" lang="es-ES" sz="4400" spc="-1" strike="noStrike">
                <a:solidFill>
                  <a:srgbClr val="04617b"/>
                </a:solidFill>
                <a:latin typeface="Calibri"/>
                <a:ea typeface="Calibri"/>
              </a:rPr>
              <a:t>	</a:t>
            </a:r>
            <a:r>
              <a:rPr b="0" lang="es-ES" sz="4400" spc="-1" strike="noStrike">
                <a:solidFill>
                  <a:srgbClr val="04617b"/>
                </a:solidFill>
                <a:latin typeface="Calibri"/>
                <a:ea typeface="Calibri"/>
              </a:rPr>
              <a:t>	</a:t>
            </a:r>
            <a:endParaRPr b="0" lang="es-ES" sz="4400" spc="-1" strike="noStrike">
              <a:solidFill>
                <a:srgbClr val="000000"/>
              </a:solidFill>
              <a:latin typeface="Helvetica Neue"/>
            </a:endParaRPr>
          </a:p>
        </p:txBody>
      </p:sp>
      <p:sp>
        <p:nvSpPr>
          <p:cNvPr id="459" name="CustomShape 3"/>
          <p:cNvSpPr/>
          <p:nvPr/>
        </p:nvSpPr>
        <p:spPr>
          <a:xfrm>
            <a:off x="2246040" y="2144880"/>
            <a:ext cx="4478040" cy="1320840"/>
          </a:xfrm>
          <a:prstGeom prst="rect">
            <a:avLst/>
          </a:prstGeom>
          <a:noFill/>
          <a:ln w="12600">
            <a:noFill/>
          </a:ln>
        </p:spPr>
        <p:style>
          <a:lnRef idx="0"/>
          <a:fillRef idx="0"/>
          <a:effectRef idx="0"/>
          <a:fontRef idx="minor"/>
        </p:style>
        <p:txBody>
          <a:bodyPr wrap="none" lIns="50760" rIns="50760" tIns="50760" bIns="50760"/>
          <a:p>
            <a:pPr algn="ctr">
              <a:lnSpc>
                <a:spcPct val="100000"/>
              </a:lnSpc>
            </a:pPr>
            <a:r>
              <a:rPr b="0" lang="es-ES" sz="4000" spc="-1" strike="noStrike">
                <a:solidFill>
                  <a:srgbClr val="9437ff"/>
                </a:solidFill>
                <a:latin typeface="Lucida Sans Unicode"/>
                <a:ea typeface="Lucida Sans Unicode"/>
              </a:rPr>
              <a:t>- Hello everyone!</a:t>
            </a:r>
            <a:endParaRPr b="0" lang="es-ES" sz="4000" spc="-1" strike="noStrike">
              <a:latin typeface="Arial"/>
            </a:endParaRPr>
          </a:p>
          <a:p>
            <a:pPr algn="ctr">
              <a:lnSpc>
                <a:spcPct val="100000"/>
              </a:lnSpc>
            </a:pPr>
            <a:r>
              <a:rPr b="0" lang="es-ES" sz="4000" spc="-1" strike="noStrike">
                <a:solidFill>
                  <a:srgbClr val="9437ff"/>
                </a:solidFill>
                <a:latin typeface="Lucida Sans Unicode"/>
                <a:ea typeface="Lucida Sans Unicode"/>
              </a:rPr>
              <a:t>- Hello Inky!</a:t>
            </a:r>
            <a:endParaRPr b="0" lang="es-ES" sz="4000" spc="-1" strike="noStrike">
              <a:latin typeface="Arial"/>
            </a:endParaRPr>
          </a:p>
        </p:txBody>
      </p:sp>
      <p:sp>
        <p:nvSpPr>
          <p:cNvPr id="460" name="CustomShape 4"/>
          <p:cNvSpPr/>
          <p:nvPr/>
        </p:nvSpPr>
        <p:spPr>
          <a:xfrm>
            <a:off x="5923440" y="6134040"/>
            <a:ext cx="4478040" cy="1320840"/>
          </a:xfrm>
          <a:prstGeom prst="rect">
            <a:avLst/>
          </a:prstGeom>
          <a:noFill/>
          <a:ln w="12600">
            <a:noFill/>
          </a:ln>
        </p:spPr>
        <p:style>
          <a:lnRef idx="0"/>
          <a:fillRef idx="0"/>
          <a:effectRef idx="0"/>
          <a:fontRef idx="minor"/>
        </p:style>
        <p:txBody>
          <a:bodyPr wrap="none" lIns="50760" rIns="50760" tIns="50760" bIns="50760"/>
          <a:p>
            <a:pPr algn="ctr">
              <a:lnSpc>
                <a:spcPct val="100000"/>
              </a:lnSpc>
            </a:pPr>
            <a:r>
              <a:rPr b="0" lang="es-ES" sz="4000" spc="-1" strike="noStrike">
                <a:solidFill>
                  <a:srgbClr val="4f8f00"/>
                </a:solidFill>
                <a:latin typeface="Lucida Sans Unicode"/>
                <a:ea typeface="Lucida Sans Unicode"/>
              </a:rPr>
              <a:t>- Hello everyone!</a:t>
            </a:r>
            <a:endParaRPr b="0" lang="es-ES" sz="4000" spc="-1" strike="noStrike">
              <a:latin typeface="Arial"/>
            </a:endParaRPr>
          </a:p>
          <a:p>
            <a:pPr algn="ctr">
              <a:lnSpc>
                <a:spcPct val="100000"/>
              </a:lnSpc>
            </a:pPr>
            <a:r>
              <a:rPr b="0" lang="es-ES" sz="4000" spc="-1" strike="noStrike">
                <a:solidFill>
                  <a:srgbClr val="4f8f00"/>
                </a:solidFill>
                <a:latin typeface="Lucida Sans Unicode"/>
                <a:ea typeface="Lucida Sans Unicode"/>
              </a:rPr>
              <a:t>- Hello Teddy!</a:t>
            </a:r>
            <a:endParaRPr b="0" lang="es-ES" sz="4000" spc="-1" strike="noStrike">
              <a:latin typeface="Arial"/>
            </a:endParaRPr>
          </a:p>
        </p:txBody>
      </p:sp>
      <p:pic>
        <p:nvPicPr>
          <p:cNvPr id="461" name="PasteboardData.tiff" descr=""/>
          <p:cNvPicPr/>
          <p:nvPr/>
        </p:nvPicPr>
        <p:blipFill>
          <a:blip r:embed="rId1"/>
          <a:stretch/>
        </p:blipFill>
        <p:spPr>
          <a:xfrm>
            <a:off x="237960" y="1996920"/>
            <a:ext cx="2031480" cy="2836440"/>
          </a:xfrm>
          <a:prstGeom prst="rect">
            <a:avLst/>
          </a:prstGeom>
          <a:ln w="12600">
            <a:noFill/>
          </a:ln>
        </p:spPr>
      </p:pic>
      <p:pic>
        <p:nvPicPr>
          <p:cNvPr id="462" name="PasteboardData.tiff" descr=""/>
          <p:cNvPicPr/>
          <p:nvPr/>
        </p:nvPicPr>
        <p:blipFill>
          <a:blip r:embed="rId2"/>
          <a:stretch/>
        </p:blipFill>
        <p:spPr>
          <a:xfrm>
            <a:off x="10388520" y="5540400"/>
            <a:ext cx="2031480" cy="2385720"/>
          </a:xfrm>
          <a:prstGeom prst="rect">
            <a:avLst/>
          </a:prstGeom>
          <a:ln w="12600">
            <a:noFill/>
          </a:ln>
        </p:spPr>
      </p:pic>
      <p:sp>
        <p:nvSpPr>
          <p:cNvPr id="463" name="CustomShape 5"/>
          <p:cNvSpPr/>
          <p:nvPr/>
        </p:nvSpPr>
        <p:spPr>
          <a:xfrm rot="19906200">
            <a:off x="101520" y="7022880"/>
            <a:ext cx="4917600" cy="1666440"/>
          </a:xfrm>
          <a:custGeom>
            <a:avLst/>
            <a:gdLst/>
            <a:ahLst/>
            <a:rect l="l" t="t" r="r" b="b"/>
            <a:pathLst>
              <a:path w="21600" h="21600">
                <a:moveTo>
                  <a:pt x="1830" y="0"/>
                </a:moveTo>
                <a:cubicBezTo>
                  <a:pt x="1628" y="0"/>
                  <a:pt x="1464" y="483"/>
                  <a:pt x="1464" y="1080"/>
                </a:cubicBezTo>
                <a:lnTo>
                  <a:pt x="1464" y="8643"/>
                </a:lnTo>
                <a:lnTo>
                  <a:pt x="0" y="10803"/>
                </a:lnTo>
                <a:lnTo>
                  <a:pt x="1464" y="12962"/>
                </a:lnTo>
                <a:lnTo>
                  <a:pt x="1464" y="20520"/>
                </a:lnTo>
                <a:cubicBezTo>
                  <a:pt x="1464" y="21117"/>
                  <a:pt x="1628" y="21600"/>
                  <a:pt x="1830" y="21600"/>
                </a:cubicBezTo>
                <a:lnTo>
                  <a:pt x="21234" y="21600"/>
                </a:lnTo>
                <a:cubicBezTo>
                  <a:pt x="21436" y="21600"/>
                  <a:pt x="21600" y="21117"/>
                  <a:pt x="21600" y="20520"/>
                </a:cubicBezTo>
                <a:lnTo>
                  <a:pt x="21600" y="1080"/>
                </a:lnTo>
                <a:cubicBezTo>
                  <a:pt x="21600" y="483"/>
                  <a:pt x="21436" y="0"/>
                  <a:pt x="21234" y="0"/>
                </a:cubicBezTo>
                <a:lnTo>
                  <a:pt x="1830" y="0"/>
                </a:lnTo>
                <a:close/>
              </a:path>
            </a:pathLst>
          </a:custGeom>
          <a:solidFill>
            <a:srgbClr val="ffffff"/>
          </a:solidFill>
          <a:ln w="12600">
            <a:noFill/>
          </a:ln>
        </p:spPr>
        <p:style>
          <a:lnRef idx="0"/>
          <a:fillRef idx="0"/>
          <a:effectRef idx="0"/>
          <a:fontRef idx="minor"/>
        </p:style>
      </p:sp>
      <p:sp>
        <p:nvSpPr>
          <p:cNvPr id="464" name="CustomShape 6"/>
          <p:cNvSpPr/>
          <p:nvPr/>
        </p:nvSpPr>
        <p:spPr>
          <a:xfrm rot="19977600">
            <a:off x="910080" y="6287400"/>
            <a:ext cx="4537440" cy="711720"/>
          </a:xfrm>
          <a:prstGeom prst="rect">
            <a:avLst/>
          </a:prstGeom>
          <a:noFill/>
          <a:ln w="12600">
            <a:noFill/>
          </a:ln>
        </p:spPr>
        <p:style>
          <a:lnRef idx="0"/>
          <a:fillRef idx="0"/>
          <a:effectRef idx="0"/>
          <a:fontRef idx="minor"/>
        </p:style>
        <p:txBody>
          <a:bodyPr wrap="none" lIns="50760" rIns="50760" tIns="50760" bIns="50760"/>
          <a:p>
            <a:pPr algn="ctr">
              <a:lnSpc>
                <a:spcPct val="100000"/>
              </a:lnSpc>
            </a:pPr>
            <a:r>
              <a:rPr b="0" lang="es-ES" sz="4000" spc="-1" strike="noStrike">
                <a:solidFill>
                  <a:srgbClr val="ff2600"/>
                </a:solidFill>
                <a:latin typeface="Lucida Sans Unicode"/>
                <a:ea typeface="Lucida Sans Unicode"/>
              </a:rPr>
              <a:t>Signals game!!!!!</a:t>
            </a:r>
            <a:endParaRPr b="0" lang="es-ES" sz="4000" spc="-1" strike="noStrike">
              <a:latin typeface="Arial"/>
            </a:endParaRPr>
          </a:p>
        </p:txBody>
      </p:sp>
      <p:sp>
        <p:nvSpPr>
          <p:cNvPr id="465" name="CustomShape 7"/>
          <p:cNvSpPr/>
          <p:nvPr/>
        </p:nvSpPr>
        <p:spPr>
          <a:xfrm>
            <a:off x="9022680" y="1420560"/>
            <a:ext cx="2757240" cy="3096000"/>
          </a:xfrm>
          <a:prstGeom prst="star5">
            <a:avLst>
              <a:gd name="adj" fmla="val 19100"/>
              <a:gd name="hf" fmla="val 105146"/>
              <a:gd name="vf" fmla="val 110557"/>
            </a:avLst>
          </a:prstGeom>
          <a:solidFill>
            <a:srgbClr val="ffc000"/>
          </a:solidFill>
          <a:ln w="12600">
            <a:noFill/>
          </a:ln>
        </p:spPr>
        <p:style>
          <a:lnRef idx="0"/>
          <a:fillRef idx="0"/>
          <a:effectRef idx="0"/>
          <a:fontRef idx="minor"/>
        </p:style>
      </p:sp>
      <p:sp>
        <p:nvSpPr>
          <p:cNvPr id="466" name="CustomShape 8"/>
          <p:cNvSpPr/>
          <p:nvPr/>
        </p:nvSpPr>
        <p:spPr>
          <a:xfrm>
            <a:off x="1533960" y="340200"/>
            <a:ext cx="10755000" cy="701280"/>
          </a:xfrm>
          <a:prstGeom prst="rect">
            <a:avLst/>
          </a:prstGeom>
          <a:solidFill>
            <a:srgbClr val="ffffff"/>
          </a:solidFill>
          <a:ln w="55080">
            <a:solidFill>
              <a:schemeClr val="accent2"/>
            </a:solidFill>
            <a:miter/>
          </a:ln>
        </p:spPr>
        <p:style>
          <a:lnRef idx="0"/>
          <a:fillRef idx="0"/>
          <a:effectRef idx="0"/>
          <a:fontRef idx="minor"/>
        </p:style>
        <p:txBody>
          <a:bodyPr lIns="45720" rIns="45720"/>
          <a:p>
            <a:pPr algn="ctr">
              <a:lnSpc>
                <a:spcPct val="100000"/>
              </a:lnSpc>
            </a:pPr>
            <a:r>
              <a:rPr b="0" lang="es-ES" sz="4000" spc="-1" strike="noStrike">
                <a:solidFill>
                  <a:srgbClr val="009dd9"/>
                </a:solidFill>
                <a:latin typeface="Lucida Sans Unicode"/>
                <a:ea typeface="Lucida Sans Unicode"/>
              </a:rPr>
              <a:t>Make singing as natural as speaking</a:t>
            </a:r>
            <a:endParaRPr b="0" lang="es-ES" sz="4000" spc="-1" strike="noStrike">
              <a:latin typeface="Arial"/>
            </a:endParaRPr>
          </a:p>
        </p:txBody>
      </p:sp>
      <p:sp>
        <p:nvSpPr>
          <p:cNvPr id="467" name="CustomShape 9"/>
          <p:cNvSpPr/>
          <p:nvPr/>
        </p:nvSpPr>
        <p:spPr>
          <a:xfrm>
            <a:off x="10030680" y="2572560"/>
            <a:ext cx="1656000" cy="1189080"/>
          </a:xfrm>
          <a:prstGeom prst="rect">
            <a:avLst/>
          </a:prstGeom>
          <a:noFill/>
          <a:ln w="12600">
            <a:noFill/>
          </a:ln>
        </p:spPr>
        <p:style>
          <a:lnRef idx="0"/>
          <a:fillRef idx="0"/>
          <a:effectRef idx="0"/>
          <a:fontRef idx="minor"/>
        </p:style>
        <p:txBody>
          <a:bodyPr lIns="45720" rIns="45720"/>
          <a:p>
            <a:pPr>
              <a:lnSpc>
                <a:spcPct val="100000"/>
              </a:lnSpc>
            </a:pPr>
            <a:r>
              <a:rPr b="0" lang="es-ES" sz="7200" spc="-1" strike="noStrike">
                <a:solidFill>
                  <a:srgbClr val="000000"/>
                </a:solidFill>
                <a:latin typeface="Calibri"/>
                <a:ea typeface="Calibri"/>
              </a:rPr>
              <a:t>H</a:t>
            </a:r>
            <a:endParaRPr b="0" lang="es-ES" sz="7200" spc="-1" strike="noStrike">
              <a:latin typeface="Arial"/>
            </a:endParaRPr>
          </a:p>
        </p:txBody>
      </p:sp>
      <p:grpSp>
        <p:nvGrpSpPr>
          <p:cNvPr id="468" name="Group 10"/>
          <p:cNvGrpSpPr/>
          <p:nvPr/>
        </p:nvGrpSpPr>
        <p:grpSpPr>
          <a:xfrm>
            <a:off x="3117960" y="6388920"/>
            <a:ext cx="2757240" cy="3096000"/>
            <a:chOff x="3117960" y="6388920"/>
            <a:chExt cx="2757240" cy="3096000"/>
          </a:xfrm>
        </p:grpSpPr>
        <p:sp>
          <p:nvSpPr>
            <p:cNvPr id="469" name="CustomShape 11"/>
            <p:cNvSpPr/>
            <p:nvPr/>
          </p:nvSpPr>
          <p:spPr>
            <a:xfrm>
              <a:off x="3117960" y="6388920"/>
              <a:ext cx="2757240" cy="3096000"/>
            </a:xfrm>
            <a:prstGeom prst="star5">
              <a:avLst>
                <a:gd name="adj" fmla="val 19100"/>
                <a:gd name="hf" fmla="val 105146"/>
                <a:gd name="vf" fmla="val 110557"/>
              </a:avLst>
            </a:prstGeom>
            <a:solidFill>
              <a:srgbClr val="ffc000"/>
            </a:solidFill>
            <a:ln w="12600">
              <a:noFill/>
            </a:ln>
          </p:spPr>
          <p:style>
            <a:lnRef idx="0"/>
            <a:fillRef idx="0"/>
            <a:effectRef idx="0"/>
            <a:fontRef idx="minor"/>
          </p:style>
        </p:sp>
        <p:sp>
          <p:nvSpPr>
            <p:cNvPr id="470" name="CustomShape 12"/>
            <p:cNvSpPr/>
            <p:nvPr/>
          </p:nvSpPr>
          <p:spPr>
            <a:xfrm>
              <a:off x="3970080" y="7567920"/>
              <a:ext cx="1053000" cy="1189440"/>
            </a:xfrm>
            <a:prstGeom prst="rect">
              <a:avLst/>
            </a:prstGeom>
            <a:noFill/>
            <a:ln w="12600">
              <a:noFill/>
            </a:ln>
          </p:spPr>
          <p:style>
            <a:lnRef idx="0"/>
            <a:fillRef idx="0"/>
            <a:effectRef idx="0"/>
            <a:fontRef idx="minor"/>
          </p:style>
          <p:txBody>
            <a:bodyPr lIns="45720" rIns="45720" anchor="ctr"/>
            <a:p>
              <a:pPr algn="ctr">
                <a:lnSpc>
                  <a:spcPct val="100000"/>
                </a:lnSpc>
              </a:pPr>
              <a:r>
                <a:rPr b="0" lang="es-ES" sz="7200" spc="-1" strike="noStrike">
                  <a:solidFill>
                    <a:srgbClr val="625b48"/>
                  </a:solidFill>
                  <a:latin typeface="Lucida Sans Unicode"/>
                  <a:ea typeface="Lucida Sans Unicode"/>
                </a:rPr>
                <a:t>S</a:t>
              </a:r>
              <a:endParaRPr b="0" lang="es-ES" sz="7200" spc="-1" strike="noStrike">
                <a:latin typeface="Arial"/>
              </a:endParaRPr>
            </a:p>
          </p:txBody>
        </p:sp>
      </p:grpSp>
    </p:spTree>
  </p:cSld>
  <p:transition spd="slow">
    <p:dissolve/>
  </p:transition>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1" name="TextShape 1"/>
          <p:cNvSpPr txBox="1"/>
          <p:nvPr/>
        </p:nvSpPr>
        <p:spPr>
          <a:xfrm>
            <a:off x="1461960" y="412920"/>
            <a:ext cx="10296000" cy="1625400"/>
          </a:xfrm>
          <a:prstGeom prst="rect">
            <a:avLst/>
          </a:prstGeom>
          <a:noFill/>
          <a:ln w="12600">
            <a:noFill/>
          </a:ln>
        </p:spPr>
        <p:txBody>
          <a:bodyPr lIns="0" rIns="0" tIns="0" bIns="0" anchor="b"/>
          <a:p>
            <a:pPr>
              <a:lnSpc>
                <a:spcPct val="100000"/>
              </a:lnSpc>
            </a:pPr>
            <a:r>
              <a:rPr b="0" lang="es-ES" sz="4500" spc="-1" strike="noStrike">
                <a:solidFill>
                  <a:srgbClr val="04617b"/>
                </a:solidFill>
                <a:latin typeface="Calibri"/>
                <a:ea typeface="Calibri"/>
              </a:rPr>
              <a:t>Make singing as natural as speaking</a:t>
            </a:r>
            <a:endParaRPr b="0" lang="es-ES" sz="4500" spc="-1" strike="noStrike">
              <a:solidFill>
                <a:srgbClr val="000000"/>
              </a:solidFill>
              <a:latin typeface="Helvetica Neue"/>
            </a:endParaRPr>
          </a:p>
        </p:txBody>
      </p:sp>
      <p:sp>
        <p:nvSpPr>
          <p:cNvPr id="472" name="TextShape 2"/>
          <p:cNvSpPr txBox="1"/>
          <p:nvPr/>
        </p:nvSpPr>
        <p:spPr>
          <a:xfrm>
            <a:off x="0" y="3005280"/>
            <a:ext cx="9261000" cy="7094160"/>
          </a:xfrm>
          <a:prstGeom prst="rect">
            <a:avLst/>
          </a:prstGeom>
          <a:noFill/>
          <a:ln w="12600">
            <a:noFill/>
          </a:ln>
        </p:spPr>
        <p:txBody>
          <a:bodyPr lIns="65160" rIns="65160" tIns="65160" bIns="65160"/>
          <a:p>
            <a:pPr marL="485640" indent="-485280">
              <a:lnSpc>
                <a:spcPct val="100000"/>
              </a:lnSpc>
              <a:spcBef>
                <a:spcPts val="799"/>
              </a:spcBef>
              <a:buBlip>
                <a:blip r:embed="rId1"/>
              </a:buBlip>
            </a:pPr>
            <a:r>
              <a:rPr b="0" lang="es-ES" sz="3400" spc="-1" strike="noStrike">
                <a:solidFill>
                  <a:srgbClr val="000000"/>
                </a:solidFill>
                <a:latin typeface="Constantia"/>
                <a:ea typeface="Constantia"/>
              </a:rPr>
              <a:t>Signals game:</a:t>
            </a:r>
            <a:endParaRPr b="0" lang="es-ES" sz="3400" spc="-1" strike="noStrike">
              <a:solidFill>
                <a:srgbClr val="000000"/>
              </a:solidFill>
              <a:latin typeface="Constantia"/>
            </a:endParaRPr>
          </a:p>
          <a:p>
            <a:pPr lvl="1" marL="847800" indent="-485280">
              <a:lnSpc>
                <a:spcPct val="100000"/>
              </a:lnSpc>
              <a:spcBef>
                <a:spcPts val="799"/>
              </a:spcBef>
              <a:buBlip>
                <a:blip r:embed="rId2"/>
              </a:buBlip>
            </a:pPr>
            <a:r>
              <a:rPr b="0" lang="es-ES" sz="3400" spc="-1" strike="noStrike">
                <a:solidFill>
                  <a:srgbClr val="000000"/>
                </a:solidFill>
                <a:latin typeface="Constantia"/>
                <a:ea typeface="Constantia"/>
              </a:rPr>
              <a:t>Stand up! </a:t>
            </a:r>
            <a:endParaRPr b="0" lang="es-ES" sz="3400" spc="-1" strike="noStrike">
              <a:solidFill>
                <a:srgbClr val="000000"/>
              </a:solidFill>
              <a:latin typeface="Constantia"/>
            </a:endParaRPr>
          </a:p>
          <a:p>
            <a:pPr lvl="1" marL="847800" indent="-485280">
              <a:lnSpc>
                <a:spcPct val="100000"/>
              </a:lnSpc>
              <a:spcBef>
                <a:spcPts val="799"/>
              </a:spcBef>
              <a:buBlip>
                <a:blip r:embed="rId3"/>
              </a:buBlip>
            </a:pPr>
            <a:r>
              <a:rPr b="0" lang="es-ES" sz="3400" spc="-1" strike="noStrike">
                <a:solidFill>
                  <a:srgbClr val="000000"/>
                </a:solidFill>
                <a:latin typeface="Constantia"/>
                <a:ea typeface="Constantia"/>
              </a:rPr>
              <a:t>Sit down! </a:t>
            </a:r>
            <a:endParaRPr b="0" lang="es-ES" sz="3400" spc="-1" strike="noStrike">
              <a:solidFill>
                <a:srgbClr val="000000"/>
              </a:solidFill>
              <a:latin typeface="Constantia"/>
            </a:endParaRPr>
          </a:p>
          <a:p>
            <a:pPr lvl="1" marL="847800" indent="-485280">
              <a:lnSpc>
                <a:spcPct val="100000"/>
              </a:lnSpc>
              <a:spcBef>
                <a:spcPts val="799"/>
              </a:spcBef>
              <a:buBlip>
                <a:blip r:embed="rId4"/>
              </a:buBlip>
            </a:pPr>
            <a:r>
              <a:rPr b="0" lang="es-ES" sz="3400" spc="-1" strike="noStrike">
                <a:solidFill>
                  <a:srgbClr val="000000"/>
                </a:solidFill>
                <a:latin typeface="Constantia"/>
                <a:ea typeface="Constantia"/>
              </a:rPr>
              <a:t>Turn yourself around! </a:t>
            </a:r>
            <a:endParaRPr b="0" lang="es-ES" sz="3400" spc="-1" strike="noStrike">
              <a:solidFill>
                <a:srgbClr val="000000"/>
              </a:solidFill>
              <a:latin typeface="Constantia"/>
            </a:endParaRPr>
          </a:p>
          <a:p>
            <a:pPr lvl="1" marL="847800" indent="-485280">
              <a:lnSpc>
                <a:spcPct val="100000"/>
              </a:lnSpc>
              <a:spcBef>
                <a:spcPts val="799"/>
              </a:spcBef>
              <a:buBlip>
                <a:blip r:embed="rId5"/>
              </a:buBlip>
            </a:pPr>
            <a:r>
              <a:rPr b="0" lang="es-ES" sz="3400" spc="-1" strike="noStrike">
                <a:solidFill>
                  <a:srgbClr val="000000"/>
                </a:solidFill>
                <a:latin typeface="Constantia"/>
                <a:ea typeface="Constantia"/>
              </a:rPr>
              <a:t>Come and make a circle</a:t>
            </a:r>
            <a:endParaRPr b="0" lang="es-ES" sz="3400" spc="-1" strike="noStrike">
              <a:solidFill>
                <a:srgbClr val="000000"/>
              </a:solidFill>
              <a:latin typeface="Constantia"/>
            </a:endParaRPr>
          </a:p>
        </p:txBody>
      </p:sp>
      <p:pic>
        <p:nvPicPr>
          <p:cNvPr id="473" name="Picture 2" descr=""/>
          <p:cNvPicPr/>
          <p:nvPr/>
        </p:nvPicPr>
        <p:blipFill>
          <a:blip r:embed="rId6"/>
          <a:stretch/>
        </p:blipFill>
        <p:spPr>
          <a:xfrm rot="20597400">
            <a:off x="6646320" y="5453280"/>
            <a:ext cx="5703480" cy="3489120"/>
          </a:xfrm>
          <a:prstGeom prst="rect">
            <a:avLst/>
          </a:prstGeom>
          <a:ln w="12600">
            <a:noFill/>
          </a:ln>
        </p:spPr>
      </p:pic>
      <p:pic>
        <p:nvPicPr>
          <p:cNvPr id="474" name="Picture 1" descr="">
            <a:hlinkClick r:id="" action="ppaction://media"/>
          </p:cNvPr>
          <p:cNvPicPr/>
          <p:nvPr>
            <a:videoFile r:link="rId7"/>
            <p:extLst>
              <p:ext uri="{DAA4B4D4-6D71-4841-9C94-3DE7FCFB9230}">
                <p14:media r:embed="rId8"/>
              </p:ext>
            </p:extLst>
          </p:nvPr>
        </p:nvPicPr>
        <p:blipFill>
          <a:blip r:embed="rId9"/>
        </p:blipFill>
        <p:spPr>
          <a:xfrm>
            <a:off x="2930400" y="3805200"/>
            <a:ext cx="304560" cy="304560"/>
          </a:xfrm>
          <a:prstGeom prst="rect">
            <a:avLst/>
          </a:prstGeom>
          <a:ln>
            <a:noFill/>
          </a:ln>
        </p:spPr>
      </p:pic>
      <p:pic>
        <p:nvPicPr>
          <p:cNvPr id="475" name="Picture 2" descr="">
            <a:hlinkClick r:id="" action="ppaction://media"/>
          </p:cNvPr>
          <p:cNvPicPr/>
          <p:nvPr>
            <a:videoFile r:link="rId10"/>
            <p:extLst>
              <p:ext uri="{DAA4B4D4-6D71-4841-9C94-3DE7FCFB9230}">
                <p14:media r:embed="rId11"/>
              </p:ext>
            </p:extLst>
          </p:nvPr>
        </p:nvPicPr>
        <p:blipFill>
          <a:blip r:embed="rId12"/>
        </p:blipFill>
        <p:spPr>
          <a:xfrm>
            <a:off x="2930400" y="4448160"/>
            <a:ext cx="304560" cy="304560"/>
          </a:xfrm>
          <a:prstGeom prst="rect">
            <a:avLst/>
          </a:prstGeom>
          <a:ln>
            <a:noFill/>
          </a:ln>
        </p:spPr>
      </p:pic>
      <p:pic>
        <p:nvPicPr>
          <p:cNvPr id="476" name="Picture 3" descr="">
            <a:hlinkClick r:id="" action="ppaction://media"/>
          </p:cNvPr>
          <p:cNvPicPr/>
          <p:nvPr>
            <a:videoFile r:link="rId13"/>
            <p:extLst>
              <p:ext uri="{DAA4B4D4-6D71-4841-9C94-3DE7FCFB9230}">
                <p14:media r:embed="rId14"/>
              </p:ext>
            </p:extLst>
          </p:nvPr>
        </p:nvPicPr>
        <p:blipFill>
          <a:blip r:embed="rId15"/>
        </p:blipFill>
        <p:spPr>
          <a:xfrm>
            <a:off x="5359320" y="4948200"/>
            <a:ext cx="304560" cy="304560"/>
          </a:xfrm>
          <a:prstGeom prst="rect">
            <a:avLst/>
          </a:prstGeom>
          <a:ln>
            <a:noFill/>
          </a:ln>
        </p:spPr>
      </p:pic>
      <p:pic>
        <p:nvPicPr>
          <p:cNvPr id="477" name="Picture 4" descr="">
            <a:hlinkClick r:id="" action="ppaction://media"/>
          </p:cNvPr>
          <p:cNvPicPr/>
          <p:nvPr>
            <a:videoFile r:link="rId16"/>
            <p:extLst>
              <p:ext uri="{DAA4B4D4-6D71-4841-9C94-3DE7FCFB9230}">
                <p14:media r:embed="rId17"/>
              </p:ext>
            </p:extLst>
          </p:nvPr>
        </p:nvPicPr>
        <p:blipFill>
          <a:blip r:embed="rId18"/>
        </p:blipFill>
        <p:spPr>
          <a:xfrm>
            <a:off x="5716440" y="5734080"/>
            <a:ext cx="304560" cy="304560"/>
          </a:xfrm>
          <a:prstGeom prst="rect">
            <a:avLst/>
          </a:prstGeom>
          <a:ln>
            <a:noFill/>
          </a:ln>
        </p:spPr>
      </p:pic>
    </p:spTree>
  </p:cSld>
  <p:transition spd="slow">
    <p:dissolve/>
  </p:transition>
  <p:timing>
    <p:tnLst>
      <p:par>
        <p:cTn id="40" dur="indefinite" restart="never" nodeType="tmRoot">
          <p:childTnLst>
            <p:seq>
              <p:cTn id="41" restart="whenNotActive" nodeType="interactiveSeq" fill="hold">
                <p:childTnLst>
                  <p:par>
                    <p:cTn id="42" fill="hold">
                      <p:stCondLst>
                        <p:cond delay="0"/>
                      </p:stCondLst>
                      <p:childTnLst>
                        <p:par>
                          <p:cTn id="43" fill="hold">
                            <p:stCondLst>
                              <p:cond delay="0"/>
                            </p:stCondLst>
                            <p:childTnLst>
                              <p:par>
                                <p:cTn id="44" nodeType="clickEffect" fill="hold" presetClass="mediacall">
                                  <p:stCondLst>
                                    <p:cond delay="0"/>
                                  </p:stCondLst>
                                  <p:childTnLst>
                                    <p:cmd type="call">
                                      <p:cBhvr>
                                        <p:cTn id="45" dur="2964" fill="hold"/>
                                        <p:tgtEl>
                                          <p:spTgt spid="474"/>
                                        </p:tgtEl>
                                      </p:cBhvr>
                                    </p:cmd>
                                  </p:childTnLst>
                                </p:cTn>
                              </p:par>
                            </p:childTnLst>
                          </p:cTn>
                        </p:par>
                      </p:childTnLst>
                    </p:cTn>
                  </p:par>
                </p:childTnLst>
              </p:cTn>
              <p:prevCondLst>
                <p:cond delay="0" evt="onPrev">
                  <p:tgtEl>
                    <p:sldTgt/>
                  </p:tgtEl>
                </p:cond>
              </p:prevCondLst>
              <p:nextCondLst>
                <p:cond delay="0" evt="onNext">
                  <p:tgtEl>
                    <p:sldTgt/>
                  </p:tgtEl>
                </p:cond>
              </p:nextCondLst>
            </p:seq>
            <p:seq>
              <p:cTn id="46" restart="whenNotActive" nodeType="interactiveSeq" fill="hold">
                <p:childTnLst>
                  <p:par>
                    <p:cTn id="47" fill="hold">
                      <p:stCondLst>
                        <p:cond delay="0"/>
                      </p:stCondLst>
                      <p:childTnLst>
                        <p:par>
                          <p:cTn id="48" fill="hold">
                            <p:stCondLst>
                              <p:cond delay="0"/>
                            </p:stCondLst>
                            <p:childTnLst>
                              <p:par>
                                <p:cTn id="49" nodeType="clickEffect" fill="hold" presetClass="mediacall">
                                  <p:stCondLst>
                                    <p:cond delay="0"/>
                                  </p:stCondLst>
                                  <p:childTnLst>
                                    <p:cmd type="call">
                                      <p:cBhvr>
                                        <p:cTn id="50" dur="2598" fill="hold"/>
                                        <p:tgtEl>
                                          <p:spTgt spid="475"/>
                                        </p:tgtEl>
                                      </p:cBhvr>
                                    </p:cmd>
                                  </p:childTnLst>
                                </p:cTn>
                              </p:par>
                            </p:childTnLst>
                          </p:cTn>
                        </p:par>
                      </p:childTnLst>
                    </p:cTn>
                  </p:par>
                </p:childTnLst>
              </p:cTn>
              <p:prevCondLst>
                <p:cond delay="0" evt="onPrev">
                  <p:tgtEl>
                    <p:sldTgt/>
                  </p:tgtEl>
                </p:cond>
              </p:prevCondLst>
              <p:nextCondLst>
                <p:cond delay="0" evt="onNext">
                  <p:tgtEl>
                    <p:sldTgt/>
                  </p:tgtEl>
                </p:cond>
              </p:nextCondLst>
            </p:seq>
            <p:seq>
              <p:cTn id="51" restart="whenNotActive" nodeType="interactiveSeq" fill="hold">
                <p:childTnLst>
                  <p:par>
                    <p:cTn id="52" fill="hold">
                      <p:stCondLst>
                        <p:cond delay="0"/>
                      </p:stCondLst>
                      <p:childTnLst>
                        <p:par>
                          <p:cTn id="53" fill="hold">
                            <p:stCondLst>
                              <p:cond delay="0"/>
                            </p:stCondLst>
                            <p:childTnLst>
                              <p:par>
                                <p:cTn id="54" nodeType="clickEffect" fill="hold" presetClass="mediacall">
                                  <p:stCondLst>
                                    <p:cond delay="0"/>
                                  </p:stCondLst>
                                  <p:childTnLst>
                                    <p:cmd type="call">
                                      <p:cBhvr>
                                        <p:cTn id="55" dur="3208" fill="hold"/>
                                        <p:tgtEl>
                                          <p:spTgt spid="476"/>
                                        </p:tgtEl>
                                      </p:cBhvr>
                                    </p:cmd>
                                  </p:childTnLst>
                                </p:cTn>
                              </p:par>
                            </p:childTnLst>
                          </p:cTn>
                        </p:par>
                      </p:childTnLst>
                    </p:cTn>
                  </p:par>
                </p:childTnLst>
              </p:cTn>
              <p:prevCondLst>
                <p:cond delay="0" evt="onPrev">
                  <p:tgtEl>
                    <p:sldTgt/>
                  </p:tgtEl>
                </p:cond>
              </p:prevCondLst>
              <p:nextCondLst>
                <p:cond delay="0" evt="onNext">
                  <p:tgtEl>
                    <p:sldTgt/>
                  </p:tgtEl>
                </p:cond>
              </p:nextCondLst>
            </p:seq>
            <p:seq>
              <p:cTn id="56" restart="whenNotActive" nodeType="interactiveSeq" fill="hold">
                <p:childTnLst>
                  <p:par>
                    <p:cTn id="57" fill="hold">
                      <p:stCondLst>
                        <p:cond delay="0"/>
                      </p:stCondLst>
                      <p:childTnLst>
                        <p:par>
                          <p:cTn id="58" fill="hold">
                            <p:stCondLst>
                              <p:cond delay="0"/>
                            </p:stCondLst>
                            <p:childTnLst>
                              <p:par>
                                <p:cTn id="59" nodeType="clickEffect" fill="hold" presetClass="mediacall">
                                  <p:stCondLst>
                                    <p:cond delay="0"/>
                                  </p:stCondLst>
                                  <p:childTnLst>
                                    <p:cmd type="call">
                                      <p:cBhvr>
                                        <p:cTn id="60" dur="3462" fill="hold"/>
                                        <p:tgtEl>
                                          <p:spTgt spid="477"/>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8" name="TextShape 1"/>
          <p:cNvSpPr txBox="1"/>
          <p:nvPr/>
        </p:nvSpPr>
        <p:spPr>
          <a:xfrm>
            <a:off x="741240" y="628560"/>
            <a:ext cx="11540880" cy="138708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Cuckoo!!</a:t>
            </a:r>
            <a:endParaRPr b="0" lang="es-ES" sz="7100" spc="-1" strike="noStrike">
              <a:solidFill>
                <a:srgbClr val="000000"/>
              </a:solidFill>
              <a:latin typeface="Helvetica Neue"/>
            </a:endParaRPr>
          </a:p>
        </p:txBody>
      </p:sp>
      <p:pic>
        <p:nvPicPr>
          <p:cNvPr id="479" name="Picture 2" descr=""/>
          <p:cNvPicPr/>
          <p:nvPr/>
        </p:nvPicPr>
        <p:blipFill>
          <a:blip r:embed="rId1"/>
          <a:stretch/>
        </p:blipFill>
        <p:spPr>
          <a:xfrm rot="19738800">
            <a:off x="7162560" y="1303560"/>
            <a:ext cx="4096800" cy="2303280"/>
          </a:xfrm>
          <a:prstGeom prst="rect">
            <a:avLst/>
          </a:prstGeom>
          <a:ln w="12600">
            <a:noFill/>
          </a:ln>
        </p:spPr>
      </p:pic>
      <p:sp>
        <p:nvSpPr>
          <p:cNvPr id="480" name="CustomShape 2"/>
          <p:cNvSpPr/>
          <p:nvPr/>
        </p:nvSpPr>
        <p:spPr>
          <a:xfrm>
            <a:off x="1027440" y="5668920"/>
            <a:ext cx="8750520" cy="1737720"/>
          </a:xfrm>
          <a:prstGeom prst="rect">
            <a:avLst/>
          </a:prstGeom>
          <a:noFill/>
          <a:ln w="12600">
            <a:noFill/>
          </a:ln>
        </p:spPr>
        <p:style>
          <a:lnRef idx="0"/>
          <a:fillRef idx="0"/>
          <a:effectRef idx="0"/>
          <a:fontRef idx="minor"/>
        </p:style>
        <p:txBody>
          <a:bodyPr wrap="none" lIns="45720" rIns="45720"/>
          <a:p>
            <a:pPr algn="ctr">
              <a:lnSpc>
                <a:spcPct val="100000"/>
              </a:lnSpc>
            </a:pPr>
            <a:r>
              <a:rPr b="0" lang="es-ES" sz="5400" spc="-1" strike="noStrike">
                <a:solidFill>
                  <a:srgbClr val="625b48"/>
                </a:solidFill>
                <a:latin typeface="Lucida Sans Unicode"/>
                <a:ea typeface="Lucida Sans Unicode"/>
              </a:rPr>
              <a:t>Cuckoo!! Where are you?</a:t>
            </a:r>
            <a:endParaRPr b="0" lang="es-ES" sz="5400" spc="-1" strike="noStrike">
              <a:latin typeface="Arial"/>
            </a:endParaRPr>
          </a:p>
          <a:p>
            <a:pPr algn="ctr">
              <a:lnSpc>
                <a:spcPct val="100000"/>
              </a:lnSpc>
            </a:pPr>
            <a:r>
              <a:rPr b="0" lang="es-ES" sz="5400" spc="-1" strike="noStrike">
                <a:solidFill>
                  <a:srgbClr val="625b48"/>
                </a:solidFill>
                <a:latin typeface="Lucida Sans Unicode"/>
                <a:ea typeface="Lucida Sans Unicode"/>
              </a:rPr>
              <a:t>Here I am! I see you!!</a:t>
            </a:r>
            <a:endParaRPr b="0" lang="es-ES" sz="5400" spc="-1" strike="noStrike">
              <a:latin typeface="Arial"/>
            </a:endParaRPr>
          </a:p>
        </p:txBody>
      </p:sp>
      <p:pic>
        <p:nvPicPr>
          <p:cNvPr id="481" name="Picture 4" descr=""/>
          <p:cNvPicPr/>
          <p:nvPr/>
        </p:nvPicPr>
        <p:blipFill>
          <a:blip r:embed="rId2"/>
          <a:stretch/>
        </p:blipFill>
        <p:spPr>
          <a:xfrm>
            <a:off x="2181240" y="2139840"/>
            <a:ext cx="4306680" cy="3109680"/>
          </a:xfrm>
          <a:prstGeom prst="rect">
            <a:avLst/>
          </a:prstGeom>
          <a:ln w="12600">
            <a:noFill/>
          </a:ln>
        </p:spPr>
      </p:pic>
      <p:pic>
        <p:nvPicPr>
          <p:cNvPr id="482" name="Picture 1" descr="">
            <a:hlinkClick r:id="" action="ppaction://media"/>
          </p:cNvPr>
          <p:cNvPicPr/>
          <p:nvPr>
            <a:videoFile r:link="rId3"/>
            <p:extLst>
              <p:ext uri="{DAA4B4D4-6D71-4841-9C94-3DE7FCFB9230}">
                <p14:media r:embed="rId4"/>
              </p:ext>
            </p:extLst>
          </p:nvPr>
        </p:nvPicPr>
        <p:blipFill>
          <a:blip r:embed="rId5"/>
        </p:blipFill>
        <p:spPr>
          <a:xfrm>
            <a:off x="7502400" y="2376360"/>
            <a:ext cx="999720" cy="999720"/>
          </a:xfrm>
          <a:prstGeom prst="rect">
            <a:avLst/>
          </a:prstGeom>
          <a:ln>
            <a:noFill/>
          </a:ln>
        </p:spPr>
      </p:pic>
    </p:spTree>
  </p:cSld>
  <p:transition spd="slow">
    <p:dissolve/>
  </p:transition>
  <p:timing>
    <p:tnLst>
      <p:par>
        <p:cTn id="61" dur="indefinite" restart="never" nodeType="tmRoot">
          <p:childTnLst>
            <p:seq>
              <p:cTn id="62" restart="whenNotActive" nodeType="interactiveSeq" fill="hold">
                <p:childTnLst>
                  <p:par>
                    <p:cTn id="63" fill="hold">
                      <p:stCondLst>
                        <p:cond delay="0"/>
                      </p:stCondLst>
                      <p:childTnLst>
                        <p:par>
                          <p:cTn id="64" fill="hold">
                            <p:stCondLst>
                              <p:cond delay="0"/>
                            </p:stCondLst>
                            <p:childTnLst>
                              <p:par>
                                <p:cTn id="65" nodeType="clickEffect" fill="hold" presetClass="mediacall">
                                  <p:stCondLst>
                                    <p:cond delay="0"/>
                                  </p:stCondLst>
                                  <p:childTnLst>
                                    <p:cmd type="call">
                                      <p:cBhvr>
                                        <p:cTn id="66" dur="8267" fill="hold"/>
                                        <p:tgtEl>
                                          <p:spTgt spid="482"/>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3" name="TextShape 1"/>
          <p:cNvSpPr txBox="1"/>
          <p:nvPr/>
        </p:nvSpPr>
        <p:spPr>
          <a:xfrm>
            <a:off x="1162080" y="768240"/>
            <a:ext cx="10794600" cy="236196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pic>
        <p:nvPicPr>
          <p:cNvPr id="484" name="Once+I+caught+a+fish+alive.jpg" descr=""/>
          <p:cNvPicPr/>
          <p:nvPr/>
        </p:nvPicPr>
        <p:blipFill>
          <a:blip r:embed="rId1"/>
          <a:stretch/>
        </p:blipFill>
        <p:spPr>
          <a:xfrm>
            <a:off x="-168120" y="-111240"/>
            <a:ext cx="13340880" cy="9975600"/>
          </a:xfrm>
          <a:prstGeom prst="rect">
            <a:avLst/>
          </a:prstGeom>
          <a:ln w="12600">
            <a:noFill/>
          </a:ln>
        </p:spPr>
      </p:pic>
    </p:spTree>
  </p:cSld>
  <p:transition spd="slow">
    <p:dissolve/>
  </p:transition>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85" name="pexels-photo-414720.jpeg" descr=""/>
          <p:cNvPicPr/>
          <p:nvPr/>
        </p:nvPicPr>
        <p:blipFill>
          <a:blip r:embed="rId1"/>
          <a:stretch/>
        </p:blipFill>
        <p:spPr>
          <a:xfrm>
            <a:off x="6908760" y="5599080"/>
            <a:ext cx="5385960" cy="3555720"/>
          </a:xfrm>
          <a:prstGeom prst="rect">
            <a:avLst/>
          </a:prstGeom>
          <a:ln w="12600">
            <a:noFill/>
          </a:ln>
        </p:spPr>
      </p:pic>
      <p:sp>
        <p:nvSpPr>
          <p:cNvPr id="486" name="TextShape 1"/>
          <p:cNvSpPr txBox="1"/>
          <p:nvPr/>
        </p:nvSpPr>
        <p:spPr>
          <a:xfrm>
            <a:off x="1104840" y="896760"/>
            <a:ext cx="10794600" cy="5589360"/>
          </a:xfrm>
          <a:prstGeom prst="rect">
            <a:avLst/>
          </a:prstGeom>
          <a:noFill/>
          <a:ln w="12600">
            <a:noFill/>
          </a:ln>
        </p:spPr>
        <p:txBody>
          <a:bodyPr lIns="65160" rIns="65160" tIns="65160" bIns="65160"/>
          <a:p>
            <a:pPr marL="390240" indent="-389880">
              <a:lnSpc>
                <a:spcPct val="100000"/>
              </a:lnSpc>
              <a:spcBef>
                <a:spcPts val="400"/>
              </a:spcBef>
              <a:buClr>
                <a:srgbClr val="000000"/>
              </a:buClr>
              <a:buSzPct val="95000"/>
              <a:buFont typeface="Wingdings" charset="2"/>
              <a:buChar char=""/>
            </a:pPr>
            <a:r>
              <a:rPr b="1" lang="es-ES" sz="3600" spc="-1" strike="noStrike">
                <a:solidFill>
                  <a:srgbClr val="000000"/>
                </a:solidFill>
                <a:latin typeface="Constantia"/>
                <a:ea typeface="Constantia"/>
              </a:rPr>
              <a:t>All I want is a proper cup of coffee</a:t>
            </a:r>
            <a:endParaRPr b="0" lang="es-ES" sz="3600" spc="-1" strike="noStrike">
              <a:latin typeface="Arial"/>
            </a:endParaRPr>
          </a:p>
          <a:p>
            <a:pPr marL="390240" indent="-389880">
              <a:lnSpc>
                <a:spcPct val="100000"/>
              </a:lnSpc>
              <a:spcBef>
                <a:spcPts val="400"/>
              </a:spcBef>
              <a:buClr>
                <a:srgbClr val="000000"/>
              </a:buClr>
              <a:buSzPct val="95000"/>
              <a:buFont typeface="Wingdings" charset="2"/>
              <a:buChar char=""/>
            </a:pPr>
            <a:r>
              <a:rPr b="1" lang="es-ES" sz="3600" spc="-1" strike="noStrike">
                <a:solidFill>
                  <a:srgbClr val="000000"/>
                </a:solidFill>
                <a:latin typeface="Constantia"/>
                <a:ea typeface="Constantia"/>
              </a:rPr>
              <a:t>Made in a proper copper coffee pot.</a:t>
            </a:r>
            <a:endParaRPr b="0" lang="es-ES" sz="3600" spc="-1" strike="noStrike">
              <a:latin typeface="Arial"/>
            </a:endParaRPr>
          </a:p>
          <a:p>
            <a:pPr marL="390240" indent="-389880">
              <a:lnSpc>
                <a:spcPct val="100000"/>
              </a:lnSpc>
              <a:spcBef>
                <a:spcPts val="400"/>
              </a:spcBef>
              <a:buClr>
                <a:srgbClr val="000000"/>
              </a:buClr>
              <a:buSzPct val="95000"/>
              <a:buFont typeface="Wingdings" charset="2"/>
              <a:buChar char=""/>
            </a:pPr>
            <a:r>
              <a:rPr b="1" lang="es-ES" sz="3600" spc="-1" strike="noStrike">
                <a:solidFill>
                  <a:srgbClr val="000000"/>
                </a:solidFill>
                <a:latin typeface="Constantia"/>
                <a:ea typeface="Constantia"/>
              </a:rPr>
              <a:t>I may be off my dot, </a:t>
            </a:r>
            <a:endParaRPr b="0" lang="es-ES" sz="3600" spc="-1" strike="noStrike">
              <a:latin typeface="Arial"/>
            </a:endParaRPr>
          </a:p>
          <a:p>
            <a:pPr marL="390240" indent="-389880">
              <a:lnSpc>
                <a:spcPct val="100000"/>
              </a:lnSpc>
              <a:spcBef>
                <a:spcPts val="400"/>
              </a:spcBef>
              <a:buClr>
                <a:srgbClr val="000000"/>
              </a:buClr>
              <a:buSzPct val="95000"/>
              <a:buFont typeface="Wingdings" charset="2"/>
              <a:buChar char=""/>
            </a:pPr>
            <a:r>
              <a:rPr b="1" lang="es-ES" sz="3600" spc="-1" strike="noStrike">
                <a:solidFill>
                  <a:srgbClr val="000000"/>
                </a:solidFill>
                <a:latin typeface="Constantia"/>
                <a:ea typeface="Constantia"/>
              </a:rPr>
              <a:t>But I want a proper coffee in a proper copper pot.</a:t>
            </a:r>
            <a:endParaRPr b="0" lang="es-ES" sz="3600" spc="-1" strike="noStrike">
              <a:latin typeface="Arial"/>
            </a:endParaRPr>
          </a:p>
          <a:p>
            <a:pPr marL="390240" indent="-389880">
              <a:lnSpc>
                <a:spcPct val="100000"/>
              </a:lnSpc>
              <a:spcBef>
                <a:spcPts val="400"/>
              </a:spcBef>
              <a:buClr>
                <a:srgbClr val="000000"/>
              </a:buClr>
              <a:buSzPct val="95000"/>
              <a:buFont typeface="Wingdings" charset="2"/>
              <a:buChar char=""/>
            </a:pPr>
            <a:r>
              <a:rPr b="1" lang="es-ES" sz="3600" spc="-1" strike="noStrike">
                <a:solidFill>
                  <a:srgbClr val="000000"/>
                </a:solidFill>
                <a:latin typeface="Constantia"/>
                <a:ea typeface="Constantia"/>
              </a:rPr>
              <a:t>Iron coffee pots and tin coffee pots, they are no use to me.</a:t>
            </a:r>
            <a:endParaRPr b="0" lang="es-ES" sz="3600" spc="-1" strike="noStrike">
              <a:latin typeface="Arial"/>
            </a:endParaRPr>
          </a:p>
          <a:p>
            <a:pPr marL="390240" indent="-389880">
              <a:lnSpc>
                <a:spcPct val="100000"/>
              </a:lnSpc>
              <a:spcBef>
                <a:spcPts val="400"/>
              </a:spcBef>
              <a:buClr>
                <a:srgbClr val="000000"/>
              </a:buClr>
              <a:buSzPct val="95000"/>
              <a:buFont typeface="Wingdings" charset="2"/>
              <a:buChar char=""/>
            </a:pPr>
            <a:r>
              <a:rPr b="1" lang="es-ES" sz="3600" spc="-1" strike="noStrike">
                <a:solidFill>
                  <a:srgbClr val="000000"/>
                </a:solidFill>
                <a:latin typeface="Constantia"/>
                <a:ea typeface="Constantia"/>
              </a:rPr>
              <a:t>If I can't have a proper cup of coffee</a:t>
            </a:r>
            <a:endParaRPr b="0" lang="es-ES" sz="3600" spc="-1" strike="noStrike">
              <a:latin typeface="Arial"/>
            </a:endParaRPr>
          </a:p>
          <a:p>
            <a:pPr marL="390240" indent="-389880">
              <a:lnSpc>
                <a:spcPct val="100000"/>
              </a:lnSpc>
              <a:spcBef>
                <a:spcPts val="400"/>
              </a:spcBef>
              <a:buClr>
                <a:srgbClr val="000000"/>
              </a:buClr>
              <a:buSzPct val="95000"/>
              <a:buFont typeface="Wingdings" charset="2"/>
              <a:buChar char=""/>
            </a:pPr>
            <a:r>
              <a:rPr b="1" lang="es-ES" sz="3600" spc="-1" strike="noStrike">
                <a:solidFill>
                  <a:srgbClr val="000000"/>
                </a:solidFill>
                <a:latin typeface="Constantia"/>
                <a:ea typeface="Constantia"/>
              </a:rPr>
              <a:t>In a proper copper coffee pot,</a:t>
            </a:r>
            <a:endParaRPr b="0" lang="es-ES" sz="3600" spc="-1" strike="noStrike">
              <a:latin typeface="Arial"/>
            </a:endParaRPr>
          </a:p>
          <a:p>
            <a:pPr marL="390240" indent="-389880">
              <a:lnSpc>
                <a:spcPct val="100000"/>
              </a:lnSpc>
              <a:spcBef>
                <a:spcPts val="400"/>
              </a:spcBef>
              <a:buClr>
                <a:srgbClr val="000000"/>
              </a:buClr>
              <a:buSzPct val="95000"/>
              <a:buFont typeface="Wingdings" charset="2"/>
              <a:buChar char=""/>
            </a:pPr>
            <a:r>
              <a:rPr b="1" lang="es-ES" sz="3600" spc="-1" strike="noStrike">
                <a:solidFill>
                  <a:srgbClr val="000000"/>
                </a:solidFill>
                <a:latin typeface="Constantia"/>
                <a:ea typeface="Constantia"/>
              </a:rPr>
              <a:t>I'll have a cup of tea.</a:t>
            </a:r>
            <a:endParaRPr b="0" lang="es-ES" sz="3600" spc="-1" strike="noStrike">
              <a:latin typeface="Arial"/>
            </a:endParaRPr>
          </a:p>
        </p:txBody>
      </p:sp>
    </p:spTree>
  </p:cSld>
  <p:transition spd="slow">
    <p:dissolve/>
  </p:transition>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7"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Rain is Falling Down</a:t>
            </a:r>
            <a:endParaRPr b="0" lang="es-ES" sz="7100" spc="-1" strike="noStrike">
              <a:solidFill>
                <a:srgbClr val="000000"/>
              </a:solidFill>
              <a:latin typeface="Helvetica Neue"/>
            </a:endParaRPr>
          </a:p>
        </p:txBody>
      </p:sp>
      <p:sp>
        <p:nvSpPr>
          <p:cNvPr id="488" name="CustomShape 2"/>
          <p:cNvSpPr/>
          <p:nvPr/>
        </p:nvSpPr>
        <p:spPr>
          <a:xfrm>
            <a:off x="5362560" y="2572560"/>
            <a:ext cx="7067880" cy="2529720"/>
          </a:xfrm>
          <a:prstGeom prst="rect">
            <a:avLst/>
          </a:prstGeom>
          <a:noFill/>
          <a:ln w="12600">
            <a:noFill/>
          </a:ln>
        </p:spPr>
        <p:style>
          <a:lnRef idx="0"/>
          <a:fillRef idx="0"/>
          <a:effectRef idx="0"/>
          <a:fontRef idx="minor"/>
        </p:style>
        <p:txBody>
          <a:bodyPr wrap="none" lIns="45720" rIns="45720"/>
          <a:p>
            <a:pPr algn="ctr">
              <a:lnSpc>
                <a:spcPct val="100000"/>
              </a:lnSpc>
            </a:pPr>
            <a:r>
              <a:rPr b="0" lang="es-ES" sz="4000" spc="-1" strike="noStrike">
                <a:solidFill>
                  <a:srgbClr val="2b4a76"/>
                </a:solidFill>
                <a:latin typeface="Lucida Sans Unicode"/>
                <a:ea typeface="Lucida Sans Unicode"/>
              </a:rPr>
              <a:t>Rain is falling down,</a:t>
            </a:r>
            <a:endParaRPr b="0" lang="es-ES" sz="4000" spc="-1" strike="noStrike">
              <a:latin typeface="Arial"/>
            </a:endParaRPr>
          </a:p>
          <a:p>
            <a:pPr algn="ctr">
              <a:lnSpc>
                <a:spcPct val="100000"/>
              </a:lnSpc>
            </a:pPr>
            <a:r>
              <a:rPr b="0" lang="es-ES" sz="4000" spc="-1" strike="noStrike">
                <a:solidFill>
                  <a:srgbClr val="2b4a76"/>
                </a:solidFill>
                <a:latin typeface="Lucida Sans Unicode"/>
                <a:ea typeface="Lucida Sans Unicode"/>
              </a:rPr>
              <a:t>Rain is falling down,</a:t>
            </a:r>
            <a:endParaRPr b="0" lang="es-ES" sz="4000" spc="-1" strike="noStrike">
              <a:latin typeface="Arial"/>
            </a:endParaRPr>
          </a:p>
          <a:p>
            <a:pPr algn="ctr">
              <a:lnSpc>
                <a:spcPct val="100000"/>
              </a:lnSpc>
            </a:pPr>
            <a:r>
              <a:rPr b="0" lang="es-ES" sz="4000" spc="-1" strike="noStrike">
                <a:solidFill>
                  <a:srgbClr val="2b4a76"/>
                </a:solidFill>
                <a:latin typeface="Lucida Sans Unicode"/>
                <a:ea typeface="Lucida Sans Unicode"/>
              </a:rPr>
              <a:t>Pitter, patter, pitter, patter,</a:t>
            </a:r>
            <a:endParaRPr b="0" lang="es-ES" sz="4000" spc="-1" strike="noStrike">
              <a:latin typeface="Arial"/>
            </a:endParaRPr>
          </a:p>
          <a:p>
            <a:pPr algn="ctr">
              <a:lnSpc>
                <a:spcPct val="100000"/>
              </a:lnSpc>
            </a:pPr>
            <a:r>
              <a:rPr b="0" lang="es-ES" sz="4000" spc="-1" strike="noStrike">
                <a:solidFill>
                  <a:srgbClr val="2b4a76"/>
                </a:solidFill>
                <a:latin typeface="Lucida Sans Unicode"/>
                <a:ea typeface="Lucida Sans Unicode"/>
              </a:rPr>
              <a:t>Rain is falling down</a:t>
            </a:r>
            <a:endParaRPr b="0" lang="es-ES" sz="4000" spc="-1" strike="noStrike">
              <a:latin typeface="Arial"/>
            </a:endParaRPr>
          </a:p>
        </p:txBody>
      </p:sp>
      <p:pic>
        <p:nvPicPr>
          <p:cNvPr id="489" name="Picture 2" descr=""/>
          <p:cNvPicPr/>
          <p:nvPr/>
        </p:nvPicPr>
        <p:blipFill>
          <a:blip r:embed="rId1"/>
          <a:stretch/>
        </p:blipFill>
        <p:spPr>
          <a:xfrm rot="1090200">
            <a:off x="1101600" y="4444920"/>
            <a:ext cx="6624360" cy="4051080"/>
          </a:xfrm>
          <a:prstGeom prst="rect">
            <a:avLst/>
          </a:prstGeom>
          <a:ln w="12600">
            <a:noFill/>
          </a:ln>
        </p:spPr>
      </p:pic>
      <p:pic>
        <p:nvPicPr>
          <p:cNvPr id="490" name="Picture 1" descr="">
            <a:hlinkClick r:id="" action="ppaction://media"/>
          </p:cNvPr>
          <p:cNvPicPr/>
          <p:nvPr>
            <a:videoFile r:link="rId2"/>
            <p:extLst>
              <p:ext uri="{DAA4B4D4-6D71-4841-9C94-3DE7FCFB9230}">
                <p14:media r:embed="rId3"/>
              </p:ext>
            </p:extLst>
          </p:nvPr>
        </p:nvPicPr>
        <p:blipFill>
          <a:blip r:embed="rId4"/>
        </p:blipFill>
        <p:spPr>
          <a:xfrm>
            <a:off x="8859960" y="1733400"/>
            <a:ext cx="713880" cy="713880"/>
          </a:xfrm>
          <a:prstGeom prst="rect">
            <a:avLst/>
          </a:prstGeom>
          <a:ln>
            <a:noFill/>
          </a:ln>
        </p:spPr>
      </p:pic>
    </p:spTree>
  </p:cSld>
  <p:transition spd="slow">
    <p:dissolve/>
  </p:transition>
  <p:timing>
    <p:tnLst>
      <p:par>
        <p:cTn id="67" dur="indefinite" restart="never" nodeType="tmRoot">
          <p:childTnLst>
            <p:seq>
              <p:cTn id="68" restart="whenNotActive" nodeType="interactiveSeq" fill="hold">
                <p:childTnLst>
                  <p:par>
                    <p:cTn id="69" fill="hold">
                      <p:stCondLst>
                        <p:cond delay="0"/>
                      </p:stCondLst>
                      <p:childTnLst>
                        <p:par>
                          <p:cTn id="70" fill="hold">
                            <p:stCondLst>
                              <p:cond delay="0"/>
                            </p:stCondLst>
                            <p:childTnLst>
                              <p:par>
                                <p:cTn id="71" nodeType="clickEffect" fill="hold" presetClass="mediacall">
                                  <p:stCondLst>
                                    <p:cond delay="0"/>
                                  </p:stCondLst>
                                  <p:childTnLst>
                                    <p:cmd type="call">
                                      <p:cBhvr>
                                        <p:cTn id="72" dur="14657" fill="hold"/>
                                        <p:tgtEl>
                                          <p:spTgt spid="490"/>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6" name="TextShape 1"/>
          <p:cNvSpPr txBox="1"/>
          <p:nvPr/>
        </p:nvSpPr>
        <p:spPr>
          <a:xfrm>
            <a:off x="758520" y="1950840"/>
            <a:ext cx="11166480" cy="260064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The Importance of Music </a:t>
            </a:r>
            <a:endParaRPr b="0" lang="es-ES" sz="7100" spc="-1" strike="noStrike">
              <a:solidFill>
                <a:srgbClr val="000000"/>
              </a:solidFill>
              <a:latin typeface="Helvetica Neue"/>
            </a:endParaRPr>
          </a:p>
        </p:txBody>
      </p:sp>
      <p:sp>
        <p:nvSpPr>
          <p:cNvPr id="377" name="TextShape 2"/>
          <p:cNvSpPr txBox="1"/>
          <p:nvPr/>
        </p:nvSpPr>
        <p:spPr>
          <a:xfrm>
            <a:off x="758520" y="4591800"/>
            <a:ext cx="11170800" cy="2492280"/>
          </a:xfrm>
          <a:prstGeom prst="rect">
            <a:avLst/>
          </a:prstGeom>
          <a:noFill/>
          <a:ln w="12600">
            <a:noFill/>
          </a:ln>
        </p:spPr>
        <p:txBody>
          <a:bodyPr lIns="65160" rIns="65160" tIns="65160" bIns="65160"/>
          <a:p>
            <a:pPr marL="390240" indent="-389880">
              <a:lnSpc>
                <a:spcPct val="100000"/>
              </a:lnSpc>
              <a:spcBef>
                <a:spcPts val="601"/>
              </a:spcBef>
              <a:buClr>
                <a:srgbClr val="000000"/>
              </a:buClr>
              <a:buSzPct val="95000"/>
              <a:buFont typeface="Wingdings" charset="2"/>
              <a:buChar char=""/>
            </a:pPr>
            <a:r>
              <a:rPr b="1" lang="es-ES" sz="6100" spc="-1" strike="noStrike">
                <a:solidFill>
                  <a:srgbClr val="000000"/>
                </a:solidFill>
                <a:latin typeface="Constantia"/>
                <a:ea typeface="Constantia"/>
              </a:rPr>
              <a:t>+ </a:t>
            </a:r>
            <a:r>
              <a:rPr b="1" lang="es-ES" sz="4600" spc="-1" strike="noStrike">
                <a:solidFill>
                  <a:srgbClr val="000000"/>
                </a:solidFill>
                <a:latin typeface="Constantia"/>
                <a:ea typeface="Constantia"/>
              </a:rPr>
              <a:t>  </a:t>
            </a:r>
            <a:endParaRPr b="0" lang="es-ES" sz="4600" spc="-1" strike="noStrike">
              <a:latin typeface="Arial"/>
            </a:endParaRPr>
          </a:p>
          <a:p>
            <a:pPr marL="390240" indent="-389880">
              <a:lnSpc>
                <a:spcPct val="100000"/>
              </a:lnSpc>
              <a:spcBef>
                <a:spcPts val="601"/>
              </a:spcBef>
              <a:buClr>
                <a:srgbClr val="000000"/>
              </a:buClr>
              <a:buSzPct val="95000"/>
              <a:buFont typeface="Wingdings" charset="2"/>
              <a:buChar char=""/>
            </a:pPr>
            <a:r>
              <a:rPr b="1" lang="es-ES" sz="4600" spc="-1" strike="noStrike">
                <a:solidFill>
                  <a:srgbClr val="000000"/>
                </a:solidFill>
                <a:latin typeface="Constantia"/>
                <a:ea typeface="Constantia"/>
              </a:rPr>
              <a:t>The importance of Music For English Teachers</a:t>
            </a:r>
            <a:endParaRPr b="0" lang="es-ES" sz="4600" spc="-1" strike="noStrike">
              <a:latin typeface="Arial"/>
            </a:endParaRPr>
          </a:p>
        </p:txBody>
      </p:sp>
    </p:spTree>
  </p:cSld>
  <p:transition spd="slow">
    <p:dissolve/>
  </p:transition>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91" name="Imagen 3" descr=""/>
          <p:cNvPicPr/>
          <p:nvPr/>
        </p:nvPicPr>
        <p:blipFill>
          <a:blip r:embed="rId1"/>
          <a:stretch/>
        </p:blipFill>
        <p:spPr>
          <a:xfrm>
            <a:off x="814320" y="1131840"/>
            <a:ext cx="11380320" cy="6894000"/>
          </a:xfrm>
          <a:prstGeom prst="rect">
            <a:avLst/>
          </a:prstGeom>
          <a:ln w="12600">
            <a:noFill/>
          </a:ln>
        </p:spPr>
      </p:pic>
    </p:spTree>
  </p:cSld>
  <p:transition spd="slow">
    <p:dissolve/>
  </p:transition>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92" name="Picture 3" descr=""/>
          <p:cNvPicPr/>
          <p:nvPr/>
        </p:nvPicPr>
        <p:blipFill>
          <a:blip r:embed="rId1"/>
          <a:stretch/>
        </p:blipFill>
        <p:spPr>
          <a:xfrm>
            <a:off x="814320" y="2355840"/>
            <a:ext cx="11702520" cy="6436800"/>
          </a:xfrm>
          <a:prstGeom prst="rect">
            <a:avLst/>
          </a:prstGeom>
          <a:ln w="12600">
            <a:noFill/>
          </a:ln>
        </p:spPr>
      </p:pic>
      <p:pic>
        <p:nvPicPr>
          <p:cNvPr id="493" name="Picture 5" descr=""/>
          <p:cNvPicPr/>
          <p:nvPr/>
        </p:nvPicPr>
        <p:blipFill>
          <a:blip r:embed="rId2"/>
          <a:stretch/>
        </p:blipFill>
        <p:spPr>
          <a:xfrm>
            <a:off x="2254320" y="0"/>
            <a:ext cx="8424360" cy="3423960"/>
          </a:xfrm>
          <a:prstGeom prst="rect">
            <a:avLst/>
          </a:prstGeom>
          <a:ln w="12600">
            <a:noFill/>
          </a:ln>
        </p:spPr>
      </p:pic>
    </p:spTree>
  </p:cSld>
  <p:transition spd="slow">
    <p:dissolve/>
  </p:transition>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4"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Hot Cross Buns</a:t>
            </a:r>
            <a:endParaRPr b="0" lang="es-ES" sz="7100" spc="-1" strike="noStrike">
              <a:solidFill>
                <a:srgbClr val="000000"/>
              </a:solidFill>
              <a:latin typeface="Helvetica Neue"/>
            </a:endParaRPr>
          </a:p>
        </p:txBody>
      </p:sp>
      <p:sp>
        <p:nvSpPr>
          <p:cNvPr id="495" name="CustomShape 2"/>
          <p:cNvSpPr/>
          <p:nvPr/>
        </p:nvSpPr>
        <p:spPr>
          <a:xfrm>
            <a:off x="3119040" y="2572560"/>
            <a:ext cx="6956640" cy="2529720"/>
          </a:xfrm>
          <a:prstGeom prst="rect">
            <a:avLst/>
          </a:prstGeom>
          <a:noFill/>
          <a:ln w="12600">
            <a:noFill/>
          </a:ln>
        </p:spPr>
        <p:style>
          <a:lnRef idx="0"/>
          <a:fillRef idx="0"/>
          <a:effectRef idx="0"/>
          <a:fontRef idx="minor"/>
        </p:style>
        <p:txBody>
          <a:bodyPr wrap="none" lIns="45720" rIns="45720"/>
          <a:p>
            <a:pPr algn="ctr">
              <a:lnSpc>
                <a:spcPct val="100000"/>
              </a:lnSpc>
            </a:pPr>
            <a:r>
              <a:rPr b="0" lang="es-ES" sz="4000" spc="-1" strike="noStrike">
                <a:solidFill>
                  <a:srgbClr val="625b48"/>
                </a:solidFill>
                <a:latin typeface="Lucida Sans Unicode"/>
                <a:ea typeface="Lucida Sans Unicode"/>
              </a:rPr>
              <a:t>Hot cross buns,</a:t>
            </a:r>
            <a:endParaRPr b="0" lang="es-ES" sz="4000" spc="-1" strike="noStrike">
              <a:latin typeface="Arial"/>
            </a:endParaRPr>
          </a:p>
          <a:p>
            <a:pPr algn="ctr">
              <a:lnSpc>
                <a:spcPct val="100000"/>
              </a:lnSpc>
            </a:pPr>
            <a:r>
              <a:rPr b="0" lang="es-ES" sz="4000" spc="-1" strike="noStrike">
                <a:solidFill>
                  <a:srgbClr val="625b48"/>
                </a:solidFill>
                <a:latin typeface="Lucida Sans Unicode"/>
                <a:ea typeface="Lucida Sans Unicode"/>
              </a:rPr>
              <a:t>Hot cross buns,</a:t>
            </a:r>
            <a:endParaRPr b="0" lang="es-ES" sz="4000" spc="-1" strike="noStrike">
              <a:latin typeface="Arial"/>
            </a:endParaRPr>
          </a:p>
          <a:p>
            <a:pPr algn="ctr">
              <a:lnSpc>
                <a:spcPct val="100000"/>
              </a:lnSpc>
            </a:pPr>
            <a:r>
              <a:rPr b="0" lang="es-ES" sz="4000" spc="-1" strike="noStrike">
                <a:solidFill>
                  <a:srgbClr val="625b48"/>
                </a:solidFill>
                <a:latin typeface="Lucida Sans Unicode"/>
                <a:ea typeface="Lucida Sans Unicode"/>
              </a:rPr>
              <a:t>One a penny, two a penny,</a:t>
            </a:r>
            <a:endParaRPr b="0" lang="es-ES" sz="4000" spc="-1" strike="noStrike">
              <a:latin typeface="Arial"/>
            </a:endParaRPr>
          </a:p>
          <a:p>
            <a:pPr algn="ctr">
              <a:lnSpc>
                <a:spcPct val="100000"/>
              </a:lnSpc>
            </a:pPr>
            <a:r>
              <a:rPr b="0" lang="es-ES" sz="4000" spc="-1" strike="noStrike">
                <a:solidFill>
                  <a:srgbClr val="625b48"/>
                </a:solidFill>
                <a:latin typeface="Lucida Sans Unicode"/>
                <a:ea typeface="Lucida Sans Unicode"/>
              </a:rPr>
              <a:t>Hot cross buns.</a:t>
            </a:r>
            <a:endParaRPr b="0" lang="es-ES" sz="4000" spc="-1" strike="noStrike">
              <a:latin typeface="Arial"/>
            </a:endParaRPr>
          </a:p>
        </p:txBody>
      </p:sp>
      <p:pic>
        <p:nvPicPr>
          <p:cNvPr id="496" name="Picture 2" descr=""/>
          <p:cNvPicPr/>
          <p:nvPr/>
        </p:nvPicPr>
        <p:blipFill>
          <a:blip r:embed="rId1"/>
          <a:stretch/>
        </p:blipFill>
        <p:spPr>
          <a:xfrm>
            <a:off x="1389960" y="5380920"/>
            <a:ext cx="10512000" cy="4103280"/>
          </a:xfrm>
          <a:prstGeom prst="rect">
            <a:avLst/>
          </a:prstGeom>
          <a:ln w="12600">
            <a:noFill/>
          </a:ln>
        </p:spPr>
      </p:pic>
      <p:pic>
        <p:nvPicPr>
          <p:cNvPr id="497" name="Picture 1" descr="">
            <a:hlinkClick r:id="" action="ppaction://media"/>
          </p:cNvPr>
          <p:cNvPicPr/>
          <p:nvPr>
            <a:videoFile r:link="rId2"/>
            <p:extLst>
              <p:ext uri="{DAA4B4D4-6D71-4841-9C94-3DE7FCFB9230}">
                <p14:media r:embed="rId3"/>
              </p:ext>
            </p:extLst>
          </p:nvPr>
        </p:nvPicPr>
        <p:blipFill>
          <a:blip r:embed="rId4"/>
        </p:blipFill>
        <p:spPr>
          <a:xfrm>
            <a:off x="8788320" y="1733400"/>
            <a:ext cx="928440" cy="928440"/>
          </a:xfrm>
          <a:prstGeom prst="rect">
            <a:avLst/>
          </a:prstGeom>
          <a:ln>
            <a:noFill/>
          </a:ln>
        </p:spPr>
      </p:pic>
    </p:spTree>
  </p:cSld>
  <p:transition spd="slow">
    <p:dissolve/>
  </p:transition>
  <p:timing>
    <p:tnLst>
      <p:par>
        <p:cTn id="73" dur="indefinite" restart="never" nodeType="tmRoot">
          <p:childTnLst>
            <p:seq>
              <p:cTn id="74" restart="whenNotActive" nodeType="interactiveSeq" fill="hold">
                <p:childTnLst>
                  <p:par>
                    <p:cTn id="75" fill="hold">
                      <p:stCondLst>
                        <p:cond delay="0"/>
                      </p:stCondLst>
                      <p:childTnLst>
                        <p:par>
                          <p:cTn id="76" fill="hold">
                            <p:stCondLst>
                              <p:cond delay="0"/>
                            </p:stCondLst>
                            <p:childTnLst>
                              <p:par>
                                <p:cTn id="77" nodeType="clickEffect" fill="hold" presetClass="mediacall">
                                  <p:stCondLst>
                                    <p:cond delay="0"/>
                                  </p:stCondLst>
                                  <p:childTnLst>
                                    <p:cmd type="call">
                                      <p:cBhvr>
                                        <p:cTn id="78" dur="11721" fill="hold"/>
                                        <p:tgtEl>
                                          <p:spTgt spid="497"/>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98" name="Picture 3" descr=""/>
          <p:cNvPicPr/>
          <p:nvPr/>
        </p:nvPicPr>
        <p:blipFill>
          <a:blip r:embed="rId1"/>
          <a:stretch/>
        </p:blipFill>
        <p:spPr>
          <a:xfrm>
            <a:off x="3838680" y="4156200"/>
            <a:ext cx="8875440" cy="4881240"/>
          </a:xfrm>
          <a:prstGeom prst="rect">
            <a:avLst/>
          </a:prstGeom>
          <a:ln w="12600">
            <a:noFill/>
          </a:ln>
        </p:spPr>
      </p:pic>
      <p:pic>
        <p:nvPicPr>
          <p:cNvPr id="499" name="Picture 2" descr=""/>
          <p:cNvPicPr/>
          <p:nvPr/>
        </p:nvPicPr>
        <p:blipFill>
          <a:blip r:embed="rId2"/>
          <a:stretch/>
        </p:blipFill>
        <p:spPr>
          <a:xfrm rot="20779800">
            <a:off x="1677600" y="1420920"/>
            <a:ext cx="7345080" cy="2866680"/>
          </a:xfrm>
          <a:prstGeom prst="rect">
            <a:avLst/>
          </a:prstGeom>
          <a:ln w="12600">
            <a:noFill/>
          </a:ln>
        </p:spPr>
      </p:pic>
    </p:spTree>
  </p:cSld>
  <p:transition spd="slow">
    <p:dissolve/>
  </p:transition>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0"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3700" spc="-1" strike="noStrike">
                <a:solidFill>
                  <a:srgbClr val="008f00"/>
                </a:solidFill>
                <a:latin typeface="Calibri"/>
                <a:ea typeface="Calibri"/>
              </a:rPr>
              <a:t>The Funky Martian Dance </a:t>
            </a:r>
            <a:br/>
            <a:r>
              <a:rPr b="0" lang="es-ES" sz="3700" spc="-1" strike="noStrike">
                <a:solidFill>
                  <a:srgbClr val="008f00"/>
                </a:solidFill>
                <a:latin typeface="Calibri"/>
                <a:ea typeface="Calibri"/>
              </a:rPr>
              <a:t>(Dani Griffin)</a:t>
            </a:r>
            <a:endParaRPr b="0" lang="es-ES" sz="3700" spc="-1" strike="noStrike">
              <a:solidFill>
                <a:srgbClr val="000000"/>
              </a:solidFill>
              <a:latin typeface="Helvetica Neue"/>
            </a:endParaRPr>
          </a:p>
        </p:txBody>
      </p:sp>
      <p:sp>
        <p:nvSpPr>
          <p:cNvPr id="501" name="TextShape 2"/>
          <p:cNvSpPr txBox="1"/>
          <p:nvPr/>
        </p:nvSpPr>
        <p:spPr>
          <a:xfrm rot="16200000">
            <a:off x="675000" y="5663880"/>
            <a:ext cx="11703960" cy="6242040"/>
          </a:xfrm>
          <a:prstGeom prst="rect">
            <a:avLst/>
          </a:prstGeom>
          <a:noFill/>
          <a:ln w="12600">
            <a:noFill/>
          </a:ln>
        </p:spPr>
        <p:txBody>
          <a:bodyPr lIns="65160" rIns="65160" tIns="65160" bIns="65160" anchor="b"/>
          <a:p>
            <a:pPr marL="507240" indent="-356040">
              <a:lnSpc>
                <a:spcPct val="100000"/>
              </a:lnSpc>
              <a:spcBef>
                <a:spcPts val="400"/>
              </a:spcBef>
              <a:buClr>
                <a:srgbClr val="0bd0d9"/>
              </a:buClr>
              <a:buSzPct val="95000"/>
              <a:buFont typeface="Wingdings" charset="2"/>
              <a:buChar char=""/>
            </a:pPr>
            <a:r>
              <a:rPr b="0" lang="es-ES" sz="1400" spc="-1" strike="noStrike" u="sng">
                <a:solidFill>
                  <a:srgbClr val="0000ff"/>
                </a:solidFill>
                <a:uFillTx/>
                <a:latin typeface="Constantia"/>
                <a:ea typeface="Constantia"/>
                <a:hlinkClick r:id="rId1"/>
              </a:rPr>
              <a:t>https://www.youtube.com/watch?list=PL8Ikk8i-uPDkI54zsBt94XPseGBdyVdC2&amp;v=xV-hDWrAwj8#t=72</a:t>
            </a:r>
            <a:endParaRPr b="0" lang="es-ES" sz="1400" spc="-1" strike="noStrike">
              <a:solidFill>
                <a:srgbClr val="000000"/>
              </a:solidFill>
              <a:latin typeface="Constantia"/>
            </a:endParaRPr>
          </a:p>
          <a:p>
            <a:pPr marL="507240" indent="-356040">
              <a:lnSpc>
                <a:spcPct val="100000"/>
              </a:lnSpc>
              <a:spcBef>
                <a:spcPts val="400"/>
              </a:spcBef>
              <a:buClr>
                <a:srgbClr val="0bd0d9"/>
              </a:buClr>
              <a:buSzPct val="95000"/>
              <a:buFont typeface="Wingdings" charset="2"/>
              <a:buChar char=""/>
            </a:pPr>
            <a:r>
              <a:rPr b="0" lang="es-ES" sz="3000" spc="-1" strike="noStrike">
                <a:solidFill>
                  <a:srgbClr val="000000"/>
                </a:solidFill>
                <a:latin typeface="Constantia"/>
                <a:ea typeface="Constantia"/>
              </a:rPr>
              <a:t>I eat on Neptune,</a:t>
            </a:r>
            <a:endParaRPr b="0" lang="es-ES" sz="3000" spc="-1" strike="noStrike">
              <a:solidFill>
                <a:srgbClr val="000000"/>
              </a:solidFill>
              <a:latin typeface="Constantia"/>
            </a:endParaRPr>
          </a:p>
          <a:p>
            <a:pPr marL="507240" indent="-356040">
              <a:lnSpc>
                <a:spcPct val="100000"/>
              </a:lnSpc>
              <a:spcBef>
                <a:spcPts val="400"/>
              </a:spcBef>
              <a:buClr>
                <a:srgbClr val="0bd0d9"/>
              </a:buClr>
              <a:buSzPct val="95000"/>
              <a:buFont typeface="Wingdings" charset="2"/>
              <a:buChar char=""/>
            </a:pPr>
            <a:r>
              <a:rPr b="0" lang="es-ES" sz="3000" spc="-1" strike="noStrike">
                <a:solidFill>
                  <a:srgbClr val="000000"/>
                </a:solidFill>
                <a:latin typeface="Constantia"/>
                <a:ea typeface="Constantia"/>
              </a:rPr>
              <a:t>I sleep on Mars,</a:t>
            </a:r>
            <a:endParaRPr b="0" lang="es-ES" sz="3000" spc="-1" strike="noStrike">
              <a:solidFill>
                <a:srgbClr val="000000"/>
              </a:solidFill>
              <a:latin typeface="Constantia"/>
            </a:endParaRPr>
          </a:p>
          <a:p>
            <a:pPr marL="507240" indent="-356040">
              <a:lnSpc>
                <a:spcPct val="100000"/>
              </a:lnSpc>
              <a:spcBef>
                <a:spcPts val="400"/>
              </a:spcBef>
              <a:buClr>
                <a:srgbClr val="0bd0d9"/>
              </a:buClr>
              <a:buSzPct val="95000"/>
              <a:buFont typeface="Wingdings" charset="2"/>
              <a:buChar char=""/>
            </a:pPr>
            <a:r>
              <a:rPr b="0" lang="es-ES" sz="3000" spc="-1" strike="noStrike">
                <a:solidFill>
                  <a:srgbClr val="000000"/>
                </a:solidFill>
                <a:latin typeface="Constantia"/>
                <a:ea typeface="Constantia"/>
              </a:rPr>
              <a:t>I bathe on Saturn,</a:t>
            </a:r>
            <a:endParaRPr b="0" lang="es-ES" sz="3000" spc="-1" strike="noStrike">
              <a:solidFill>
                <a:srgbClr val="000000"/>
              </a:solidFill>
              <a:latin typeface="Constantia"/>
            </a:endParaRPr>
          </a:p>
          <a:p>
            <a:pPr marL="507240" indent="-356040">
              <a:lnSpc>
                <a:spcPct val="100000"/>
              </a:lnSpc>
              <a:spcBef>
                <a:spcPts val="400"/>
              </a:spcBef>
              <a:buClr>
                <a:srgbClr val="0bd0d9"/>
              </a:buClr>
              <a:buSzPct val="95000"/>
              <a:buFont typeface="Wingdings" charset="2"/>
              <a:buChar char=""/>
            </a:pPr>
            <a:r>
              <a:rPr b="0" lang="es-ES" sz="3000" spc="-1" strike="noStrike">
                <a:solidFill>
                  <a:srgbClr val="000000"/>
                </a:solidFill>
                <a:latin typeface="Constantia"/>
                <a:ea typeface="Constantia"/>
              </a:rPr>
              <a:t>I isn’t very far.</a:t>
            </a:r>
            <a:endParaRPr b="0" lang="es-ES" sz="3000" spc="-1" strike="noStrike">
              <a:solidFill>
                <a:srgbClr val="000000"/>
              </a:solidFill>
              <a:latin typeface="Constantia"/>
            </a:endParaRPr>
          </a:p>
          <a:p>
            <a:pPr>
              <a:lnSpc>
                <a:spcPct val="100000"/>
              </a:lnSpc>
              <a:spcBef>
                <a:spcPts val="400"/>
              </a:spcBef>
            </a:pPr>
            <a:endParaRPr b="0" lang="es-ES" sz="3000" spc="-1" strike="noStrike">
              <a:solidFill>
                <a:srgbClr val="000000"/>
              </a:solidFill>
              <a:latin typeface="Constantia"/>
            </a:endParaRPr>
          </a:p>
          <a:p>
            <a:pPr marL="507240" indent="-356040">
              <a:lnSpc>
                <a:spcPct val="100000"/>
              </a:lnSpc>
              <a:spcBef>
                <a:spcPts val="400"/>
              </a:spcBef>
              <a:buClr>
                <a:srgbClr val="0bd0d9"/>
              </a:buClr>
              <a:buSzPct val="95000"/>
              <a:buFont typeface="Wingdings" charset="2"/>
              <a:buChar char=""/>
            </a:pPr>
            <a:r>
              <a:rPr b="0" lang="es-ES" sz="3000" spc="-1" strike="noStrike">
                <a:solidFill>
                  <a:srgbClr val="000000"/>
                </a:solidFill>
                <a:latin typeface="Constantia"/>
                <a:ea typeface="Constantia"/>
              </a:rPr>
              <a:t>The schools on Jupiter,</a:t>
            </a:r>
            <a:endParaRPr b="0" lang="es-ES" sz="3000" spc="-1" strike="noStrike">
              <a:solidFill>
                <a:srgbClr val="000000"/>
              </a:solidFill>
              <a:latin typeface="Constantia"/>
            </a:endParaRPr>
          </a:p>
          <a:p>
            <a:pPr marL="507240" indent="-356040">
              <a:lnSpc>
                <a:spcPct val="100000"/>
              </a:lnSpc>
              <a:spcBef>
                <a:spcPts val="400"/>
              </a:spcBef>
              <a:buClr>
                <a:srgbClr val="0bd0d9"/>
              </a:buClr>
              <a:buSzPct val="95000"/>
              <a:buFont typeface="Wingdings" charset="2"/>
              <a:buChar char=""/>
            </a:pPr>
            <a:r>
              <a:rPr b="0" lang="es-ES" sz="3000" spc="-1" strike="noStrike">
                <a:solidFill>
                  <a:srgbClr val="000000"/>
                </a:solidFill>
                <a:latin typeface="Constantia"/>
                <a:ea typeface="Constantia"/>
              </a:rPr>
              <a:t>The pools on Earth,</a:t>
            </a:r>
            <a:endParaRPr b="0" lang="es-ES" sz="3000" spc="-1" strike="noStrike">
              <a:solidFill>
                <a:srgbClr val="000000"/>
              </a:solidFill>
              <a:latin typeface="Constantia"/>
            </a:endParaRPr>
          </a:p>
          <a:p>
            <a:pPr marL="507240" indent="-356040">
              <a:lnSpc>
                <a:spcPct val="100000"/>
              </a:lnSpc>
              <a:spcBef>
                <a:spcPts val="400"/>
              </a:spcBef>
              <a:buClr>
                <a:srgbClr val="0bd0d9"/>
              </a:buClr>
              <a:buSzPct val="95000"/>
              <a:buFont typeface="Wingdings" charset="2"/>
              <a:buChar char=""/>
            </a:pPr>
            <a:r>
              <a:rPr b="0" lang="es-ES" sz="3000" spc="-1" strike="noStrike">
                <a:solidFill>
                  <a:srgbClr val="000000"/>
                </a:solidFill>
                <a:latin typeface="Constantia"/>
                <a:ea typeface="Constantia"/>
              </a:rPr>
              <a:t>The parks on Venus,</a:t>
            </a:r>
            <a:endParaRPr b="0" lang="es-ES" sz="3000" spc="-1" strike="noStrike">
              <a:solidFill>
                <a:srgbClr val="000000"/>
              </a:solidFill>
              <a:latin typeface="Constantia"/>
            </a:endParaRPr>
          </a:p>
          <a:p>
            <a:pPr marL="507240" indent="-356040">
              <a:lnSpc>
                <a:spcPct val="100000"/>
              </a:lnSpc>
              <a:spcBef>
                <a:spcPts val="400"/>
              </a:spcBef>
              <a:buClr>
                <a:srgbClr val="0bd0d9"/>
              </a:buClr>
              <a:buSzPct val="95000"/>
              <a:buFont typeface="Wingdings" charset="2"/>
              <a:buChar char=""/>
            </a:pPr>
            <a:r>
              <a:rPr b="0" lang="es-ES" sz="3000" spc="-1" strike="noStrike">
                <a:solidFill>
                  <a:srgbClr val="000000"/>
                </a:solidFill>
                <a:latin typeface="Constantia"/>
                <a:ea typeface="Constantia"/>
              </a:rPr>
              <a:t>This is my world.</a:t>
            </a:r>
            <a:endParaRPr b="0" lang="es-ES" sz="3000" spc="-1" strike="noStrike">
              <a:solidFill>
                <a:srgbClr val="000000"/>
              </a:solidFill>
              <a:latin typeface="Constantia"/>
            </a:endParaRPr>
          </a:p>
        </p:txBody>
      </p:sp>
    </p:spTree>
  </p:cSld>
  <p:transition spd="slow">
    <p:dissolve/>
  </p:transition>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2" name="TextShape 1"/>
          <p:cNvSpPr txBox="1"/>
          <p:nvPr/>
        </p:nvSpPr>
        <p:spPr>
          <a:xfrm rot="16200000">
            <a:off x="747000" y="4007880"/>
            <a:ext cx="11703960" cy="6242040"/>
          </a:xfrm>
          <a:prstGeom prst="rect">
            <a:avLst/>
          </a:prstGeom>
          <a:noFill/>
          <a:ln w="12600">
            <a:noFill/>
          </a:ln>
        </p:spPr>
        <p:txBody>
          <a:bodyPr lIns="65160" rIns="65160" tIns="65160" bIns="65160" anchor="b"/>
          <a:p>
            <a:pPr marL="491760" indent="-344880">
              <a:lnSpc>
                <a:spcPct val="100000"/>
              </a:lnSpc>
              <a:spcBef>
                <a:spcPts val="400"/>
              </a:spcBef>
              <a:buClr>
                <a:srgbClr val="0bd0d9"/>
              </a:buClr>
              <a:buSzPct val="95000"/>
              <a:buFont typeface="Wingdings" charset="2"/>
              <a:buChar char=""/>
            </a:pPr>
            <a:r>
              <a:rPr b="0" lang="es-ES" sz="4100" spc="-1" strike="noStrike">
                <a:solidFill>
                  <a:srgbClr val="000000"/>
                </a:solidFill>
                <a:latin typeface="Constantia"/>
                <a:ea typeface="Constantia"/>
              </a:rPr>
              <a:t>I’m a martian, I can zoom,</a:t>
            </a:r>
            <a:endParaRPr b="0" lang="es-ES" sz="4100" spc="-1" strike="noStrike">
              <a:solidFill>
                <a:srgbClr val="000000"/>
              </a:solidFill>
              <a:latin typeface="Constantia"/>
            </a:endParaRPr>
          </a:p>
          <a:p>
            <a:pPr marL="491760" indent="-344880">
              <a:lnSpc>
                <a:spcPct val="100000"/>
              </a:lnSpc>
              <a:spcBef>
                <a:spcPts val="400"/>
              </a:spcBef>
              <a:buClr>
                <a:srgbClr val="0bd0d9"/>
              </a:buClr>
              <a:buSzPct val="95000"/>
              <a:buFont typeface="Wingdings" charset="2"/>
              <a:buChar char=""/>
            </a:pPr>
            <a:r>
              <a:rPr b="0" lang="es-ES" sz="4100" spc="-1" strike="noStrike">
                <a:solidFill>
                  <a:srgbClr val="000000"/>
                </a:solidFill>
                <a:latin typeface="Constantia"/>
                <a:ea typeface="Constantia"/>
              </a:rPr>
              <a:t>To all eight planets, plus the Moon,</a:t>
            </a:r>
            <a:endParaRPr b="0" lang="es-ES" sz="4100" spc="-1" strike="noStrike">
              <a:solidFill>
                <a:srgbClr val="000000"/>
              </a:solidFill>
              <a:latin typeface="Constantia"/>
            </a:endParaRPr>
          </a:p>
          <a:p>
            <a:pPr marL="491760" indent="-344880">
              <a:lnSpc>
                <a:spcPct val="100000"/>
              </a:lnSpc>
              <a:spcBef>
                <a:spcPts val="400"/>
              </a:spcBef>
              <a:buClr>
                <a:srgbClr val="0bd0d9"/>
              </a:buClr>
              <a:buSzPct val="95000"/>
              <a:buFont typeface="Wingdings" charset="2"/>
              <a:buChar char=""/>
            </a:pPr>
            <a:r>
              <a:rPr b="0" lang="es-ES" sz="4100" spc="-1" strike="noStrike">
                <a:solidFill>
                  <a:srgbClr val="000000"/>
                </a:solidFill>
                <a:latin typeface="Constantia"/>
                <a:ea typeface="Constantia"/>
              </a:rPr>
              <a:t>Let’s be friends, we can sing…</a:t>
            </a:r>
            <a:endParaRPr b="0" lang="es-ES" sz="4100" spc="-1" strike="noStrike">
              <a:solidFill>
                <a:srgbClr val="000000"/>
              </a:solidFill>
              <a:latin typeface="Constantia"/>
            </a:endParaRPr>
          </a:p>
          <a:p>
            <a:pPr marL="491760" indent="-344880">
              <a:lnSpc>
                <a:spcPct val="100000"/>
              </a:lnSpc>
              <a:spcBef>
                <a:spcPts val="400"/>
              </a:spcBef>
              <a:buClr>
                <a:srgbClr val="0bd0d9"/>
              </a:buClr>
              <a:buSzPct val="95000"/>
              <a:buFont typeface="Wingdings" charset="2"/>
              <a:buChar char=""/>
            </a:pPr>
            <a:r>
              <a:rPr b="0" lang="es-ES" sz="4100" spc="-1" strike="noStrike">
                <a:solidFill>
                  <a:srgbClr val="000000"/>
                </a:solidFill>
                <a:latin typeface="Constantia"/>
                <a:ea typeface="Constantia"/>
              </a:rPr>
              <a:t>And do the Funky Martian Dance…</a:t>
            </a:r>
            <a:endParaRPr b="0" lang="es-ES" sz="4100" spc="-1" strike="noStrike">
              <a:solidFill>
                <a:srgbClr val="000000"/>
              </a:solidFill>
              <a:latin typeface="Constantia"/>
            </a:endParaRPr>
          </a:p>
          <a:p>
            <a:pPr>
              <a:lnSpc>
                <a:spcPct val="100000"/>
              </a:lnSpc>
              <a:spcBef>
                <a:spcPts val="400"/>
              </a:spcBef>
            </a:pPr>
            <a:endParaRPr b="0" lang="es-ES" sz="4100" spc="-1" strike="noStrike">
              <a:solidFill>
                <a:srgbClr val="000000"/>
              </a:solidFill>
              <a:latin typeface="Constantia"/>
            </a:endParaRPr>
          </a:p>
          <a:p>
            <a:pPr marL="491760" indent="-344880">
              <a:lnSpc>
                <a:spcPct val="100000"/>
              </a:lnSpc>
              <a:spcBef>
                <a:spcPts val="400"/>
              </a:spcBef>
              <a:buClr>
                <a:srgbClr val="0bd0d9"/>
              </a:buClr>
              <a:buSzPct val="95000"/>
              <a:buFont typeface="Wingdings" charset="2"/>
              <a:buChar char=""/>
            </a:pPr>
            <a:r>
              <a:rPr b="0" lang="es-ES" sz="4100" spc="-1" strike="noStrike">
                <a:solidFill>
                  <a:srgbClr val="000000"/>
                </a:solidFill>
                <a:latin typeface="Constantia"/>
                <a:ea typeface="Constantia"/>
              </a:rPr>
              <a:t>Do the Funky Martian Dance…</a:t>
            </a:r>
            <a:endParaRPr b="0" lang="es-ES" sz="4100" spc="-1" strike="noStrike">
              <a:solidFill>
                <a:srgbClr val="000000"/>
              </a:solidFill>
              <a:latin typeface="Constantia"/>
            </a:endParaRPr>
          </a:p>
          <a:p>
            <a:pPr marL="491760" indent="-344880">
              <a:lnSpc>
                <a:spcPct val="100000"/>
              </a:lnSpc>
              <a:spcBef>
                <a:spcPts val="400"/>
              </a:spcBef>
              <a:buClr>
                <a:srgbClr val="0bd0d9"/>
              </a:buClr>
              <a:buSzPct val="95000"/>
              <a:buFont typeface="Wingdings" charset="2"/>
              <a:buChar char=""/>
            </a:pPr>
            <a:r>
              <a:rPr b="0" lang="es-ES" sz="4100" spc="-1" strike="noStrike">
                <a:solidFill>
                  <a:srgbClr val="000000"/>
                </a:solidFill>
                <a:latin typeface="Constantia"/>
                <a:ea typeface="Constantia"/>
              </a:rPr>
              <a:t>Do the Funky Martian Dance…</a:t>
            </a:r>
            <a:endParaRPr b="0" lang="es-ES" sz="4100" spc="-1" strike="noStrike">
              <a:solidFill>
                <a:srgbClr val="000000"/>
              </a:solidFill>
              <a:latin typeface="Constantia"/>
            </a:endParaRPr>
          </a:p>
        </p:txBody>
      </p:sp>
    </p:spTree>
  </p:cSld>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3" name="TextShape 1"/>
          <p:cNvSpPr txBox="1"/>
          <p:nvPr/>
        </p:nvSpPr>
        <p:spPr>
          <a:xfrm rot="16200000">
            <a:off x="403560" y="2839320"/>
            <a:ext cx="12135600" cy="9298800"/>
          </a:xfrm>
          <a:prstGeom prst="rect">
            <a:avLst/>
          </a:prstGeom>
          <a:noFill/>
          <a:ln w="12600">
            <a:noFill/>
          </a:ln>
        </p:spPr>
        <p:txBody>
          <a:bodyPr lIns="65160" rIns="65160" tIns="65160" bIns="65160" anchor="b"/>
          <a:p>
            <a:pPr>
              <a:lnSpc>
                <a:spcPct val="100000"/>
              </a:lnSpc>
              <a:spcBef>
                <a:spcPts val="901"/>
              </a:spcBef>
            </a:pPr>
            <a:endParaRPr b="0" lang="es-ES" sz="3700" spc="-1" strike="noStrike">
              <a:solidFill>
                <a:srgbClr val="000000"/>
              </a:solidFill>
              <a:latin typeface="Constantia"/>
            </a:endParaRPr>
          </a:p>
          <a:p>
            <a:pPr marL="390240" indent="-389880">
              <a:lnSpc>
                <a:spcPct val="100000"/>
              </a:lnSpc>
              <a:spcBef>
                <a:spcPts val="901"/>
              </a:spcBef>
              <a:buClr>
                <a:srgbClr val="0bd0d9"/>
              </a:buClr>
              <a:buSzPct val="95000"/>
              <a:buFont typeface="Wingdings" charset="2"/>
              <a:buChar char=""/>
            </a:pPr>
            <a:r>
              <a:rPr b="0" lang="es-ES" sz="4000" spc="-1" strike="noStrike">
                <a:solidFill>
                  <a:srgbClr val="000000"/>
                </a:solidFill>
                <a:latin typeface="Constantia"/>
                <a:ea typeface="Constantia"/>
              </a:rPr>
              <a:t>Now shake both of your heads,</a:t>
            </a:r>
            <a:endParaRPr b="0" lang="es-ES" sz="4000" spc="-1" strike="noStrike">
              <a:solidFill>
                <a:srgbClr val="000000"/>
              </a:solidFill>
              <a:latin typeface="Constantia"/>
            </a:endParaRPr>
          </a:p>
          <a:p>
            <a:pPr marL="390240" indent="-389880">
              <a:lnSpc>
                <a:spcPct val="100000"/>
              </a:lnSpc>
              <a:spcBef>
                <a:spcPts val="901"/>
              </a:spcBef>
              <a:buClr>
                <a:srgbClr val="0bd0d9"/>
              </a:buClr>
              <a:buSzPct val="95000"/>
              <a:buFont typeface="Wingdings" charset="2"/>
              <a:buChar char=""/>
            </a:pPr>
            <a:r>
              <a:rPr b="0" lang="es-ES" sz="4000" spc="-1" strike="noStrike">
                <a:solidFill>
                  <a:srgbClr val="000000"/>
                </a:solidFill>
                <a:latin typeface="Constantia"/>
                <a:ea typeface="Constantia"/>
              </a:rPr>
              <a:t>And shake your seven hands,</a:t>
            </a:r>
            <a:endParaRPr b="0" lang="es-ES" sz="40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Do the Funky Martian Dance…</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Do the Funky Martian Dance…</a:t>
            </a:r>
            <a:endParaRPr b="0" lang="es-ES" sz="3700" spc="-1" strike="noStrike">
              <a:solidFill>
                <a:srgbClr val="000000"/>
              </a:solidFill>
              <a:latin typeface="Constantia"/>
            </a:endParaRPr>
          </a:p>
          <a:p>
            <a:pPr>
              <a:lnSpc>
                <a:spcPct val="100000"/>
              </a:lnSpc>
              <a:spcBef>
                <a:spcPts val="799"/>
              </a:spcBef>
            </a:pP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Now bend your four green knees,</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And lift your four round feet,</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Do the Funky Martian Dance…</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Do the Funky Martian Dance…</a:t>
            </a:r>
            <a:endParaRPr b="0" lang="es-ES" sz="3700" spc="-1" strike="noStrike">
              <a:solidFill>
                <a:srgbClr val="000000"/>
              </a:solidFill>
              <a:latin typeface="Constantia"/>
            </a:endParaRPr>
          </a:p>
        </p:txBody>
      </p:sp>
    </p:spTree>
  </p:cSld>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4"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Pease Pudding</a:t>
            </a:r>
            <a:endParaRPr b="0" lang="es-ES" sz="7100" spc="-1" strike="noStrike">
              <a:solidFill>
                <a:srgbClr val="000000"/>
              </a:solidFill>
              <a:latin typeface="Helvetica Neue"/>
            </a:endParaRPr>
          </a:p>
        </p:txBody>
      </p:sp>
      <p:sp>
        <p:nvSpPr>
          <p:cNvPr id="505" name="TextShape 2"/>
          <p:cNvSpPr txBox="1"/>
          <p:nvPr/>
        </p:nvSpPr>
        <p:spPr>
          <a:xfrm>
            <a:off x="669600" y="3004560"/>
            <a:ext cx="11703960" cy="6242040"/>
          </a:xfrm>
          <a:prstGeom prst="rect">
            <a:avLst/>
          </a:prstGeom>
          <a:noFill/>
          <a:ln w="12600">
            <a:noFill/>
          </a:ln>
        </p:spPr>
        <p:txBody>
          <a:bodyPr lIns="65160" rIns="65160" tIns="65160" bIns="65160"/>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Pease pudding hot (phew!)</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Pease pudding cold (brrr!)</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Pease pudding in the pot, nine days old (yuck!)</a:t>
            </a:r>
            <a:endParaRPr b="0" lang="es-ES" sz="3700" spc="-1" strike="noStrike">
              <a:solidFill>
                <a:srgbClr val="000000"/>
              </a:solidFill>
              <a:latin typeface="Constantia"/>
            </a:endParaRPr>
          </a:p>
          <a:p>
            <a:pPr>
              <a:lnSpc>
                <a:spcPct val="100000"/>
              </a:lnSpc>
              <a:spcBef>
                <a:spcPts val="799"/>
              </a:spcBef>
            </a:pP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Some like it hot (phew!)</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Some like it cold (brrr!)</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Some like it in the pot, nine days old (yuck!)</a:t>
            </a:r>
            <a:endParaRPr b="0" lang="es-ES" sz="3700" spc="-1" strike="noStrike">
              <a:solidFill>
                <a:srgbClr val="000000"/>
              </a:solidFill>
              <a:latin typeface="Constantia"/>
            </a:endParaRPr>
          </a:p>
        </p:txBody>
      </p:sp>
      <p:grpSp>
        <p:nvGrpSpPr>
          <p:cNvPr id="506" name="Group 3"/>
          <p:cNvGrpSpPr/>
          <p:nvPr/>
        </p:nvGrpSpPr>
        <p:grpSpPr>
          <a:xfrm>
            <a:off x="9502920" y="2162160"/>
            <a:ext cx="2999880" cy="1714320"/>
            <a:chOff x="9502920" y="2162160"/>
            <a:chExt cx="2999880" cy="1714320"/>
          </a:xfrm>
        </p:grpSpPr>
        <p:sp>
          <p:nvSpPr>
            <p:cNvPr id="507" name="CustomShape 4"/>
            <p:cNvSpPr/>
            <p:nvPr/>
          </p:nvSpPr>
          <p:spPr>
            <a:xfrm>
              <a:off x="9502920" y="2162160"/>
              <a:ext cx="2999880" cy="1714320"/>
            </a:xfrm>
            <a:prstGeom prst="ellipse">
              <a:avLst/>
            </a:prstGeom>
            <a:solidFill>
              <a:schemeClr val="accent1"/>
            </a:solidFill>
            <a:ln w="25560">
              <a:solidFill>
                <a:srgbClr val="0b5190"/>
              </a:solidFill>
              <a:round/>
            </a:ln>
          </p:spPr>
          <p:style>
            <a:lnRef idx="0"/>
            <a:fillRef idx="0"/>
            <a:effectRef idx="0"/>
            <a:fontRef idx="minor"/>
          </p:style>
        </p:sp>
        <p:sp>
          <p:nvSpPr>
            <p:cNvPr id="508" name="CustomShape 5"/>
            <p:cNvSpPr/>
            <p:nvPr/>
          </p:nvSpPr>
          <p:spPr>
            <a:xfrm>
              <a:off x="9942120" y="2668320"/>
              <a:ext cx="2121120" cy="701640"/>
            </a:xfrm>
            <a:prstGeom prst="rect">
              <a:avLst/>
            </a:prstGeom>
            <a:noFill/>
            <a:ln w="12600">
              <a:noFill/>
            </a:ln>
          </p:spPr>
          <p:style>
            <a:lnRef idx="0"/>
            <a:fillRef idx="0"/>
            <a:effectRef idx="0"/>
            <a:fontRef idx="minor"/>
          </p:style>
          <p:txBody>
            <a:bodyPr lIns="45720" rIns="45720" anchor="ctr"/>
            <a:p>
              <a:pPr algn="ctr">
                <a:lnSpc>
                  <a:spcPct val="100000"/>
                </a:lnSpc>
              </a:pPr>
              <a:r>
                <a:rPr b="0" lang="es-ES" sz="4000" spc="-1" strike="noStrike">
                  <a:solidFill>
                    <a:srgbClr val="ffffff"/>
                  </a:solidFill>
                  <a:latin typeface="Constantia"/>
                  <a:ea typeface="Constantia"/>
                </a:rPr>
                <a:t>P</a:t>
              </a:r>
              <a:endParaRPr b="0" lang="es-ES" sz="4000" spc="-1" strike="noStrike">
                <a:latin typeface="Arial"/>
              </a:endParaRPr>
            </a:p>
          </p:txBody>
        </p:sp>
      </p:grpSp>
    </p:spTree>
  </p:cSld>
  <p:transition spd="slow">
    <p:dissolve/>
  </p:transition>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9"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3700" spc="-1" strike="noStrike">
                <a:solidFill>
                  <a:srgbClr val="04617b"/>
                </a:solidFill>
                <a:latin typeface="Calibri"/>
                <a:ea typeface="Calibri"/>
              </a:rPr>
              <a:t>Toreador March:</a:t>
            </a:r>
            <a:br/>
            <a:r>
              <a:rPr b="0" lang="es-ES" sz="3700" spc="-1" strike="noStrike">
                <a:solidFill>
                  <a:srgbClr val="04617b"/>
                </a:solidFill>
                <a:latin typeface="Calibri"/>
                <a:ea typeface="Calibri"/>
              </a:rPr>
              <a:t>G. Bizet</a:t>
            </a:r>
            <a:endParaRPr b="0" lang="es-ES" sz="3700" spc="-1" strike="noStrike">
              <a:solidFill>
                <a:srgbClr val="000000"/>
              </a:solidFill>
              <a:latin typeface="Helvetica Neue"/>
            </a:endParaRPr>
          </a:p>
        </p:txBody>
      </p:sp>
      <p:pic>
        <p:nvPicPr>
          <p:cNvPr id="510" name="Picture 2" descr=""/>
          <p:cNvPicPr/>
          <p:nvPr/>
        </p:nvPicPr>
        <p:blipFill>
          <a:blip r:embed="rId1"/>
          <a:stretch/>
        </p:blipFill>
        <p:spPr>
          <a:xfrm>
            <a:off x="7726320" y="773280"/>
            <a:ext cx="3047760" cy="1714320"/>
          </a:xfrm>
          <a:prstGeom prst="rect">
            <a:avLst/>
          </a:prstGeom>
          <a:ln w="12600">
            <a:noFill/>
          </a:ln>
        </p:spPr>
      </p:pic>
      <p:pic>
        <p:nvPicPr>
          <p:cNvPr id="511" name="Picture 4" descr=""/>
          <p:cNvPicPr/>
          <p:nvPr/>
        </p:nvPicPr>
        <p:blipFill>
          <a:blip r:embed="rId2"/>
          <a:stretch/>
        </p:blipFill>
        <p:spPr>
          <a:xfrm>
            <a:off x="8231040" y="3508200"/>
            <a:ext cx="4285800" cy="5533560"/>
          </a:xfrm>
          <a:prstGeom prst="rect">
            <a:avLst/>
          </a:prstGeom>
          <a:ln w="12600">
            <a:noFill/>
          </a:ln>
        </p:spPr>
      </p:pic>
      <p:sp>
        <p:nvSpPr>
          <p:cNvPr id="512" name="CustomShape 2"/>
          <p:cNvSpPr/>
          <p:nvPr/>
        </p:nvSpPr>
        <p:spPr>
          <a:xfrm>
            <a:off x="380880" y="3436920"/>
            <a:ext cx="7561080" cy="4296240"/>
          </a:xfrm>
          <a:prstGeom prst="rect">
            <a:avLst/>
          </a:prstGeom>
          <a:solidFill>
            <a:srgbClr val="ffffff"/>
          </a:solidFill>
          <a:ln w="55080">
            <a:solidFill>
              <a:schemeClr val="accent1"/>
            </a:solidFill>
            <a:miter/>
          </a:ln>
        </p:spPr>
        <p:style>
          <a:lnRef idx="0"/>
          <a:fillRef idx="0"/>
          <a:effectRef idx="0"/>
          <a:fontRef idx="minor"/>
        </p:style>
        <p:txBody>
          <a:bodyPr lIns="45720" rIns="45720"/>
          <a:p>
            <a:pPr algn="ctr">
              <a:lnSpc>
                <a:spcPct val="100000"/>
              </a:lnSpc>
            </a:pPr>
            <a:endParaRPr b="0" lang="es-ES" sz="1800" spc="-1" strike="noStrike">
              <a:latin typeface="Arial"/>
            </a:endParaRPr>
          </a:p>
          <a:p>
            <a:pPr algn="ctr">
              <a:lnSpc>
                <a:spcPct val="100000"/>
              </a:lnSpc>
              <a:buClr>
                <a:srgbClr val="000000"/>
              </a:buClr>
              <a:buFont typeface="StarSymbol"/>
              <a:buChar char="-"/>
            </a:pPr>
            <a:r>
              <a:rPr b="0" lang="es-ES" sz="3200" spc="-1" strike="noStrike">
                <a:solidFill>
                  <a:srgbClr val="000000"/>
                </a:solidFill>
                <a:latin typeface="Lucida Sans Unicode"/>
                <a:ea typeface="Lucida Sans Unicode"/>
              </a:rPr>
              <a:t> </a:t>
            </a:r>
            <a:r>
              <a:rPr b="0" lang="es-ES" sz="3200" spc="-1" strike="noStrike">
                <a:solidFill>
                  <a:srgbClr val="000000"/>
                </a:solidFill>
                <a:latin typeface="Lucida Sans Unicode"/>
                <a:ea typeface="Lucida Sans Unicode"/>
              </a:rPr>
              <a:t>Come and make a circle.</a:t>
            </a:r>
            <a:endParaRPr b="0" lang="es-ES" sz="3200" spc="-1" strike="noStrike">
              <a:latin typeface="Arial"/>
            </a:endParaRPr>
          </a:p>
          <a:p>
            <a:pPr algn="ctr">
              <a:lnSpc>
                <a:spcPct val="100000"/>
              </a:lnSpc>
              <a:buClr>
                <a:srgbClr val="000000"/>
              </a:buClr>
              <a:buFont typeface="StarSymbol"/>
              <a:buChar char="-"/>
            </a:pPr>
            <a:r>
              <a:rPr b="0" lang="es-ES" sz="3200" spc="-1" strike="noStrike">
                <a:solidFill>
                  <a:srgbClr val="000000"/>
                </a:solidFill>
                <a:latin typeface="Lucida Sans Unicode"/>
                <a:ea typeface="Lucida Sans Unicode"/>
              </a:rPr>
              <a:t> </a:t>
            </a:r>
            <a:r>
              <a:rPr b="0" lang="es-ES" sz="3200" spc="-1" strike="noStrike">
                <a:solidFill>
                  <a:srgbClr val="000000"/>
                </a:solidFill>
                <a:latin typeface="Lucida Sans Unicode"/>
                <a:ea typeface="Lucida Sans Unicode"/>
              </a:rPr>
              <a:t>Walking in a circle to the right.</a:t>
            </a:r>
            <a:endParaRPr b="0" lang="es-ES" sz="3200" spc="-1" strike="noStrike">
              <a:latin typeface="Arial"/>
            </a:endParaRPr>
          </a:p>
          <a:p>
            <a:pPr algn="ctr">
              <a:lnSpc>
                <a:spcPct val="100000"/>
              </a:lnSpc>
              <a:buClr>
                <a:srgbClr val="000000"/>
              </a:buClr>
              <a:buFont typeface="StarSymbol"/>
              <a:buChar char="-"/>
            </a:pPr>
            <a:r>
              <a:rPr b="0" lang="es-ES" sz="3200" spc="-1" strike="noStrike">
                <a:solidFill>
                  <a:srgbClr val="000000"/>
                </a:solidFill>
                <a:latin typeface="Lucida Sans Unicode"/>
                <a:ea typeface="Lucida Sans Unicode"/>
              </a:rPr>
              <a:t> </a:t>
            </a:r>
            <a:r>
              <a:rPr b="0" lang="es-ES" sz="3200" spc="-1" strike="noStrike">
                <a:solidFill>
                  <a:srgbClr val="000000"/>
                </a:solidFill>
                <a:latin typeface="Lucida Sans Unicode"/>
                <a:ea typeface="Lucida Sans Unicode"/>
              </a:rPr>
              <a:t>Switch! Walking to the left.</a:t>
            </a:r>
            <a:endParaRPr b="0" lang="es-ES" sz="3200" spc="-1" strike="noStrike">
              <a:latin typeface="Arial"/>
            </a:endParaRPr>
          </a:p>
          <a:p>
            <a:pPr algn="ctr">
              <a:lnSpc>
                <a:spcPct val="100000"/>
              </a:lnSpc>
              <a:buClr>
                <a:srgbClr val="000000"/>
              </a:buClr>
              <a:buFont typeface="StarSymbol"/>
              <a:buChar char="-"/>
            </a:pPr>
            <a:r>
              <a:rPr b="0" lang="es-ES" sz="3200" spc="-1" strike="noStrike">
                <a:solidFill>
                  <a:srgbClr val="000000"/>
                </a:solidFill>
                <a:latin typeface="Lucida Sans Unicode"/>
                <a:ea typeface="Lucida Sans Unicode"/>
              </a:rPr>
              <a:t> </a:t>
            </a:r>
            <a:r>
              <a:rPr b="0" lang="es-ES" sz="3200" spc="-1" strike="noStrike">
                <a:solidFill>
                  <a:srgbClr val="000000"/>
                </a:solidFill>
                <a:latin typeface="Lucida Sans Unicode"/>
                <a:ea typeface="Lucida Sans Unicode"/>
              </a:rPr>
              <a:t>Raise your arms.</a:t>
            </a:r>
            <a:endParaRPr b="0" lang="es-ES" sz="3200" spc="-1" strike="noStrike">
              <a:latin typeface="Arial"/>
            </a:endParaRPr>
          </a:p>
          <a:p>
            <a:pPr algn="ctr">
              <a:lnSpc>
                <a:spcPct val="100000"/>
              </a:lnSpc>
              <a:buClr>
                <a:srgbClr val="000000"/>
              </a:buClr>
              <a:buFont typeface="StarSymbol"/>
              <a:buChar char="-"/>
            </a:pPr>
            <a:r>
              <a:rPr b="0" lang="es-ES" sz="3200" spc="-1" strike="noStrike">
                <a:solidFill>
                  <a:srgbClr val="000000"/>
                </a:solidFill>
                <a:latin typeface="Lucida Sans Unicode"/>
                <a:ea typeface="Lucida Sans Unicode"/>
              </a:rPr>
              <a:t> </a:t>
            </a:r>
            <a:r>
              <a:rPr b="0" lang="es-ES" sz="3200" spc="-1" strike="noStrike">
                <a:solidFill>
                  <a:srgbClr val="000000"/>
                </a:solidFill>
                <a:latin typeface="Lucida Sans Unicode"/>
                <a:ea typeface="Lucida Sans Unicode"/>
              </a:rPr>
              <a:t>Clap your hands.</a:t>
            </a:r>
            <a:endParaRPr b="0" lang="es-ES" sz="3200" spc="-1" strike="noStrike">
              <a:latin typeface="Arial"/>
            </a:endParaRPr>
          </a:p>
          <a:p>
            <a:pPr algn="ctr">
              <a:lnSpc>
                <a:spcPct val="100000"/>
              </a:lnSpc>
              <a:buClr>
                <a:srgbClr val="000000"/>
              </a:buClr>
              <a:buFont typeface="StarSymbol"/>
              <a:buChar char="-"/>
            </a:pPr>
            <a:r>
              <a:rPr b="0" lang="es-ES" sz="3200" spc="-1" strike="noStrike">
                <a:solidFill>
                  <a:srgbClr val="000000"/>
                </a:solidFill>
                <a:latin typeface="Lucida Sans Unicode"/>
                <a:ea typeface="Lucida Sans Unicode"/>
              </a:rPr>
              <a:t> </a:t>
            </a:r>
            <a:r>
              <a:rPr b="0" lang="es-ES" sz="3200" spc="-1" strike="noStrike">
                <a:solidFill>
                  <a:srgbClr val="000000"/>
                </a:solidFill>
                <a:latin typeface="Lucida Sans Unicode"/>
                <a:ea typeface="Lucida Sans Unicode"/>
              </a:rPr>
              <a:t>Turn yourself around.</a:t>
            </a:r>
            <a:endParaRPr b="0" lang="es-ES" sz="3200" spc="-1" strike="noStrike">
              <a:latin typeface="Arial"/>
            </a:endParaRPr>
          </a:p>
          <a:p>
            <a:pPr algn="ctr">
              <a:lnSpc>
                <a:spcPct val="100000"/>
              </a:lnSpc>
              <a:buClr>
                <a:srgbClr val="000000"/>
              </a:buClr>
              <a:buFont typeface="StarSymbol"/>
              <a:buChar char="-"/>
            </a:pPr>
            <a:r>
              <a:rPr b="0" lang="es-ES" sz="3200" spc="-1" strike="noStrike">
                <a:solidFill>
                  <a:srgbClr val="000000"/>
                </a:solidFill>
                <a:latin typeface="Lucida Sans Unicode"/>
                <a:ea typeface="Lucida Sans Unicode"/>
              </a:rPr>
              <a:t> </a:t>
            </a:r>
            <a:r>
              <a:rPr b="0" lang="es-ES" sz="3200" spc="-1" strike="noStrike">
                <a:solidFill>
                  <a:srgbClr val="000000"/>
                </a:solidFill>
                <a:latin typeface="Lucida Sans Unicode"/>
                <a:ea typeface="Lucida Sans Unicode"/>
              </a:rPr>
              <a:t>Wave!</a:t>
            </a:r>
            <a:endParaRPr b="0" lang="es-ES" sz="3200" spc="-1" strike="noStrike">
              <a:latin typeface="Arial"/>
            </a:endParaRPr>
          </a:p>
          <a:p>
            <a:pPr algn="ctr">
              <a:lnSpc>
                <a:spcPct val="100000"/>
              </a:lnSpc>
              <a:buClr>
                <a:srgbClr val="0000ff"/>
              </a:buClr>
              <a:buFont typeface="StarSymbol"/>
              <a:buChar char="-"/>
            </a:pPr>
            <a:r>
              <a:rPr b="0" lang="es-ES" sz="2000" spc="-1" strike="noStrike" u="sng">
                <a:solidFill>
                  <a:srgbClr val="0000ff"/>
                </a:solidFill>
                <a:uFillTx/>
                <a:latin typeface="Lucida Sans Unicode"/>
                <a:ea typeface="Lucida Sans Unicode"/>
                <a:hlinkClick r:id="rId3"/>
              </a:rPr>
              <a:t>https://www.youtube.com/watch?v=4DNGMoMNLRY</a:t>
            </a:r>
            <a:endParaRPr b="0" lang="es-ES" sz="2000" spc="-1" strike="noStrike">
              <a:latin typeface="Arial"/>
            </a:endParaRPr>
          </a:p>
        </p:txBody>
      </p:sp>
    </p:spTree>
  </p:cSld>
  <p:transition spd="slow">
    <p:dissolve/>
  </p:transition>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3" name="CustomShape 1"/>
          <p:cNvSpPr/>
          <p:nvPr/>
        </p:nvSpPr>
        <p:spPr>
          <a:xfrm>
            <a:off x="-325440" y="10399680"/>
            <a:ext cx="13329720" cy="525240"/>
          </a:xfrm>
          <a:prstGeom prst="rect">
            <a:avLst/>
          </a:prstGeom>
          <a:solidFill>
            <a:srgbClr val="e4be6f"/>
          </a:solidFill>
          <a:ln w="12600">
            <a:noFill/>
          </a:ln>
        </p:spPr>
        <p:style>
          <a:lnRef idx="0"/>
          <a:fillRef idx="0"/>
          <a:effectRef idx="0"/>
          <a:fontRef idx="minor"/>
        </p:style>
      </p:sp>
      <p:sp>
        <p:nvSpPr>
          <p:cNvPr id="514" name="CustomShape 2"/>
          <p:cNvSpPr/>
          <p:nvPr/>
        </p:nvSpPr>
        <p:spPr>
          <a:xfrm>
            <a:off x="-358920" y="374760"/>
            <a:ext cx="33120" cy="9003960"/>
          </a:xfrm>
          <a:prstGeom prst="rect">
            <a:avLst/>
          </a:prstGeom>
          <a:solidFill>
            <a:srgbClr val="cc99ff"/>
          </a:solidFill>
          <a:ln w="12600">
            <a:noFill/>
          </a:ln>
        </p:spPr>
        <p:style>
          <a:lnRef idx="0"/>
          <a:fillRef idx="0"/>
          <a:effectRef idx="0"/>
          <a:fontRef idx="minor"/>
        </p:style>
      </p:sp>
      <p:sp>
        <p:nvSpPr>
          <p:cNvPr id="515" name="CustomShape 3"/>
          <p:cNvSpPr/>
          <p:nvPr/>
        </p:nvSpPr>
        <p:spPr>
          <a:xfrm>
            <a:off x="13004640" y="374760"/>
            <a:ext cx="699840" cy="9003960"/>
          </a:xfrm>
          <a:prstGeom prst="rect">
            <a:avLst/>
          </a:prstGeom>
          <a:solidFill>
            <a:srgbClr val="cc99ff"/>
          </a:solidFill>
          <a:ln w="12600">
            <a:noFill/>
          </a:ln>
        </p:spPr>
        <p:style>
          <a:lnRef idx="0"/>
          <a:fillRef idx="0"/>
          <a:effectRef idx="0"/>
          <a:fontRef idx="minor"/>
        </p:style>
      </p:sp>
      <p:sp>
        <p:nvSpPr>
          <p:cNvPr id="516" name="CustomShape 4"/>
          <p:cNvSpPr/>
          <p:nvPr/>
        </p:nvSpPr>
        <p:spPr>
          <a:xfrm>
            <a:off x="-380160" y="1420560"/>
            <a:ext cx="13413240" cy="2753640"/>
          </a:xfrm>
          <a:prstGeom prst="rect">
            <a:avLst/>
          </a:prstGeom>
          <a:noFill/>
          <a:ln w="12600">
            <a:noFill/>
          </a:ln>
        </p:spPr>
        <p:style>
          <a:lnRef idx="0"/>
          <a:fillRef idx="0"/>
          <a:effectRef idx="0"/>
          <a:fontRef idx="minor"/>
        </p:style>
        <p:txBody>
          <a:bodyPr wrap="none" lIns="50760" rIns="50760" tIns="50760" bIns="50760"/>
          <a:p>
            <a:pPr algn="ctr">
              <a:lnSpc>
                <a:spcPct val="100000"/>
              </a:lnSpc>
            </a:pPr>
            <a:r>
              <a:rPr b="0" lang="es-ES" sz="5400" spc="-1" strike="noStrike" u="sng">
                <a:solidFill>
                  <a:srgbClr val="941751"/>
                </a:solidFill>
                <a:uFillTx/>
                <a:latin typeface="Lucida Sans Unicode"/>
                <a:ea typeface="Lucida Sans Unicode"/>
              </a:rPr>
              <a:t>PHONICS INTEGRATED WITH MUSIC (2)</a:t>
            </a:r>
            <a:endParaRPr b="0" lang="es-ES" sz="5400" spc="-1" strike="noStrike">
              <a:latin typeface="Arial"/>
            </a:endParaRPr>
          </a:p>
          <a:p>
            <a:pPr algn="ctr">
              <a:lnSpc>
                <a:spcPct val="100000"/>
              </a:lnSpc>
            </a:pPr>
            <a:r>
              <a:rPr b="0" lang="es-ES" sz="6000" spc="-1" strike="noStrike">
                <a:solidFill>
                  <a:srgbClr val="941751"/>
                </a:solidFill>
                <a:latin typeface="Lucida Sans Unicode"/>
                <a:ea typeface="Lucida Sans Unicode"/>
              </a:rPr>
              <a:t>Supporting English Learning </a:t>
            </a:r>
            <a:endParaRPr b="0" lang="es-ES" sz="6000" spc="-1" strike="noStrike">
              <a:latin typeface="Arial"/>
            </a:endParaRPr>
          </a:p>
          <a:p>
            <a:pPr algn="ctr">
              <a:lnSpc>
                <a:spcPct val="100000"/>
              </a:lnSpc>
            </a:pPr>
            <a:r>
              <a:rPr b="0" lang="es-ES" sz="6000" spc="-1" strike="noStrike">
                <a:solidFill>
                  <a:srgbClr val="941751"/>
                </a:solidFill>
                <a:latin typeface="Lucida Sans Unicode"/>
                <a:ea typeface="Lucida Sans Unicode"/>
              </a:rPr>
              <a:t>Through Music</a:t>
            </a:r>
            <a:endParaRPr b="0" lang="es-ES" sz="6000" spc="-1" strike="noStrike">
              <a:latin typeface="Arial"/>
            </a:endParaRPr>
          </a:p>
        </p:txBody>
      </p:sp>
      <p:pic>
        <p:nvPicPr>
          <p:cNvPr id="517" name="IMG_2799.JPG" descr=""/>
          <p:cNvPicPr/>
          <p:nvPr/>
        </p:nvPicPr>
        <p:blipFill>
          <a:blip r:embed="rId1"/>
          <a:stretch/>
        </p:blipFill>
        <p:spPr>
          <a:xfrm>
            <a:off x="312840" y="4054320"/>
            <a:ext cx="5847840" cy="3865320"/>
          </a:xfrm>
          <a:prstGeom prst="rect">
            <a:avLst/>
          </a:prstGeom>
          <a:ln w="12600">
            <a:noFill/>
          </a:ln>
        </p:spPr>
      </p:pic>
      <p:sp>
        <p:nvSpPr>
          <p:cNvPr id="518" name="CustomShape 5"/>
          <p:cNvSpPr/>
          <p:nvPr/>
        </p:nvSpPr>
        <p:spPr>
          <a:xfrm>
            <a:off x="8525520" y="8621640"/>
            <a:ext cx="4061880" cy="711360"/>
          </a:xfrm>
          <a:prstGeom prst="rect">
            <a:avLst/>
          </a:prstGeom>
          <a:noFill/>
          <a:ln w="12600">
            <a:noFill/>
          </a:ln>
        </p:spPr>
        <p:style>
          <a:lnRef idx="0"/>
          <a:fillRef idx="0"/>
          <a:effectRef idx="0"/>
          <a:fontRef idx="minor"/>
        </p:style>
        <p:txBody>
          <a:bodyPr wrap="none" lIns="50760" rIns="50760" tIns="50760" bIns="50760"/>
          <a:p>
            <a:pPr algn="ctr">
              <a:lnSpc>
                <a:spcPct val="100000"/>
              </a:lnSpc>
            </a:pPr>
            <a:r>
              <a:rPr b="0" lang="es-ES" sz="4000" spc="-1" strike="noStrike">
                <a:solidFill>
                  <a:srgbClr val="625b48"/>
                </a:solidFill>
                <a:latin typeface="Lucida Sans Unicode"/>
                <a:ea typeface="Lucida Sans Unicode"/>
              </a:rPr>
              <a:t>Pedro Izuzquiza</a:t>
            </a:r>
            <a:endParaRPr b="0" lang="es-ES" sz="4000" spc="-1" strike="noStrike">
              <a:latin typeface="Arial"/>
            </a:endParaRPr>
          </a:p>
        </p:txBody>
      </p:sp>
      <p:pic>
        <p:nvPicPr>
          <p:cNvPr id="519" name="Imagen 3" descr=""/>
          <p:cNvPicPr/>
          <p:nvPr/>
        </p:nvPicPr>
        <p:blipFill>
          <a:blip r:embed="rId2"/>
          <a:stretch/>
        </p:blipFill>
        <p:spPr>
          <a:xfrm rot="1075800">
            <a:off x="8688960" y="4341240"/>
            <a:ext cx="4393800" cy="2831760"/>
          </a:xfrm>
          <a:prstGeom prst="rect">
            <a:avLst/>
          </a:prstGeom>
          <a:ln w="12600">
            <a:noFill/>
          </a:ln>
        </p:spPr>
      </p:pic>
      <p:pic>
        <p:nvPicPr>
          <p:cNvPr id="520" name="Picture 4" descr=""/>
          <p:cNvPicPr/>
          <p:nvPr/>
        </p:nvPicPr>
        <p:blipFill>
          <a:blip r:embed="rId3"/>
          <a:stretch/>
        </p:blipFill>
        <p:spPr>
          <a:xfrm>
            <a:off x="6357960" y="5237280"/>
            <a:ext cx="2584080" cy="3196800"/>
          </a:xfrm>
          <a:prstGeom prst="rect">
            <a:avLst/>
          </a:prstGeom>
          <a:ln w="12600">
            <a:noFill/>
          </a:ln>
        </p:spPr>
      </p:pic>
    </p:spTree>
  </p:cSld>
  <p:transition spd="slow">
    <p:dissolv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8" name="TextShape 1"/>
          <p:cNvSpPr txBox="1"/>
          <p:nvPr/>
        </p:nvSpPr>
        <p:spPr>
          <a:xfrm>
            <a:off x="885960" y="1204920"/>
            <a:ext cx="11702520" cy="1625400"/>
          </a:xfrm>
          <a:prstGeom prst="rect">
            <a:avLst/>
          </a:prstGeom>
          <a:noFill/>
          <a:ln w="12600">
            <a:noFill/>
          </a:ln>
        </p:spPr>
        <p:txBody>
          <a:bodyPr lIns="0" rIns="0" tIns="0" bIns="0" anchor="b"/>
          <a:p>
            <a:pPr>
              <a:lnSpc>
                <a:spcPct val="100000"/>
              </a:lnSpc>
            </a:pPr>
            <a:r>
              <a:rPr b="0" lang="es-ES" sz="3700" spc="-1" strike="noStrike">
                <a:solidFill>
                  <a:srgbClr val="04617b"/>
                </a:solidFill>
                <a:latin typeface="Calibri"/>
                <a:ea typeface="Calibri"/>
              </a:rPr>
              <a:t>“</a:t>
            </a:r>
            <a:r>
              <a:rPr b="0" lang="es-ES" sz="3700" spc="-1" strike="noStrike">
                <a:solidFill>
                  <a:srgbClr val="04617b"/>
                </a:solidFill>
                <a:latin typeface="Calibri"/>
                <a:ea typeface="Calibri"/>
              </a:rPr>
              <a:t>El valor humano de la Educación Musical"</a:t>
            </a:r>
            <a:br/>
            <a:r>
              <a:rPr b="0" lang="es-ES" sz="3700" spc="-1" strike="noStrike">
                <a:solidFill>
                  <a:srgbClr val="04617b"/>
                </a:solidFill>
                <a:latin typeface="Calibri"/>
                <a:ea typeface="Calibri"/>
              </a:rPr>
              <a:t>Edgar Willems</a:t>
            </a:r>
            <a:endParaRPr b="0" lang="es-ES" sz="3700" spc="-1" strike="noStrike">
              <a:solidFill>
                <a:srgbClr val="000000"/>
              </a:solidFill>
              <a:latin typeface="Helvetica Neue"/>
            </a:endParaRPr>
          </a:p>
        </p:txBody>
      </p:sp>
      <p:pic>
        <p:nvPicPr>
          <p:cNvPr id="379" name="Picture 5" descr=""/>
          <p:cNvPicPr/>
          <p:nvPr/>
        </p:nvPicPr>
        <p:blipFill>
          <a:blip r:embed="rId1"/>
          <a:stretch/>
        </p:blipFill>
        <p:spPr>
          <a:xfrm>
            <a:off x="1461960" y="4229280"/>
            <a:ext cx="2962080" cy="4428720"/>
          </a:xfrm>
          <a:prstGeom prst="rect">
            <a:avLst/>
          </a:prstGeom>
          <a:ln w="12600">
            <a:noFill/>
          </a:ln>
        </p:spPr>
      </p:pic>
      <p:pic>
        <p:nvPicPr>
          <p:cNvPr id="380" name="Picture 7" descr=""/>
          <p:cNvPicPr/>
          <p:nvPr/>
        </p:nvPicPr>
        <p:blipFill>
          <a:blip r:embed="rId2"/>
          <a:stretch/>
        </p:blipFill>
        <p:spPr>
          <a:xfrm>
            <a:off x="9455040" y="4660920"/>
            <a:ext cx="2619000" cy="3800160"/>
          </a:xfrm>
          <a:prstGeom prst="rect">
            <a:avLst/>
          </a:prstGeom>
          <a:ln w="12600">
            <a:noFill/>
          </a:ln>
        </p:spPr>
      </p:pic>
      <p:pic>
        <p:nvPicPr>
          <p:cNvPr id="381" name="Picture 9" descr=""/>
          <p:cNvPicPr/>
          <p:nvPr/>
        </p:nvPicPr>
        <p:blipFill>
          <a:blip r:embed="rId3"/>
          <a:stretch/>
        </p:blipFill>
        <p:spPr>
          <a:xfrm>
            <a:off x="5349960" y="3652920"/>
            <a:ext cx="3095280" cy="4514400"/>
          </a:xfrm>
          <a:prstGeom prst="rect">
            <a:avLst/>
          </a:prstGeom>
          <a:ln w="12600">
            <a:noFill/>
          </a:ln>
        </p:spPr>
      </p:pic>
    </p:spTree>
  </p:cSld>
  <p:transition spd="slow">
    <p:dissolve/>
  </p:transition>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1"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Warm up:</a:t>
            </a:r>
            <a:endParaRPr b="0" lang="es-ES" sz="7100" spc="-1" strike="noStrike">
              <a:solidFill>
                <a:srgbClr val="000000"/>
              </a:solidFill>
              <a:latin typeface="Helvetica Neue"/>
            </a:endParaRPr>
          </a:p>
        </p:txBody>
      </p:sp>
      <p:sp>
        <p:nvSpPr>
          <p:cNvPr id="522" name="TextShape 2"/>
          <p:cNvSpPr txBox="1"/>
          <p:nvPr/>
        </p:nvSpPr>
        <p:spPr>
          <a:xfrm>
            <a:off x="650160" y="2752560"/>
            <a:ext cx="11703960" cy="6242040"/>
          </a:xfrm>
          <a:prstGeom prst="rect">
            <a:avLst/>
          </a:prstGeom>
          <a:noFill/>
          <a:ln w="12600">
            <a:noFill/>
          </a:ln>
        </p:spPr>
        <p:txBody>
          <a:bodyPr lIns="65160" rIns="65160" tIns="65160" bIns="65160"/>
          <a:p>
            <a:pPr marL="403560" indent="-283320">
              <a:lnSpc>
                <a:spcPct val="100000"/>
              </a:lnSpc>
              <a:spcBef>
                <a:spcPts val="300"/>
              </a:spcBef>
              <a:buClr>
                <a:srgbClr val="0bd0d9"/>
              </a:buClr>
              <a:buSzPct val="95000"/>
              <a:buFont typeface="Wingdings" charset="2"/>
              <a:buChar char=""/>
            </a:pPr>
            <a:r>
              <a:rPr b="0" lang="es-ES" sz="2800" spc="-1" strike="noStrike">
                <a:solidFill>
                  <a:srgbClr val="000000"/>
                </a:solidFill>
                <a:latin typeface="Constantia"/>
                <a:ea typeface="Constantia"/>
              </a:rPr>
              <a:t>Hello everyone! Hello Inky and Teddy! </a:t>
            </a:r>
            <a:endParaRPr b="0" lang="es-ES" sz="2800" spc="-1" strike="noStrike">
              <a:solidFill>
                <a:srgbClr val="000000"/>
              </a:solidFill>
              <a:latin typeface="Constantia"/>
            </a:endParaRPr>
          </a:p>
          <a:p>
            <a:pPr marL="403560" indent="-283320">
              <a:lnSpc>
                <a:spcPct val="100000"/>
              </a:lnSpc>
              <a:spcBef>
                <a:spcPts val="300"/>
              </a:spcBef>
              <a:buClr>
                <a:srgbClr val="0bd0d9"/>
              </a:buClr>
              <a:buSzPct val="95000"/>
              <a:buFont typeface="Wingdings" charset="2"/>
              <a:buChar char=""/>
            </a:pPr>
            <a:r>
              <a:rPr b="0" lang="es-ES" sz="2800" spc="-1" strike="noStrike">
                <a:solidFill>
                  <a:srgbClr val="000000"/>
                </a:solidFill>
                <a:latin typeface="Constantia"/>
                <a:ea typeface="Constantia"/>
              </a:rPr>
              <a:t>“</a:t>
            </a:r>
            <a:r>
              <a:rPr b="0" lang="es-ES" sz="2800" spc="-1" strike="noStrike">
                <a:solidFill>
                  <a:srgbClr val="000000"/>
                </a:solidFill>
                <a:latin typeface="Constantia"/>
                <a:ea typeface="Constantia"/>
              </a:rPr>
              <a:t>Hello Teacher” song. “Good morning song”</a:t>
            </a:r>
            <a:endParaRPr b="0" lang="es-ES" sz="2800" spc="-1" strike="noStrike">
              <a:solidFill>
                <a:srgbClr val="000000"/>
              </a:solidFill>
              <a:latin typeface="Constantia"/>
            </a:endParaRPr>
          </a:p>
          <a:p>
            <a:pPr marL="403560" indent="-283320">
              <a:lnSpc>
                <a:spcPct val="100000"/>
              </a:lnSpc>
              <a:spcBef>
                <a:spcPts val="300"/>
              </a:spcBef>
              <a:buClr>
                <a:srgbClr val="0bd0d9"/>
              </a:buClr>
              <a:buSzPct val="95000"/>
              <a:buFont typeface="Wingdings" charset="2"/>
              <a:buChar char=""/>
            </a:pPr>
            <a:r>
              <a:rPr b="0" lang="es-ES" sz="2800" spc="-1" strike="noStrike">
                <a:solidFill>
                  <a:srgbClr val="000000"/>
                </a:solidFill>
                <a:latin typeface="Constantia"/>
                <a:ea typeface="Constantia"/>
              </a:rPr>
              <a:t>Repeat some rhythms – body percussion.</a:t>
            </a:r>
            <a:endParaRPr b="0" lang="es-ES" sz="2800" spc="-1" strike="noStrike">
              <a:solidFill>
                <a:srgbClr val="000000"/>
              </a:solidFill>
              <a:latin typeface="Constantia"/>
            </a:endParaRPr>
          </a:p>
          <a:p>
            <a:pPr marL="403560" indent="-283320">
              <a:lnSpc>
                <a:spcPct val="100000"/>
              </a:lnSpc>
              <a:spcBef>
                <a:spcPts val="300"/>
              </a:spcBef>
              <a:buClr>
                <a:srgbClr val="0bd0d9"/>
              </a:buClr>
              <a:buSzPct val="95000"/>
              <a:buFont typeface="Wingdings" charset="2"/>
              <a:buChar char=""/>
            </a:pPr>
            <a:r>
              <a:rPr b="0" lang="es-ES" sz="2800" spc="-1" strike="noStrike">
                <a:solidFill>
                  <a:srgbClr val="000000"/>
                </a:solidFill>
                <a:latin typeface="Constantia"/>
                <a:ea typeface="Constantia"/>
              </a:rPr>
              <a:t>Signals game: </a:t>
            </a:r>
            <a:endParaRPr b="0" lang="es-ES" sz="2800" spc="-1" strike="noStrike">
              <a:solidFill>
                <a:srgbClr val="000000"/>
              </a:solidFill>
              <a:latin typeface="Constantia"/>
            </a:endParaRPr>
          </a:p>
          <a:p>
            <a:pPr lvl="1" marL="726840" indent="-289440">
              <a:lnSpc>
                <a:spcPct val="100000"/>
              </a:lnSpc>
              <a:spcBef>
                <a:spcPts val="300"/>
              </a:spcBef>
              <a:buClr>
                <a:srgbClr val="0f6fc6"/>
              </a:buClr>
              <a:buSzPct val="85000"/>
              <a:buFont typeface="Constantia"/>
              <a:buChar char=""/>
            </a:pPr>
            <a:r>
              <a:rPr b="0" lang="es-ES" sz="2800" spc="-1" strike="noStrike">
                <a:solidFill>
                  <a:srgbClr val="000000"/>
                </a:solidFill>
                <a:latin typeface="Constantia"/>
                <a:ea typeface="Constantia"/>
              </a:rPr>
              <a:t>Stand up!</a:t>
            </a:r>
            <a:endParaRPr b="0" lang="es-ES" sz="2800" spc="-1" strike="noStrike">
              <a:solidFill>
                <a:srgbClr val="000000"/>
              </a:solidFill>
              <a:latin typeface="Constantia"/>
            </a:endParaRPr>
          </a:p>
          <a:p>
            <a:pPr lvl="1" marL="726840" indent="-289440">
              <a:lnSpc>
                <a:spcPct val="100000"/>
              </a:lnSpc>
              <a:spcBef>
                <a:spcPts val="300"/>
              </a:spcBef>
              <a:buClr>
                <a:srgbClr val="0f6fc6"/>
              </a:buClr>
              <a:buSzPct val="85000"/>
              <a:buFont typeface="Constantia"/>
              <a:buChar char=""/>
            </a:pPr>
            <a:r>
              <a:rPr b="0" lang="es-ES" sz="2800" spc="-1" strike="noStrike">
                <a:solidFill>
                  <a:srgbClr val="000000"/>
                </a:solidFill>
                <a:latin typeface="Constantia"/>
                <a:ea typeface="Constantia"/>
              </a:rPr>
              <a:t>Sit down!</a:t>
            </a:r>
            <a:endParaRPr b="0" lang="es-ES" sz="2800" spc="-1" strike="noStrike">
              <a:solidFill>
                <a:srgbClr val="000000"/>
              </a:solidFill>
              <a:latin typeface="Constantia"/>
            </a:endParaRPr>
          </a:p>
          <a:p>
            <a:pPr lvl="1" marL="726840" indent="-289440">
              <a:lnSpc>
                <a:spcPct val="100000"/>
              </a:lnSpc>
              <a:spcBef>
                <a:spcPts val="300"/>
              </a:spcBef>
              <a:buClr>
                <a:srgbClr val="0f6fc6"/>
              </a:buClr>
              <a:buSzPct val="85000"/>
              <a:buFont typeface="Constantia"/>
              <a:buChar char=""/>
            </a:pPr>
            <a:r>
              <a:rPr b="0" lang="es-ES" sz="2800" spc="-1" strike="noStrike">
                <a:solidFill>
                  <a:srgbClr val="000000"/>
                </a:solidFill>
                <a:latin typeface="Constantia"/>
                <a:ea typeface="Constantia"/>
              </a:rPr>
              <a:t>Turn yourself around.</a:t>
            </a:r>
            <a:endParaRPr b="0" lang="es-ES" sz="2800" spc="-1" strike="noStrike">
              <a:solidFill>
                <a:srgbClr val="000000"/>
              </a:solidFill>
              <a:latin typeface="Constantia"/>
            </a:endParaRPr>
          </a:p>
          <a:p>
            <a:pPr lvl="1" marL="726840" indent="-289440">
              <a:lnSpc>
                <a:spcPct val="100000"/>
              </a:lnSpc>
              <a:spcBef>
                <a:spcPts val="300"/>
              </a:spcBef>
              <a:buClr>
                <a:srgbClr val="0f6fc6"/>
              </a:buClr>
              <a:buSzPct val="85000"/>
              <a:buFont typeface="Constantia"/>
              <a:buChar char=""/>
            </a:pPr>
            <a:r>
              <a:rPr b="0" lang="es-ES" sz="2800" spc="-1" strike="noStrike">
                <a:solidFill>
                  <a:srgbClr val="000000"/>
                </a:solidFill>
                <a:latin typeface="Constantia"/>
                <a:ea typeface="Constantia"/>
              </a:rPr>
              <a:t>Raise your arms – By your sides – In the middle.</a:t>
            </a:r>
            <a:endParaRPr b="0" lang="es-ES" sz="2800" spc="-1" strike="noStrike">
              <a:solidFill>
                <a:srgbClr val="000000"/>
              </a:solidFill>
              <a:latin typeface="Constantia"/>
            </a:endParaRPr>
          </a:p>
          <a:p>
            <a:pPr lvl="1" marL="726840" indent="-289440">
              <a:lnSpc>
                <a:spcPct val="100000"/>
              </a:lnSpc>
              <a:spcBef>
                <a:spcPts val="300"/>
              </a:spcBef>
              <a:buClr>
                <a:srgbClr val="0f6fc6"/>
              </a:buClr>
              <a:buSzPct val="85000"/>
              <a:buFont typeface="Constantia"/>
              <a:buChar char=""/>
            </a:pPr>
            <a:r>
              <a:rPr b="0" lang="es-ES" sz="2800" spc="-1" strike="noStrike">
                <a:solidFill>
                  <a:srgbClr val="000000"/>
                </a:solidFill>
                <a:latin typeface="Constantia"/>
                <a:ea typeface="Constantia"/>
              </a:rPr>
              <a:t>Curl up small – Jump up tall</a:t>
            </a:r>
            <a:endParaRPr b="0" lang="es-ES" sz="2800" spc="-1" strike="noStrike">
              <a:solidFill>
                <a:srgbClr val="000000"/>
              </a:solidFill>
              <a:latin typeface="Constantia"/>
            </a:endParaRPr>
          </a:p>
          <a:p>
            <a:pPr lvl="1" marL="726840" indent="-289440">
              <a:lnSpc>
                <a:spcPct val="100000"/>
              </a:lnSpc>
              <a:spcBef>
                <a:spcPts val="300"/>
              </a:spcBef>
              <a:buClr>
                <a:srgbClr val="0f6fc6"/>
              </a:buClr>
              <a:buSzPct val="85000"/>
              <a:buFont typeface="Constantia"/>
              <a:buChar char=""/>
            </a:pPr>
            <a:r>
              <a:rPr b="0" lang="es-ES" sz="4200" spc="-1" strike="noStrike">
                <a:solidFill>
                  <a:srgbClr val="ff0000"/>
                </a:solidFill>
                <a:latin typeface="Constantia"/>
                <a:ea typeface="Constantia"/>
              </a:rPr>
              <a:t>Statues Game!!!</a:t>
            </a:r>
            <a:endParaRPr b="0" lang="es-ES" sz="4200" spc="-1" strike="noStrike">
              <a:solidFill>
                <a:srgbClr val="000000"/>
              </a:solidFill>
              <a:latin typeface="Constantia"/>
            </a:endParaRPr>
          </a:p>
        </p:txBody>
      </p:sp>
    </p:spTree>
  </p:cSld>
  <p:transition spd="slow">
    <p:dissolve/>
  </p:transition>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23" name="Picture 3" descr=""/>
          <p:cNvPicPr/>
          <p:nvPr/>
        </p:nvPicPr>
        <p:blipFill>
          <a:blip r:embed="rId1"/>
          <a:stretch/>
        </p:blipFill>
        <p:spPr>
          <a:xfrm>
            <a:off x="669960" y="412920"/>
            <a:ext cx="11702520" cy="8927640"/>
          </a:xfrm>
          <a:prstGeom prst="rect">
            <a:avLst/>
          </a:prstGeom>
          <a:ln w="12600">
            <a:noFill/>
          </a:ln>
        </p:spPr>
      </p:pic>
    </p:spTree>
  </p:cSld>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4"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Hello Teacher:</a:t>
            </a:r>
            <a:endParaRPr b="0" lang="es-ES" sz="7100" spc="-1" strike="noStrike">
              <a:solidFill>
                <a:srgbClr val="000000"/>
              </a:solidFill>
              <a:latin typeface="Helvetica Neue"/>
            </a:endParaRPr>
          </a:p>
        </p:txBody>
      </p:sp>
      <p:sp>
        <p:nvSpPr>
          <p:cNvPr id="525" name="TextShape 2"/>
          <p:cNvSpPr txBox="1"/>
          <p:nvPr/>
        </p:nvSpPr>
        <p:spPr>
          <a:xfrm>
            <a:off x="650160" y="2752560"/>
            <a:ext cx="11703960" cy="6242040"/>
          </a:xfrm>
          <a:prstGeom prst="rect">
            <a:avLst/>
          </a:prstGeom>
          <a:noFill/>
          <a:ln w="12600">
            <a:noFill/>
          </a:ln>
        </p:spPr>
        <p:txBody>
          <a:bodyPr lIns="65160" rIns="65160" tIns="65160" bIns="65160"/>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Hello teacher, how are you?</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Hello teacher, how are you?</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Hello teacher, how are you?</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How are you today?</a:t>
            </a:r>
            <a:endParaRPr b="0" lang="es-ES" sz="3300" spc="-1" strike="noStrike">
              <a:solidFill>
                <a:srgbClr val="000000"/>
              </a:solidFill>
              <a:latin typeface="Constantia"/>
            </a:endParaRPr>
          </a:p>
          <a:p>
            <a:pPr>
              <a:lnSpc>
                <a:spcPct val="100000"/>
              </a:lnSpc>
              <a:spcBef>
                <a:spcPts val="400"/>
              </a:spcBef>
            </a:pP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I’m fine, thank you very much,</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I’m fine, thank you very much,</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I’m fine, thank you very much,</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How are you today?</a:t>
            </a:r>
            <a:endParaRPr b="0" lang="es-ES" sz="3300" spc="-1" strike="noStrike">
              <a:solidFill>
                <a:srgbClr val="000000"/>
              </a:solidFill>
              <a:latin typeface="Constantia"/>
            </a:endParaRPr>
          </a:p>
        </p:txBody>
      </p:sp>
      <p:pic>
        <p:nvPicPr>
          <p:cNvPr id="526" name="Picture 1" descr="">
            <a:hlinkClick r:id="" action="ppaction://media"/>
          </p:cNvPr>
          <p:cNvPicPr/>
          <p:nvPr>
            <a:videoFile r:link="rId1"/>
            <p:extLst>
              <p:ext uri="{DAA4B4D4-6D71-4841-9C94-3DE7FCFB9230}">
                <p14:media r:embed="rId2"/>
              </p:ext>
            </p:extLst>
          </p:nvPr>
        </p:nvPicPr>
        <p:blipFill>
          <a:blip r:embed="rId3"/>
        </p:blipFill>
        <p:spPr>
          <a:xfrm>
            <a:off x="7502400" y="1876320"/>
            <a:ext cx="928440" cy="928440"/>
          </a:xfrm>
          <a:prstGeom prst="rect">
            <a:avLst/>
          </a:prstGeom>
          <a:ln>
            <a:noFill/>
          </a:ln>
        </p:spPr>
      </p:pic>
    </p:spTree>
  </p:cSld>
  <p:transition spd="slow">
    <p:dissolve/>
  </p:transition>
  <p:timing>
    <p:tnLst>
      <p:par>
        <p:cTn id="79" dur="indefinite" restart="never" nodeType="tmRoot">
          <p:childTnLst>
            <p:seq>
              <p:cTn id="80" restart="whenNotActive" nodeType="interactiveSeq" fill="hold">
                <p:childTnLst>
                  <p:par>
                    <p:cTn id="81" fill="hold">
                      <p:stCondLst>
                        <p:cond delay="0"/>
                      </p:stCondLst>
                      <p:childTnLst>
                        <p:par>
                          <p:cTn id="82" fill="hold">
                            <p:stCondLst>
                              <p:cond delay="0"/>
                            </p:stCondLst>
                            <p:childTnLst>
                              <p:par>
                                <p:cTn id="83" nodeType="clickEffect" fill="hold" presetClass="mediacall">
                                  <p:stCondLst>
                                    <p:cond delay="0"/>
                                  </p:stCondLst>
                                  <p:childTnLst>
                                    <p:cmd type="call">
                                      <p:cBhvr>
                                        <p:cTn id="84" dur="21930" fill="hold"/>
                                        <p:tgtEl>
                                          <p:spTgt spid="526"/>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7"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Good Morning!!</a:t>
            </a:r>
            <a:endParaRPr b="0" lang="es-ES" sz="7100" spc="-1" strike="noStrike">
              <a:solidFill>
                <a:srgbClr val="000000"/>
              </a:solidFill>
              <a:latin typeface="Helvetica Neue"/>
            </a:endParaRPr>
          </a:p>
        </p:txBody>
      </p:sp>
      <p:sp>
        <p:nvSpPr>
          <p:cNvPr id="528" name="TextShape 2"/>
          <p:cNvSpPr txBox="1"/>
          <p:nvPr/>
        </p:nvSpPr>
        <p:spPr>
          <a:xfrm>
            <a:off x="650160" y="2752560"/>
            <a:ext cx="11703960" cy="6242040"/>
          </a:xfrm>
          <a:prstGeom prst="rect">
            <a:avLst/>
          </a:prstGeom>
          <a:noFill/>
          <a:ln w="12600">
            <a:noFill/>
          </a:ln>
        </p:spPr>
        <p:txBody>
          <a:bodyPr lIns="65160" rIns="65160" tIns="65160" bIns="65160"/>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Good morning, Good morning,</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And how do you do?</a:t>
            </a:r>
            <a:endParaRPr b="0" lang="es-ES" sz="3700" spc="-1" strike="noStrike">
              <a:solidFill>
                <a:srgbClr val="000000"/>
              </a:solidFill>
              <a:latin typeface="Constantia"/>
            </a:endParaRPr>
          </a:p>
          <a:p>
            <a:pPr>
              <a:lnSpc>
                <a:spcPct val="100000"/>
              </a:lnSpc>
              <a:spcBef>
                <a:spcPts val="799"/>
              </a:spcBef>
            </a:pP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Good morning, good morning, </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I’m fine, how are you?</a:t>
            </a:r>
            <a:endParaRPr b="0" lang="es-ES" sz="3700" spc="-1" strike="noStrike">
              <a:solidFill>
                <a:srgbClr val="000000"/>
              </a:solidFill>
              <a:latin typeface="Constantia"/>
            </a:endParaRPr>
          </a:p>
          <a:p>
            <a:pPr>
              <a:lnSpc>
                <a:spcPct val="100000"/>
              </a:lnSpc>
              <a:spcBef>
                <a:spcPts val="799"/>
              </a:spcBef>
            </a:pPr>
            <a:endParaRPr b="0" lang="es-ES" sz="3700" spc="-1" strike="noStrike">
              <a:solidFill>
                <a:srgbClr val="000000"/>
              </a:solidFill>
              <a:latin typeface="Constantia"/>
            </a:endParaRPr>
          </a:p>
          <a:p>
            <a:pPr marL="390240" indent="-389880">
              <a:lnSpc>
                <a:spcPct val="100000"/>
              </a:lnSpc>
              <a:spcBef>
                <a:spcPts val="499"/>
              </a:spcBef>
              <a:buClr>
                <a:srgbClr val="0bd0d9"/>
              </a:buClr>
              <a:buSzPct val="95000"/>
              <a:buFont typeface="Wingdings" charset="2"/>
              <a:buChar char=""/>
            </a:pPr>
            <a:r>
              <a:rPr b="0" lang="es-ES" sz="2400" spc="-1" strike="noStrike">
                <a:solidFill>
                  <a:srgbClr val="000000"/>
                </a:solidFill>
                <a:latin typeface="Constantia"/>
                <a:ea typeface="Constantia"/>
              </a:rPr>
              <a:t>(In 2 groups)</a:t>
            </a:r>
            <a:endParaRPr b="0" lang="es-ES" sz="2400" spc="-1" strike="noStrike">
              <a:solidFill>
                <a:srgbClr val="000000"/>
              </a:solidFill>
              <a:latin typeface="Constantia"/>
            </a:endParaRPr>
          </a:p>
        </p:txBody>
      </p:sp>
      <p:pic>
        <p:nvPicPr>
          <p:cNvPr id="529" name="Picture 1" descr="">
            <a:hlinkClick r:id="" action="ppaction://media"/>
          </p:cNvPr>
          <p:cNvPicPr/>
          <p:nvPr>
            <a:videoFile r:link="rId1"/>
            <p:extLst>
              <p:ext uri="{DAA4B4D4-6D71-4841-9C94-3DE7FCFB9230}">
                <p14:media r:embed="rId2"/>
              </p:ext>
            </p:extLst>
          </p:nvPr>
        </p:nvPicPr>
        <p:blipFill>
          <a:blip r:embed="rId3"/>
        </p:blipFill>
        <p:spPr>
          <a:xfrm>
            <a:off x="8574120" y="1947960"/>
            <a:ext cx="713880" cy="713880"/>
          </a:xfrm>
          <a:prstGeom prst="rect">
            <a:avLst/>
          </a:prstGeom>
          <a:ln>
            <a:noFill/>
          </a:ln>
        </p:spPr>
      </p:pic>
    </p:spTree>
  </p:cSld>
  <p:transition spd="slow">
    <p:pull dir="r"/>
  </p:transition>
  <p:timing>
    <p:tnLst>
      <p:par>
        <p:cTn id="85" dur="indefinite" restart="never" nodeType="tmRoot">
          <p:childTnLst>
            <p:seq>
              <p:cTn id="86" restart="whenNotActive" nodeType="interactiveSeq" fill="hold">
                <p:childTnLst>
                  <p:par>
                    <p:cTn id="87" fill="hold">
                      <p:stCondLst>
                        <p:cond delay="0"/>
                      </p:stCondLst>
                      <p:childTnLst>
                        <p:par>
                          <p:cTn id="88" fill="hold">
                            <p:stCondLst>
                              <p:cond delay="0"/>
                            </p:stCondLst>
                            <p:childTnLst>
                              <p:par>
                                <p:cTn id="89" nodeType="clickEffect" fill="hold" presetClass="mediacall">
                                  <p:stCondLst>
                                    <p:cond delay="0"/>
                                  </p:stCondLst>
                                  <p:childTnLst>
                                    <p:cmd type="call">
                                      <p:cBhvr>
                                        <p:cTn id="90" dur="10136" fill="hold"/>
                                        <p:tgtEl>
                                          <p:spTgt spid="529"/>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0"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3700" spc="-1" strike="noStrike">
                <a:solidFill>
                  <a:srgbClr val="04617b"/>
                </a:solidFill>
                <a:latin typeface="Calibri"/>
                <a:ea typeface="Calibri"/>
              </a:rPr>
              <a:t>      </a:t>
            </a:r>
            <a:r>
              <a:rPr b="0" lang="es-ES" sz="3700" spc="-1" strike="noStrike">
                <a:solidFill>
                  <a:srgbClr val="009dd9"/>
                </a:solidFill>
                <a:latin typeface="Calibri"/>
                <a:ea typeface="Calibri"/>
              </a:rPr>
              <a:t>The Fun Phonics Framework</a:t>
            </a:r>
            <a:br/>
            <a:r>
              <a:rPr b="0" lang="es-ES" sz="3700" spc="-1" strike="noStrike">
                <a:solidFill>
                  <a:srgbClr val="04617b"/>
                </a:solidFill>
                <a:latin typeface="Calibri"/>
                <a:ea typeface="Calibri"/>
              </a:rPr>
              <a:t> </a:t>
            </a:r>
            <a:r>
              <a:rPr b="0" lang="es-ES" sz="3700" spc="-1" strike="noStrike">
                <a:solidFill>
                  <a:srgbClr val="04617b"/>
                </a:solidFill>
                <a:latin typeface="Calibri"/>
                <a:ea typeface="Calibri"/>
              </a:rPr>
              <a:t>	</a:t>
            </a:r>
            <a:r>
              <a:rPr b="0" lang="es-ES" sz="3700" spc="-1" strike="noStrike">
                <a:solidFill>
                  <a:srgbClr val="04617b"/>
                </a:solidFill>
                <a:latin typeface="Calibri"/>
                <a:ea typeface="Calibri"/>
              </a:rPr>
              <a:t>	</a:t>
            </a:r>
            <a:r>
              <a:rPr b="0" lang="es-ES" sz="3700" spc="-1" strike="noStrike">
                <a:solidFill>
                  <a:srgbClr val="04617b"/>
                </a:solidFill>
                <a:latin typeface="Calibri"/>
                <a:ea typeface="Calibri"/>
              </a:rPr>
              <a:t>	</a:t>
            </a:r>
            <a:r>
              <a:rPr b="0" lang="es-ES" sz="3700" spc="-1" strike="noStrike">
                <a:solidFill>
                  <a:srgbClr val="04617b"/>
                </a:solidFill>
                <a:latin typeface="Calibri"/>
                <a:ea typeface="Calibri"/>
              </a:rPr>
              <a:t>	</a:t>
            </a:r>
            <a:r>
              <a:rPr b="0" lang="es-ES" sz="2000" spc="-1" strike="noStrike">
                <a:solidFill>
                  <a:srgbClr val="04617b"/>
                </a:solidFill>
                <a:latin typeface="Calibri"/>
                <a:ea typeface="Calibri"/>
              </a:rPr>
              <a:t>(Becky Wilson)</a:t>
            </a:r>
            <a:endParaRPr b="0" lang="es-ES" sz="2000" spc="-1" strike="noStrike">
              <a:solidFill>
                <a:srgbClr val="000000"/>
              </a:solidFill>
              <a:latin typeface="Helvetica Neue"/>
            </a:endParaRPr>
          </a:p>
        </p:txBody>
      </p:sp>
      <p:pic>
        <p:nvPicPr>
          <p:cNvPr id="531" name="Picture 5" descr=""/>
          <p:cNvPicPr/>
          <p:nvPr/>
        </p:nvPicPr>
        <p:blipFill>
          <a:blip r:embed="rId1"/>
          <a:stretch/>
        </p:blipFill>
        <p:spPr>
          <a:xfrm>
            <a:off x="2685960" y="2212920"/>
            <a:ext cx="9072360" cy="6803640"/>
          </a:xfrm>
          <a:prstGeom prst="rect">
            <a:avLst/>
          </a:prstGeom>
          <a:ln w="12600">
            <a:noFill/>
          </a:ln>
        </p:spPr>
      </p:pic>
    </p:spTree>
  </p:cSld>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2"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Phonics and Music</a:t>
            </a:r>
            <a:endParaRPr b="0" lang="es-ES" sz="7100" spc="-1" strike="noStrike">
              <a:solidFill>
                <a:srgbClr val="000000"/>
              </a:solidFill>
              <a:latin typeface="Helvetica Neue"/>
            </a:endParaRPr>
          </a:p>
        </p:txBody>
      </p:sp>
      <p:pic>
        <p:nvPicPr>
          <p:cNvPr id="533" name="14702343_1755250711390731_7161472692739153382_n.jpeg" descr=""/>
          <p:cNvPicPr/>
          <p:nvPr/>
        </p:nvPicPr>
        <p:blipFill>
          <a:blip r:embed="rId1"/>
          <a:stretch/>
        </p:blipFill>
        <p:spPr>
          <a:xfrm>
            <a:off x="6114960" y="3801960"/>
            <a:ext cx="5343120" cy="3928680"/>
          </a:xfrm>
          <a:prstGeom prst="rect">
            <a:avLst/>
          </a:prstGeom>
          <a:ln w="12600">
            <a:noFill/>
          </a:ln>
        </p:spPr>
      </p:pic>
      <p:pic>
        <p:nvPicPr>
          <p:cNvPr id="534" name="14721501_1755250724724063_219434147061980430_n.jpeg" descr=""/>
          <p:cNvPicPr/>
          <p:nvPr/>
        </p:nvPicPr>
        <p:blipFill>
          <a:blip r:embed="rId2"/>
          <a:stretch/>
        </p:blipFill>
        <p:spPr>
          <a:xfrm>
            <a:off x="1312920" y="2502000"/>
            <a:ext cx="5676480" cy="4249440"/>
          </a:xfrm>
          <a:prstGeom prst="rect">
            <a:avLst/>
          </a:prstGeom>
          <a:ln w="12600">
            <a:noFill/>
          </a:ln>
        </p:spPr>
      </p:pic>
    </p:spTree>
  </p:cSld>
  <p:transition spd="slow">
    <p:dissolve/>
  </p:transition>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5" name="TextShape 1"/>
          <p:cNvSpPr txBox="1"/>
          <p:nvPr/>
        </p:nvSpPr>
        <p:spPr>
          <a:xfrm>
            <a:off x="5710320" y="555480"/>
            <a:ext cx="10794600" cy="2361960"/>
          </a:xfrm>
          <a:prstGeom prst="rect">
            <a:avLst/>
          </a:prstGeom>
          <a:noFill/>
          <a:ln w="12600">
            <a:noFill/>
          </a:ln>
        </p:spPr>
        <p:txBody>
          <a:bodyPr lIns="0" rIns="0" tIns="0" bIns="0" anchor="b"/>
          <a:p>
            <a:pPr>
              <a:lnSpc>
                <a:spcPct val="100000"/>
              </a:lnSpc>
            </a:pPr>
            <a:r>
              <a:rPr b="0" lang="es-ES" sz="5600" spc="-1" strike="noStrike">
                <a:solidFill>
                  <a:srgbClr val="04617b"/>
                </a:solidFill>
                <a:latin typeface="Calibri"/>
                <a:ea typeface="Calibri"/>
              </a:rPr>
              <a:t>	</a:t>
            </a:r>
            <a:r>
              <a:rPr b="0" lang="es-ES" sz="5600" spc="-1" strike="noStrike">
                <a:solidFill>
                  <a:srgbClr val="04617b"/>
                </a:solidFill>
                <a:latin typeface="Calibri"/>
                <a:ea typeface="Calibri"/>
              </a:rPr>
              <a:t>	</a:t>
            </a:r>
            <a:r>
              <a:rPr b="0" lang="es-ES" sz="5600" spc="-1" strike="noStrike">
                <a:solidFill>
                  <a:srgbClr val="04617b"/>
                </a:solidFill>
                <a:latin typeface="Calibri"/>
                <a:ea typeface="Calibri"/>
              </a:rPr>
              <a:t>	</a:t>
            </a:r>
            <a:r>
              <a:rPr b="0" lang="es-ES" sz="5600" spc="-1" strike="noStrike">
                <a:solidFill>
                  <a:srgbClr val="04617b"/>
                </a:solidFill>
                <a:latin typeface="Calibri"/>
                <a:ea typeface="Calibri"/>
              </a:rPr>
              <a:t>	</a:t>
            </a:r>
            <a:r>
              <a:rPr b="0" lang="es-ES" sz="5600" spc="-1" strike="noStrike">
                <a:solidFill>
                  <a:srgbClr val="04617b"/>
                </a:solidFill>
                <a:latin typeface="Calibri"/>
                <a:ea typeface="Calibri"/>
              </a:rPr>
              <a:t>Phonics +</a:t>
            </a:r>
            <a:br/>
            <a:r>
              <a:rPr b="0" lang="es-ES" sz="5600" spc="-1" strike="noStrike">
                <a:solidFill>
                  <a:srgbClr val="04617b"/>
                </a:solidFill>
                <a:latin typeface="Calibri"/>
                <a:ea typeface="Calibri"/>
              </a:rPr>
              <a:t>	</a:t>
            </a:r>
            <a:r>
              <a:rPr b="0" lang="es-ES" sz="5600" spc="-1" strike="noStrike">
                <a:solidFill>
                  <a:srgbClr val="04617b"/>
                </a:solidFill>
                <a:latin typeface="Calibri"/>
                <a:ea typeface="Calibri"/>
              </a:rPr>
              <a:t>	</a:t>
            </a:r>
            <a:r>
              <a:rPr b="0" lang="es-ES" sz="5600" spc="-1" strike="noStrike">
                <a:solidFill>
                  <a:srgbClr val="04617b"/>
                </a:solidFill>
                <a:latin typeface="Calibri"/>
                <a:ea typeface="Calibri"/>
              </a:rPr>
              <a:t>	</a:t>
            </a:r>
            <a:r>
              <a:rPr b="0" lang="es-ES" sz="5600" spc="-1" strike="noStrike">
                <a:solidFill>
                  <a:srgbClr val="04617b"/>
                </a:solidFill>
                <a:latin typeface="Calibri"/>
                <a:ea typeface="Calibri"/>
              </a:rPr>
              <a:t>	</a:t>
            </a:r>
            <a:r>
              <a:rPr b="0" lang="es-ES" sz="5600" spc="-1" strike="noStrike">
                <a:solidFill>
                  <a:srgbClr val="04617b"/>
                </a:solidFill>
                <a:latin typeface="Calibri"/>
                <a:ea typeface="Calibri"/>
              </a:rPr>
              <a:t>	</a:t>
            </a:r>
            <a:r>
              <a:rPr b="0" lang="es-ES" sz="5600" spc="-1" strike="noStrike">
                <a:solidFill>
                  <a:srgbClr val="04617b"/>
                </a:solidFill>
                <a:latin typeface="Calibri"/>
                <a:ea typeface="Calibri"/>
              </a:rPr>
              <a:t>	</a:t>
            </a:r>
            <a:r>
              <a:rPr b="0" lang="es-ES" sz="5600" spc="-1" strike="noStrike">
                <a:solidFill>
                  <a:srgbClr val="04617b"/>
                </a:solidFill>
                <a:latin typeface="Calibri"/>
                <a:ea typeface="Calibri"/>
              </a:rPr>
              <a:t>Music</a:t>
            </a:r>
            <a:endParaRPr b="0" lang="es-ES" sz="5600" spc="-1" strike="noStrike">
              <a:solidFill>
                <a:srgbClr val="000000"/>
              </a:solidFill>
              <a:latin typeface="Helvetica Neue"/>
            </a:endParaRPr>
          </a:p>
        </p:txBody>
      </p:sp>
      <p:pic>
        <p:nvPicPr>
          <p:cNvPr id="536" name="14702471_1753490431566759_7826728791934446328_n.jpeg" descr=""/>
          <p:cNvPicPr/>
          <p:nvPr/>
        </p:nvPicPr>
        <p:blipFill>
          <a:blip r:embed="rId1"/>
          <a:stretch/>
        </p:blipFill>
        <p:spPr>
          <a:xfrm>
            <a:off x="5734080" y="4002120"/>
            <a:ext cx="7257600" cy="5351040"/>
          </a:xfrm>
          <a:prstGeom prst="rect">
            <a:avLst/>
          </a:prstGeom>
          <a:ln w="12600">
            <a:noFill/>
          </a:ln>
        </p:spPr>
      </p:pic>
      <p:pic>
        <p:nvPicPr>
          <p:cNvPr id="537" name="14691006_1753490444900091_1359782739981392063_n.jpeg" descr=""/>
          <p:cNvPicPr/>
          <p:nvPr/>
        </p:nvPicPr>
        <p:blipFill>
          <a:blip r:embed="rId2"/>
          <a:stretch/>
        </p:blipFill>
        <p:spPr>
          <a:xfrm>
            <a:off x="12600" y="4002120"/>
            <a:ext cx="7343280" cy="5351040"/>
          </a:xfrm>
          <a:prstGeom prst="rect">
            <a:avLst/>
          </a:prstGeom>
          <a:ln w="12600">
            <a:noFill/>
          </a:ln>
        </p:spPr>
      </p:pic>
      <p:pic>
        <p:nvPicPr>
          <p:cNvPr id="538" name="15219630_1775819252667210_6813094963326316525_n.jpeg" descr=""/>
          <p:cNvPicPr/>
          <p:nvPr/>
        </p:nvPicPr>
        <p:blipFill>
          <a:blip r:embed="rId3"/>
          <a:stretch/>
        </p:blipFill>
        <p:spPr>
          <a:xfrm>
            <a:off x="0" y="339840"/>
            <a:ext cx="7376760" cy="3551040"/>
          </a:xfrm>
          <a:prstGeom prst="rect">
            <a:avLst/>
          </a:prstGeom>
          <a:ln w="12600">
            <a:noFill/>
          </a:ln>
        </p:spPr>
      </p:pic>
    </p:spTree>
  </p:cSld>
  <p:transition spd="slow">
    <p:dissolve/>
  </p:transition>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9" name="CustomShape 1"/>
          <p:cNvSpPr/>
          <p:nvPr/>
        </p:nvSpPr>
        <p:spPr>
          <a:xfrm>
            <a:off x="453960" y="2200680"/>
            <a:ext cx="11952000" cy="3394080"/>
          </a:xfrm>
          <a:prstGeom prst="rect">
            <a:avLst/>
          </a:prstGeom>
          <a:solidFill>
            <a:srgbClr val="e4be6f"/>
          </a:solidFill>
          <a:ln w="12600">
            <a:noFill/>
          </a:ln>
        </p:spPr>
        <p:style>
          <a:lnRef idx="0"/>
          <a:fillRef idx="0"/>
          <a:effectRef idx="0"/>
          <a:fontRef idx="minor"/>
        </p:style>
        <p:txBody>
          <a:bodyPr lIns="50760" rIns="50760" tIns="50760" bIns="50760" anchor="ctr"/>
          <a:p>
            <a:pPr algn="ctr">
              <a:lnSpc>
                <a:spcPct val="100000"/>
              </a:lnSpc>
            </a:pPr>
            <a:r>
              <a:rPr b="0" lang="es-ES" sz="3600" spc="-1" strike="noStrike">
                <a:solidFill>
                  <a:srgbClr val="625b48"/>
                </a:solidFill>
                <a:latin typeface="Lucida Sans Unicode"/>
                <a:ea typeface="Lucida Sans Unicode"/>
              </a:rPr>
              <a:t>Flashcards: Jelly, Jumping, Jacket, Juice, Jam…</a:t>
            </a:r>
            <a:endParaRPr b="0" lang="es-ES" sz="3600" spc="-1" strike="noStrike">
              <a:latin typeface="Arial"/>
            </a:endParaRPr>
          </a:p>
          <a:p>
            <a:pPr algn="ctr">
              <a:lnSpc>
                <a:spcPct val="100000"/>
              </a:lnSpc>
            </a:pPr>
            <a:r>
              <a:rPr b="0" lang="es-ES" sz="3600" spc="-1" strike="noStrike">
                <a:solidFill>
                  <a:srgbClr val="625b48"/>
                </a:solidFill>
                <a:latin typeface="Lucida Sans Unicode"/>
                <a:ea typeface="Lucida Sans Unicode"/>
              </a:rPr>
              <a:t>Difference between “J” and “Y”</a:t>
            </a:r>
            <a:endParaRPr b="0" lang="es-ES" sz="3600" spc="-1" strike="noStrike">
              <a:latin typeface="Arial"/>
            </a:endParaRPr>
          </a:p>
          <a:p>
            <a:pPr algn="ctr">
              <a:lnSpc>
                <a:spcPct val="100000"/>
              </a:lnSpc>
            </a:pPr>
            <a:r>
              <a:rPr b="0" lang="es-ES" sz="3600" spc="-1" strike="noStrike">
                <a:solidFill>
                  <a:srgbClr val="625b48"/>
                </a:solidFill>
                <a:latin typeface="Lucida Sans Unicode"/>
                <a:ea typeface="Lucida Sans Unicode"/>
              </a:rPr>
              <a:t>Actions: Jumping with music.</a:t>
            </a:r>
            <a:endParaRPr b="0" lang="es-ES" sz="3600" spc="-1" strike="noStrike">
              <a:latin typeface="Arial"/>
            </a:endParaRPr>
          </a:p>
          <a:p>
            <a:pPr algn="ctr">
              <a:lnSpc>
                <a:spcPct val="100000"/>
              </a:lnSpc>
            </a:pPr>
            <a:r>
              <a:rPr b="0" lang="es-ES" sz="3600" spc="-1" strike="noStrike">
                <a:solidFill>
                  <a:srgbClr val="625b48"/>
                </a:solidFill>
                <a:latin typeface="Lucida Sans Unicode"/>
                <a:ea typeface="Lucida Sans Unicode"/>
              </a:rPr>
              <a:t>	</a:t>
            </a:r>
            <a:r>
              <a:rPr b="0" lang="es-ES" sz="3600" spc="-1" strike="noStrike">
                <a:solidFill>
                  <a:srgbClr val="625b48"/>
                </a:solidFill>
                <a:latin typeface="Lucida Sans Unicode"/>
                <a:ea typeface="Lucida Sans Unicode"/>
              </a:rPr>
              <a:t>Songs and movement: “Jack in the Box”, “Jelly on a Plate”, “Juba”</a:t>
            </a:r>
            <a:endParaRPr b="0" lang="es-ES" sz="3600" spc="-1" strike="noStrike">
              <a:latin typeface="Arial"/>
            </a:endParaRPr>
          </a:p>
          <a:p>
            <a:pPr algn="ctr">
              <a:lnSpc>
                <a:spcPct val="100000"/>
              </a:lnSpc>
            </a:pPr>
            <a:r>
              <a:rPr b="0" lang="es-ES" sz="3600" spc="-1" strike="noStrike">
                <a:solidFill>
                  <a:srgbClr val="625b48"/>
                </a:solidFill>
                <a:latin typeface="Lucida Sans Unicode"/>
                <a:ea typeface="Lucida Sans Unicode"/>
              </a:rPr>
              <a:t>Doing letter J with modeling clay</a:t>
            </a:r>
            <a:endParaRPr b="0" lang="es-ES" sz="3600" spc="-1" strike="noStrike">
              <a:latin typeface="Arial"/>
            </a:endParaRPr>
          </a:p>
        </p:txBody>
      </p:sp>
      <p:sp>
        <p:nvSpPr>
          <p:cNvPr id="540" name="CustomShape 2"/>
          <p:cNvSpPr/>
          <p:nvPr/>
        </p:nvSpPr>
        <p:spPr>
          <a:xfrm>
            <a:off x="5710680" y="593640"/>
            <a:ext cx="439560" cy="1473480"/>
          </a:xfrm>
          <a:prstGeom prst="rect">
            <a:avLst/>
          </a:prstGeom>
          <a:noFill/>
          <a:ln w="12600">
            <a:noFill/>
          </a:ln>
        </p:spPr>
        <p:style>
          <a:lnRef idx="0"/>
          <a:fillRef idx="0"/>
          <a:effectRef idx="0"/>
          <a:fontRef idx="minor"/>
        </p:style>
        <p:txBody>
          <a:bodyPr wrap="none" lIns="50760" rIns="50760" tIns="50760" bIns="50760"/>
          <a:p>
            <a:pPr algn="ctr">
              <a:lnSpc>
                <a:spcPct val="100000"/>
              </a:lnSpc>
            </a:pPr>
            <a:r>
              <a:rPr b="0" lang="es-ES" sz="9000" spc="-1" strike="noStrike">
                <a:solidFill>
                  <a:srgbClr val="945200"/>
                </a:solidFill>
                <a:latin typeface="Lucida Sans Unicode"/>
                <a:ea typeface="Lucida Sans Unicode"/>
              </a:rPr>
              <a:t>J</a:t>
            </a:r>
            <a:endParaRPr b="0" lang="es-ES" sz="9000" spc="-1" strike="noStrike">
              <a:latin typeface="Arial"/>
            </a:endParaRPr>
          </a:p>
        </p:txBody>
      </p:sp>
      <p:pic>
        <p:nvPicPr>
          <p:cNvPr id="541" name="251204163_1399fe946b.jpeg" descr=""/>
          <p:cNvPicPr/>
          <p:nvPr/>
        </p:nvPicPr>
        <p:blipFill>
          <a:blip r:embed="rId1"/>
          <a:stretch/>
        </p:blipFill>
        <p:spPr>
          <a:xfrm>
            <a:off x="4363920" y="6046920"/>
            <a:ext cx="4276440" cy="2949120"/>
          </a:xfrm>
          <a:prstGeom prst="rect">
            <a:avLst/>
          </a:prstGeom>
          <a:ln w="12600">
            <a:noFill/>
          </a:ln>
        </p:spPr>
      </p:pic>
    </p:spTree>
  </p:cSld>
  <p:transition spd="slow">
    <p:dissolve/>
  </p:transition>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2" name="TextShape 1"/>
          <p:cNvSpPr txBox="1"/>
          <p:nvPr/>
        </p:nvSpPr>
        <p:spPr>
          <a:xfrm>
            <a:off x="813600" y="62820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Dani Griffin</a:t>
            </a:r>
            <a:endParaRPr b="0" lang="es-ES" sz="7100" spc="-1" strike="noStrike">
              <a:solidFill>
                <a:srgbClr val="000000"/>
              </a:solidFill>
              <a:latin typeface="Helvetica Neue"/>
            </a:endParaRPr>
          </a:p>
        </p:txBody>
      </p:sp>
      <p:pic>
        <p:nvPicPr>
          <p:cNvPr id="543" name="Picture 2" descr=""/>
          <p:cNvPicPr/>
          <p:nvPr/>
        </p:nvPicPr>
        <p:blipFill>
          <a:blip r:embed="rId1"/>
          <a:stretch/>
        </p:blipFill>
        <p:spPr>
          <a:xfrm rot="19697400">
            <a:off x="464760" y="1182600"/>
            <a:ext cx="4051080" cy="2015640"/>
          </a:xfrm>
          <a:prstGeom prst="rect">
            <a:avLst/>
          </a:prstGeom>
          <a:ln w="12600">
            <a:noFill/>
          </a:ln>
        </p:spPr>
      </p:pic>
      <p:pic>
        <p:nvPicPr>
          <p:cNvPr id="544" name="Picture 3" descr=""/>
          <p:cNvPicPr/>
          <p:nvPr/>
        </p:nvPicPr>
        <p:blipFill>
          <a:blip r:embed="rId2"/>
          <a:stretch/>
        </p:blipFill>
        <p:spPr>
          <a:xfrm>
            <a:off x="3261960" y="2212560"/>
            <a:ext cx="7781400" cy="4238280"/>
          </a:xfrm>
          <a:prstGeom prst="rect">
            <a:avLst/>
          </a:prstGeom>
          <a:ln w="12600">
            <a:noFill/>
          </a:ln>
        </p:spPr>
      </p:pic>
      <p:sp>
        <p:nvSpPr>
          <p:cNvPr id="545" name="CustomShape 2"/>
          <p:cNvSpPr/>
          <p:nvPr/>
        </p:nvSpPr>
        <p:spPr>
          <a:xfrm>
            <a:off x="4996440" y="6532920"/>
            <a:ext cx="7703640" cy="2529720"/>
          </a:xfrm>
          <a:prstGeom prst="rect">
            <a:avLst/>
          </a:prstGeom>
          <a:noFill/>
          <a:ln w="12600">
            <a:noFill/>
          </a:ln>
        </p:spPr>
        <p:style>
          <a:lnRef idx="0"/>
          <a:fillRef idx="0"/>
          <a:effectRef idx="0"/>
          <a:fontRef idx="minor"/>
        </p:style>
        <p:txBody>
          <a:bodyPr wrap="none" lIns="45720" rIns="45720"/>
          <a:p>
            <a:pPr>
              <a:lnSpc>
                <a:spcPct val="100000"/>
              </a:lnSpc>
            </a:pPr>
            <a:r>
              <a:rPr b="1" lang="es-ES" sz="4000" spc="-1" strike="noStrike">
                <a:solidFill>
                  <a:srgbClr val="000000"/>
                </a:solidFill>
                <a:latin typeface="Constantia"/>
                <a:ea typeface="Constantia"/>
              </a:rPr>
              <a:t>Jump, jump, touch the sky,</a:t>
            </a:r>
            <a:endParaRPr b="0" lang="es-ES" sz="4000" spc="-1" strike="noStrike">
              <a:latin typeface="Arial"/>
            </a:endParaRPr>
          </a:p>
          <a:p>
            <a:pPr>
              <a:lnSpc>
                <a:spcPct val="100000"/>
              </a:lnSpc>
            </a:pPr>
            <a:r>
              <a:rPr b="1" lang="es-ES" sz="4000" spc="-1" strike="noStrike">
                <a:solidFill>
                  <a:srgbClr val="000000"/>
                </a:solidFill>
                <a:latin typeface="Constantia"/>
                <a:ea typeface="Constantia"/>
              </a:rPr>
              <a:t>Wave, wave, hello, hi!</a:t>
            </a:r>
            <a:endParaRPr b="0" lang="es-ES" sz="4000" spc="-1" strike="noStrike">
              <a:latin typeface="Arial"/>
            </a:endParaRPr>
          </a:p>
          <a:p>
            <a:pPr>
              <a:lnSpc>
                <a:spcPct val="100000"/>
              </a:lnSpc>
            </a:pPr>
            <a:r>
              <a:rPr b="1" lang="es-ES" sz="4000" spc="-1" strike="noStrike">
                <a:solidFill>
                  <a:srgbClr val="000000"/>
                </a:solidFill>
                <a:latin typeface="Constantia"/>
                <a:ea typeface="Constantia"/>
              </a:rPr>
              <a:t>Jump, jump, touch the sky,</a:t>
            </a:r>
            <a:endParaRPr b="0" lang="es-ES" sz="4000" spc="-1" strike="noStrike">
              <a:latin typeface="Arial"/>
            </a:endParaRPr>
          </a:p>
          <a:p>
            <a:pPr>
              <a:lnSpc>
                <a:spcPct val="100000"/>
              </a:lnSpc>
            </a:pPr>
            <a:r>
              <a:rPr b="1" lang="es-ES" sz="4000" spc="-1" strike="noStrike">
                <a:solidFill>
                  <a:srgbClr val="000000"/>
                </a:solidFill>
                <a:latin typeface="Constantia"/>
                <a:ea typeface="Constantia"/>
              </a:rPr>
              <a:t>Wave, wave, say bye bye!!</a:t>
            </a:r>
            <a:endParaRPr b="0" lang="es-ES" sz="4000" spc="-1" strike="noStrike">
              <a:latin typeface="Arial"/>
            </a:endParaRPr>
          </a:p>
        </p:txBody>
      </p:sp>
      <p:pic>
        <p:nvPicPr>
          <p:cNvPr id="546" name="23 Jump! Jump!.m4a" descr=""/>
          <p:cNvPicPr/>
          <p:nvPr/>
        </p:nvPicPr>
        <p:blipFill>
          <a:blip r:embed="rId3"/>
          <a:stretch/>
        </p:blipFill>
        <p:spPr>
          <a:xfrm>
            <a:off x="6350040" y="4724280"/>
            <a:ext cx="304560" cy="304560"/>
          </a:xfrm>
          <a:prstGeom prst="rect">
            <a:avLst/>
          </a:prstGeom>
          <a:ln>
            <a:noFill/>
          </a:ln>
        </p:spPr>
      </p:pic>
      <p:pic>
        <p:nvPicPr>
          <p:cNvPr id="547" name="23 Jump! Jump!.m4a" descr=""/>
          <p:cNvPicPr/>
          <p:nvPr/>
        </p:nvPicPr>
        <p:blipFill>
          <a:blip r:embed="rId4"/>
          <a:stretch/>
        </p:blipFill>
        <p:spPr>
          <a:xfrm>
            <a:off x="6350040" y="4724280"/>
            <a:ext cx="304560" cy="304560"/>
          </a:xfrm>
          <a:prstGeom prst="rect">
            <a:avLst/>
          </a:prstGeom>
          <a:ln>
            <a:noFill/>
          </a:ln>
        </p:spPr>
      </p:pic>
      <p:pic>
        <p:nvPicPr>
          <p:cNvPr id="548" name="23 Jump! Jump!.m4a" descr=""/>
          <p:cNvPicPr/>
          <p:nvPr/>
        </p:nvPicPr>
        <p:blipFill>
          <a:blip r:embed="rId5"/>
          <a:stretch/>
        </p:blipFill>
        <p:spPr>
          <a:xfrm>
            <a:off x="5216400" y="733320"/>
            <a:ext cx="1356840" cy="1356840"/>
          </a:xfrm>
          <a:prstGeom prst="rect">
            <a:avLst/>
          </a:prstGeom>
          <a:ln>
            <a:noFill/>
          </a:ln>
        </p:spPr>
      </p:pic>
    </p:spTree>
  </p:cSld>
  <p:timing>
    <p:tnLst>
      <p:par>
        <p:cTn id="91" dur="indefinite" restart="never" nodeType="tmRoot">
          <p:childTnLst>
            <p:seq>
              <p:cTn id="92" restart="whenNotActive" nodeType="interactiveSeq" fill="hold">
                <p:childTnLst>
                  <p:par>
                    <p:cTn id="93" fill="hold">
                      <p:childTnLst>
                        <p:par>
                          <p:cTn id="94" fill="hold">
                            <p:stCondLst>
                              <p:cond delay="0"/>
                            </p:stCondLst>
                            <p:childTnLst>
                              <p:par>
                                <p:cTn id="95" nodeType="clickEffect" fill="hold" presetClass="mediacall">
                                  <p:stCondLst>
                                    <p:cond delay="0"/>
                                  </p:stCondLst>
                                  <p:childTnLst>
                                    <p:cmd type="call">
                                      <p:cBhvr>
                                        <p:cTn id="96" dur="1" fill="hold"/>
                                        <p:tgtEl>
                                          <p:spTgt spid="546"/>
                                        </p:tgtEl>
                                      </p:cBhvr>
                                    </p:cmd>
                                  </p:childTnLst>
                                </p:cTn>
                              </p:par>
                            </p:childTnLst>
                          </p:cTn>
                        </p:par>
                      </p:childTnLst>
                    </p:cTn>
                  </p:par>
                </p:childTnLst>
              </p:cTn>
              <p:prevCondLst>
                <p:cond delay="0" evt="onPrev">
                  <p:tgtEl>
                    <p:sldTgt/>
                  </p:tgtEl>
                </p:cond>
              </p:prevCondLst>
              <p:nextCondLst>
                <p:cond delay="0" evt="onNext">
                  <p:tgtEl>
                    <p:sldTgt/>
                  </p:tgtEl>
                </p:cond>
              </p:nextCondLst>
            </p:seq>
            <p:seq>
              <p:cTn id="97" restart="whenNotActive" nodeType="interactiveSeq" fill="hold">
                <p:childTnLst>
                  <p:par>
                    <p:cTn id="98" fill="hold">
                      <p:childTnLst>
                        <p:par>
                          <p:cTn id="99" fill="hold">
                            <p:stCondLst>
                              <p:cond delay="0"/>
                            </p:stCondLst>
                            <p:childTnLst>
                              <p:par>
                                <p:cTn id="100" nodeType="clickEffect" fill="hold" presetClass="mediacall">
                                  <p:stCondLst>
                                    <p:cond delay="0"/>
                                  </p:stCondLst>
                                  <p:childTnLst>
                                    <p:cmd type="call">
                                      <p:cBhvr>
                                        <p:cTn id="101" dur="1" fill="hold"/>
                                        <p:tgtEl>
                                          <p:spTgt spid="547"/>
                                        </p:tgtEl>
                                      </p:cBhvr>
                                    </p:cmd>
                                  </p:childTnLst>
                                </p:cTn>
                              </p:par>
                            </p:childTnLst>
                          </p:cTn>
                        </p:par>
                      </p:childTnLst>
                    </p:cTn>
                  </p:par>
                </p:childTnLst>
              </p:cTn>
              <p:prevCondLst>
                <p:cond delay="0" evt="onPrev">
                  <p:tgtEl>
                    <p:sldTgt/>
                  </p:tgtEl>
                </p:cond>
              </p:prevCondLst>
              <p:nextCondLst>
                <p:cond delay="0" evt="onNext">
                  <p:tgtEl>
                    <p:sldTgt/>
                  </p:tgtEl>
                </p:cond>
              </p:nextCondLst>
            </p:seq>
            <p:seq>
              <p:cTn id="102" restart="whenNotActive" nodeType="interactiveSeq" fill="hold">
                <p:childTnLst>
                  <p:par>
                    <p:cTn id="103" fill="hold">
                      <p:childTnLst>
                        <p:par>
                          <p:cTn id="104" fill="hold">
                            <p:stCondLst>
                              <p:cond delay="0"/>
                            </p:stCondLst>
                            <p:childTnLst>
                              <p:par>
                                <p:cTn id="105" nodeType="clickEffect" fill="hold" presetClass="mediacall">
                                  <p:stCondLst>
                                    <p:cond delay="0"/>
                                  </p:stCondLst>
                                  <p:childTnLst>
                                    <p:cmd type="call">
                                      <p:cBhvr>
                                        <p:cTn id="106" dur="1" fill="hold"/>
                                        <p:tgtEl>
                                          <p:spTgt spid="548"/>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9" name="TextShape 1"/>
          <p:cNvSpPr txBox="1"/>
          <p:nvPr/>
        </p:nvSpPr>
        <p:spPr>
          <a:xfrm>
            <a:off x="650160" y="1001520"/>
            <a:ext cx="11703960" cy="162540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pic>
        <p:nvPicPr>
          <p:cNvPr id="550" name="Jack in the Box.jpg" descr=""/>
          <p:cNvPicPr/>
          <p:nvPr/>
        </p:nvPicPr>
        <p:blipFill>
          <a:blip r:embed="rId1"/>
          <a:stretch/>
        </p:blipFill>
        <p:spPr>
          <a:xfrm>
            <a:off x="-3240" y="-34920"/>
            <a:ext cx="13010760" cy="9822960"/>
          </a:xfrm>
          <a:prstGeom prst="rect">
            <a:avLst/>
          </a:prstGeom>
          <a:ln w="12600">
            <a:noFill/>
          </a:ln>
        </p:spPr>
      </p:pic>
    </p:spTree>
  </p:cSld>
  <p:transition spd="slow">
    <p:dissolve/>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2" name="TextShape 1"/>
          <p:cNvSpPr txBox="1"/>
          <p:nvPr/>
        </p:nvSpPr>
        <p:spPr>
          <a:xfrm>
            <a:off x="974880" y="636480"/>
            <a:ext cx="12029760" cy="1436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4900" spc="-1" strike="noStrike">
                <a:solidFill>
                  <a:srgbClr val="04617b"/>
                </a:solidFill>
                <a:latin typeface="Calibri"/>
                <a:ea typeface="Calibri"/>
              </a:rPr>
              <a:t>Praise for Music Lessons</a:t>
            </a:r>
            <a:endParaRPr b="0" lang="es-ES" sz="4900" spc="-1" strike="noStrike">
              <a:solidFill>
                <a:srgbClr val="000000"/>
              </a:solidFill>
              <a:latin typeface="Helvetica Neue"/>
            </a:endParaRPr>
          </a:p>
        </p:txBody>
      </p:sp>
      <p:sp>
        <p:nvSpPr>
          <p:cNvPr id="383" name="CustomShape 2"/>
          <p:cNvSpPr/>
          <p:nvPr/>
        </p:nvSpPr>
        <p:spPr>
          <a:xfrm>
            <a:off x="598320" y="4300560"/>
            <a:ext cx="3214440" cy="4632840"/>
          </a:xfrm>
          <a:prstGeom prst="rect">
            <a:avLst/>
          </a:prstGeom>
          <a:noFill/>
          <a:ln w="12600">
            <a:noFill/>
          </a:ln>
        </p:spPr>
        <p:style>
          <a:lnRef idx="0"/>
          <a:fillRef idx="0"/>
          <a:effectRef idx="0"/>
          <a:fontRef idx="minor"/>
        </p:style>
        <p:txBody>
          <a:bodyPr lIns="61920" rIns="61920" tIns="61920" bIns="61920"/>
          <a:p>
            <a:pPr>
              <a:lnSpc>
                <a:spcPct val="100000"/>
              </a:lnSpc>
            </a:pPr>
            <a:r>
              <a:rPr b="1" lang="es-ES" sz="2200" spc="-1" strike="noStrike">
                <a:solidFill>
                  <a:srgbClr val="6600cc"/>
                </a:solidFill>
                <a:latin typeface="Myriad Roman"/>
                <a:ea typeface="Myriad Roman"/>
              </a:rPr>
              <a:t>‘</a:t>
            </a:r>
            <a:r>
              <a:rPr b="1" lang="es-ES" sz="2200" spc="-1" strike="noStrike">
                <a:solidFill>
                  <a:srgbClr val="6600cc"/>
                </a:solidFill>
                <a:latin typeface="Myriad Roman"/>
                <a:ea typeface="Myriad Roman"/>
              </a:rPr>
              <a:t>My school is positively revelling in it. The Headmaster loves what is happening and so does the Director of Music, not to mention parents and other teachers.’</a:t>
            </a:r>
            <a:endParaRPr b="0" lang="es-ES" sz="2200" spc="-1" strike="noStrike">
              <a:latin typeface="Arial"/>
            </a:endParaRPr>
          </a:p>
          <a:p>
            <a:pPr>
              <a:lnSpc>
                <a:spcPct val="100000"/>
              </a:lnSpc>
            </a:pPr>
            <a:r>
              <a:rPr b="0" lang="es-ES" sz="1900" spc="-1" strike="noStrike">
                <a:solidFill>
                  <a:srgbClr val="000000"/>
                </a:solidFill>
                <a:latin typeface="Lucida Sans Unicode"/>
                <a:ea typeface="Lucida Sans Unicode"/>
              </a:rPr>
              <a:t>Martin Lijinsky, Music Teacher,</a:t>
            </a:r>
            <a:endParaRPr b="0" lang="es-ES" sz="1900" spc="-1" strike="noStrike">
              <a:latin typeface="Arial"/>
            </a:endParaRPr>
          </a:p>
          <a:p>
            <a:pPr>
              <a:lnSpc>
                <a:spcPct val="100000"/>
              </a:lnSpc>
            </a:pPr>
            <a:r>
              <a:rPr b="0" lang="es-ES" sz="1900" spc="-1" strike="noStrike">
                <a:solidFill>
                  <a:srgbClr val="000000"/>
                </a:solidFill>
                <a:latin typeface="Lucida Sans Unicode"/>
                <a:ea typeface="Lucida Sans Unicode"/>
              </a:rPr>
              <a:t>Cheam Prep School, Newbury</a:t>
            </a:r>
            <a:endParaRPr b="0" lang="es-ES" sz="1900" spc="-1" strike="noStrike">
              <a:latin typeface="Arial"/>
            </a:endParaRPr>
          </a:p>
        </p:txBody>
      </p:sp>
      <p:sp>
        <p:nvSpPr>
          <p:cNvPr id="384" name="CustomShape 3"/>
          <p:cNvSpPr/>
          <p:nvPr/>
        </p:nvSpPr>
        <p:spPr>
          <a:xfrm>
            <a:off x="8805960" y="3005280"/>
            <a:ext cx="3752640" cy="2957760"/>
          </a:xfrm>
          <a:prstGeom prst="rect">
            <a:avLst/>
          </a:prstGeom>
          <a:noFill/>
          <a:ln w="12600">
            <a:noFill/>
          </a:ln>
        </p:spPr>
        <p:style>
          <a:lnRef idx="0"/>
          <a:fillRef idx="0"/>
          <a:effectRef idx="0"/>
          <a:fontRef idx="minor"/>
        </p:style>
        <p:txBody>
          <a:bodyPr lIns="61920" rIns="61920" tIns="61920" bIns="61920"/>
          <a:p>
            <a:pPr>
              <a:lnSpc>
                <a:spcPct val="100000"/>
              </a:lnSpc>
            </a:pPr>
            <a:r>
              <a:rPr b="1" lang="es-ES" sz="2200" spc="-1" strike="noStrike">
                <a:solidFill>
                  <a:srgbClr val="6600cc"/>
                </a:solidFill>
                <a:latin typeface="Myriad Roman"/>
                <a:ea typeface="Myriad Roman"/>
              </a:rPr>
              <a:t>‘</a:t>
            </a:r>
            <a:r>
              <a:rPr b="1" lang="es-ES" sz="2200" spc="-1" strike="noStrike">
                <a:solidFill>
                  <a:srgbClr val="6600cc"/>
                </a:solidFill>
                <a:latin typeface="Myriad Roman"/>
                <a:ea typeface="Myriad Roman"/>
              </a:rPr>
              <a:t>Fun and easy to use, both by </a:t>
            </a:r>
            <a:r>
              <a:rPr b="1" lang="es-ES" sz="2200" spc="-1" strike="noStrike" u="sng">
                <a:solidFill>
                  <a:srgbClr val="6600cc"/>
                </a:solidFill>
                <a:uFillTx/>
                <a:latin typeface="Myriad Roman"/>
                <a:ea typeface="Myriad Roman"/>
              </a:rPr>
              <a:t>specialist and non-specialist teachers </a:t>
            </a:r>
            <a:r>
              <a:rPr b="1" lang="es-ES" sz="2200" spc="-1" strike="noStrike">
                <a:solidFill>
                  <a:srgbClr val="6600cc"/>
                </a:solidFill>
                <a:latin typeface="Myriad Roman"/>
                <a:ea typeface="Myriad Roman"/>
              </a:rPr>
              <a:t>… No school should be without it!’</a:t>
            </a:r>
            <a:endParaRPr b="0" lang="es-ES" sz="2200" spc="-1" strike="noStrike">
              <a:latin typeface="Arial"/>
            </a:endParaRPr>
          </a:p>
          <a:p>
            <a:pPr>
              <a:lnSpc>
                <a:spcPct val="100000"/>
              </a:lnSpc>
            </a:pPr>
            <a:r>
              <a:rPr b="0" lang="es-ES" sz="1900" spc="-1" strike="noStrike">
                <a:solidFill>
                  <a:srgbClr val="000000"/>
                </a:solidFill>
                <a:latin typeface="Lucida Sans Unicode"/>
                <a:ea typeface="Lucida Sans Unicode"/>
              </a:rPr>
              <a:t>John Pryce-Jones, Director, Halifax Choral Society, and Artistic director, Northern Orchestral Enterprises</a:t>
            </a:r>
            <a:endParaRPr b="0" lang="es-ES" sz="1900" spc="-1" strike="noStrike">
              <a:latin typeface="Arial"/>
            </a:endParaRPr>
          </a:p>
        </p:txBody>
      </p:sp>
      <p:sp>
        <p:nvSpPr>
          <p:cNvPr id="385" name="CustomShape 4"/>
          <p:cNvSpPr/>
          <p:nvPr/>
        </p:nvSpPr>
        <p:spPr>
          <a:xfrm>
            <a:off x="8158320" y="6532560"/>
            <a:ext cx="3801600" cy="3002760"/>
          </a:xfrm>
          <a:prstGeom prst="rect">
            <a:avLst/>
          </a:prstGeom>
          <a:noFill/>
          <a:ln w="12600">
            <a:noFill/>
          </a:ln>
        </p:spPr>
        <p:style>
          <a:lnRef idx="0"/>
          <a:fillRef idx="0"/>
          <a:effectRef idx="0"/>
          <a:fontRef idx="minor"/>
        </p:style>
        <p:txBody>
          <a:bodyPr lIns="61920" rIns="61920" tIns="61920" bIns="61920"/>
          <a:p>
            <a:pPr>
              <a:lnSpc>
                <a:spcPct val="100000"/>
              </a:lnSpc>
            </a:pPr>
            <a:r>
              <a:rPr b="1" lang="es-ES" sz="2200" spc="-1" strike="noStrike">
                <a:solidFill>
                  <a:srgbClr val="6600cc"/>
                </a:solidFill>
                <a:latin typeface="Myriad Roman"/>
                <a:ea typeface="Myriad Roman"/>
              </a:rPr>
              <a:t>‘</a:t>
            </a:r>
            <a:r>
              <a:rPr b="1" lang="es-ES" sz="2200" spc="-1" strike="noStrike">
                <a:solidFill>
                  <a:srgbClr val="6600cc"/>
                </a:solidFill>
                <a:latin typeface="Myriad Roman"/>
                <a:ea typeface="Myriad Roman"/>
              </a:rPr>
              <a:t>The </a:t>
            </a:r>
            <a:r>
              <a:rPr b="1" lang="es-ES" sz="2200" spc="-1" strike="noStrike" u="sng">
                <a:solidFill>
                  <a:srgbClr val="6600cc"/>
                </a:solidFill>
                <a:uFillTx/>
                <a:latin typeface="Myriad Roman"/>
                <a:ea typeface="Myriad Roman"/>
              </a:rPr>
              <a:t>songs are so catchy </a:t>
            </a:r>
            <a:r>
              <a:rPr b="1" lang="es-ES" sz="2200" spc="-1" strike="noStrike">
                <a:solidFill>
                  <a:srgbClr val="6600cc"/>
                </a:solidFill>
                <a:latin typeface="Myriad Roman"/>
                <a:ea typeface="Myriad Roman"/>
              </a:rPr>
              <a:t>that the playground, the dining hall and even the toilets resound with them’</a:t>
            </a:r>
            <a:endParaRPr b="0" lang="es-ES" sz="2200" spc="-1" strike="noStrike">
              <a:latin typeface="Arial"/>
            </a:endParaRPr>
          </a:p>
          <a:p>
            <a:pPr>
              <a:lnSpc>
                <a:spcPct val="100000"/>
              </a:lnSpc>
            </a:pPr>
            <a:r>
              <a:rPr b="0" lang="es-ES" sz="1900" spc="-1" strike="noStrike">
                <a:solidFill>
                  <a:srgbClr val="000000"/>
                </a:solidFill>
                <a:latin typeface="Lucida Sans Unicode"/>
                <a:ea typeface="Lucida Sans Unicode"/>
              </a:rPr>
              <a:t>Marj Newbury, Reception Teacher, Byron Primary School, Bradford </a:t>
            </a:r>
            <a:endParaRPr b="0" lang="es-ES" sz="1900" spc="-1" strike="noStrike">
              <a:latin typeface="Arial"/>
            </a:endParaRPr>
          </a:p>
        </p:txBody>
      </p:sp>
      <p:sp>
        <p:nvSpPr>
          <p:cNvPr id="386" name="CustomShape 5"/>
          <p:cNvSpPr/>
          <p:nvPr/>
        </p:nvSpPr>
        <p:spPr>
          <a:xfrm>
            <a:off x="4329000" y="5389560"/>
            <a:ext cx="3119040" cy="3048480"/>
          </a:xfrm>
          <a:prstGeom prst="rect">
            <a:avLst/>
          </a:prstGeom>
          <a:noFill/>
          <a:ln w="12600">
            <a:noFill/>
          </a:ln>
        </p:spPr>
        <p:style>
          <a:lnRef idx="0"/>
          <a:fillRef idx="0"/>
          <a:effectRef idx="0"/>
          <a:fontRef idx="minor"/>
        </p:style>
        <p:txBody>
          <a:bodyPr lIns="61920" rIns="61920" tIns="61920" bIns="61920"/>
          <a:p>
            <a:pPr>
              <a:lnSpc>
                <a:spcPct val="100000"/>
              </a:lnSpc>
            </a:pPr>
            <a:r>
              <a:rPr b="1" lang="es-ES" sz="2200" spc="-1" strike="noStrike">
                <a:solidFill>
                  <a:srgbClr val="6600cc"/>
                </a:solidFill>
                <a:latin typeface="Myriad Bold"/>
                <a:ea typeface="Myriad Bold"/>
              </a:rPr>
              <a:t>‘</a:t>
            </a:r>
            <a:r>
              <a:rPr b="1" lang="es-ES" sz="2200" spc="-1" strike="noStrike">
                <a:solidFill>
                  <a:srgbClr val="6600cc"/>
                </a:solidFill>
                <a:latin typeface="Myriad Bold"/>
                <a:ea typeface="Myriad Bold"/>
              </a:rPr>
              <a:t>The lesson plans are beautifully crafted… Lucky the children who are brought through this process.’</a:t>
            </a:r>
            <a:endParaRPr b="0" lang="es-ES" sz="2200" spc="-1" strike="noStrike">
              <a:latin typeface="Arial"/>
            </a:endParaRPr>
          </a:p>
          <a:p>
            <a:pPr>
              <a:lnSpc>
                <a:spcPct val="100000"/>
              </a:lnSpc>
            </a:pPr>
            <a:r>
              <a:rPr b="0" lang="es-ES" sz="1900" spc="-1" strike="noStrike">
                <a:solidFill>
                  <a:srgbClr val="000000"/>
                </a:solidFill>
                <a:latin typeface="Lucida Sans Unicode"/>
                <a:ea typeface="Lucida Sans Unicode"/>
              </a:rPr>
              <a:t>Elspeth Compton, British Kodály Academy</a:t>
            </a:r>
            <a:endParaRPr b="0" lang="es-ES" sz="1900" spc="-1" strike="noStrike">
              <a:latin typeface="Arial"/>
            </a:endParaRPr>
          </a:p>
        </p:txBody>
      </p:sp>
      <p:pic>
        <p:nvPicPr>
          <p:cNvPr id="387" name="Picture 1" descr=""/>
          <p:cNvPicPr/>
          <p:nvPr/>
        </p:nvPicPr>
        <p:blipFill>
          <a:blip r:embed="rId1"/>
          <a:stretch/>
        </p:blipFill>
        <p:spPr>
          <a:xfrm>
            <a:off x="417960" y="332280"/>
            <a:ext cx="4301640" cy="3250440"/>
          </a:xfrm>
          <a:prstGeom prst="rect">
            <a:avLst/>
          </a:prstGeom>
          <a:ln w="12600">
            <a:noFill/>
          </a:ln>
        </p:spPr>
      </p:pic>
    </p:spTree>
  </p:cSld>
  <p:transition spd="slow">
    <p:wipe dir="u"/>
  </p:transition>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1" name="TextShape 1"/>
          <p:cNvSpPr txBox="1"/>
          <p:nvPr/>
        </p:nvSpPr>
        <p:spPr>
          <a:xfrm>
            <a:off x="650160" y="1001520"/>
            <a:ext cx="11703960" cy="162540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pic>
        <p:nvPicPr>
          <p:cNvPr id="552" name="Jelly update page 1 of 2.jpg" descr=""/>
          <p:cNvPicPr/>
          <p:nvPr/>
        </p:nvPicPr>
        <p:blipFill>
          <a:blip r:embed="rId1"/>
          <a:stretch/>
        </p:blipFill>
        <p:spPr>
          <a:xfrm>
            <a:off x="-58680" y="-28440"/>
            <a:ext cx="13122000" cy="9810360"/>
          </a:xfrm>
          <a:prstGeom prst="rect">
            <a:avLst/>
          </a:prstGeom>
          <a:ln w="12600">
            <a:noFill/>
          </a:ln>
        </p:spPr>
      </p:pic>
    </p:spTree>
  </p:cSld>
  <p:transition spd="slow">
    <p:dissolve/>
  </p:transition>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3"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1" lang="es-ES" sz="7100" spc="-1" strike="noStrike">
                <a:solidFill>
                  <a:srgbClr val="ff0000"/>
                </a:solidFill>
                <a:latin typeface="Calibri"/>
                <a:ea typeface="Calibri"/>
              </a:rPr>
              <a:t>	</a:t>
            </a:r>
            <a:r>
              <a:rPr b="1" lang="es-ES" sz="7100" spc="-1" strike="noStrike">
                <a:solidFill>
                  <a:srgbClr val="ff0000"/>
                </a:solidFill>
                <a:latin typeface="Calibri"/>
                <a:ea typeface="Calibri"/>
              </a:rPr>
              <a:t>	</a:t>
            </a:r>
            <a:r>
              <a:rPr b="1" lang="es-ES" sz="7100" spc="-1" strike="noStrike">
                <a:solidFill>
                  <a:srgbClr val="ff0000"/>
                </a:solidFill>
                <a:latin typeface="Calibri"/>
                <a:ea typeface="Calibri"/>
              </a:rPr>
              <a:t>	</a:t>
            </a:r>
            <a:r>
              <a:rPr b="1" lang="es-ES" sz="7100" spc="-1" strike="noStrike">
                <a:solidFill>
                  <a:srgbClr val="ff0000"/>
                </a:solidFill>
                <a:latin typeface="Calibri"/>
                <a:ea typeface="Calibri"/>
              </a:rPr>
              <a:t>	</a:t>
            </a:r>
            <a:r>
              <a:rPr b="1" lang="es-ES" sz="7100" spc="-1" strike="noStrike">
                <a:solidFill>
                  <a:srgbClr val="ff0000"/>
                </a:solidFill>
                <a:latin typeface="Calibri"/>
                <a:ea typeface="Calibri"/>
              </a:rPr>
              <a:t>	</a:t>
            </a:r>
            <a:r>
              <a:rPr b="1" lang="es-ES" sz="7100" spc="-1" strike="noStrike">
                <a:solidFill>
                  <a:srgbClr val="ff0000"/>
                </a:solidFill>
                <a:latin typeface="Calibri"/>
                <a:ea typeface="Calibri"/>
              </a:rPr>
              <a:t>JUBA</a:t>
            </a:r>
            <a:endParaRPr b="0" lang="es-ES" sz="7100" spc="-1" strike="noStrike">
              <a:solidFill>
                <a:srgbClr val="000000"/>
              </a:solidFill>
              <a:latin typeface="Helvetica Neue"/>
            </a:endParaRPr>
          </a:p>
        </p:txBody>
      </p:sp>
      <p:sp>
        <p:nvSpPr>
          <p:cNvPr id="554" name="CustomShape 2"/>
          <p:cNvSpPr/>
          <p:nvPr/>
        </p:nvSpPr>
        <p:spPr>
          <a:xfrm>
            <a:off x="740880" y="3508560"/>
            <a:ext cx="10791000" cy="4113720"/>
          </a:xfrm>
          <a:prstGeom prst="rect">
            <a:avLst/>
          </a:prstGeom>
          <a:noFill/>
          <a:ln w="12600">
            <a:noFill/>
          </a:ln>
        </p:spPr>
        <p:style>
          <a:lnRef idx="0"/>
          <a:fillRef idx="0"/>
          <a:effectRef idx="0"/>
          <a:fontRef idx="minor"/>
        </p:style>
        <p:txBody>
          <a:bodyPr wrap="none" lIns="45720" rIns="45720"/>
          <a:p>
            <a:pPr>
              <a:lnSpc>
                <a:spcPct val="100000"/>
              </a:lnSpc>
            </a:pPr>
            <a:r>
              <a:rPr b="0" lang="es-ES" sz="6600" spc="-1" strike="noStrike">
                <a:solidFill>
                  <a:srgbClr val="000000"/>
                </a:solidFill>
                <a:latin typeface="Constantia"/>
                <a:ea typeface="Constantia"/>
              </a:rPr>
              <a:t>Juba this and Juba that,</a:t>
            </a:r>
            <a:endParaRPr b="0" lang="es-ES" sz="6600" spc="-1" strike="noStrike">
              <a:latin typeface="Arial"/>
            </a:endParaRPr>
          </a:p>
          <a:p>
            <a:pPr>
              <a:lnSpc>
                <a:spcPct val="100000"/>
              </a:lnSpc>
            </a:pPr>
            <a:r>
              <a:rPr b="0" lang="es-ES" sz="6600" spc="-1" strike="noStrike">
                <a:solidFill>
                  <a:srgbClr val="000000"/>
                </a:solidFill>
                <a:latin typeface="Constantia"/>
                <a:ea typeface="Constantia"/>
              </a:rPr>
              <a:t>Juba caught a yellow cat,</a:t>
            </a:r>
            <a:endParaRPr b="0" lang="es-ES" sz="6600" spc="-1" strike="noStrike">
              <a:latin typeface="Arial"/>
            </a:endParaRPr>
          </a:p>
          <a:p>
            <a:pPr>
              <a:lnSpc>
                <a:spcPct val="100000"/>
              </a:lnSpc>
            </a:pPr>
            <a:r>
              <a:rPr b="0" lang="es-ES" sz="6600" spc="-1" strike="noStrike">
                <a:solidFill>
                  <a:srgbClr val="000000"/>
                </a:solidFill>
                <a:latin typeface="Constantia"/>
                <a:ea typeface="Constantia"/>
              </a:rPr>
              <a:t>Juba up and Juba down,</a:t>
            </a:r>
            <a:endParaRPr b="0" lang="es-ES" sz="6600" spc="-1" strike="noStrike">
              <a:latin typeface="Arial"/>
            </a:endParaRPr>
          </a:p>
          <a:p>
            <a:pPr>
              <a:lnSpc>
                <a:spcPct val="100000"/>
              </a:lnSpc>
            </a:pPr>
            <a:r>
              <a:rPr b="0" lang="es-ES" sz="6600" spc="-1" strike="noStrike">
                <a:solidFill>
                  <a:srgbClr val="000000"/>
                </a:solidFill>
                <a:latin typeface="Constantia"/>
                <a:ea typeface="Constantia"/>
              </a:rPr>
              <a:t>Juba turning all around.</a:t>
            </a:r>
            <a:endParaRPr b="0" lang="es-ES" sz="6600" spc="-1" strike="noStrike">
              <a:latin typeface="Arial"/>
            </a:endParaRPr>
          </a:p>
        </p:txBody>
      </p:sp>
    </p:spTree>
  </p:cSld>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5" name="TextShape 1"/>
          <p:cNvSpPr txBox="1"/>
          <p:nvPr/>
        </p:nvSpPr>
        <p:spPr>
          <a:xfrm>
            <a:off x="974880" y="3359160"/>
            <a:ext cx="11054880" cy="1625400"/>
          </a:xfrm>
          <a:prstGeom prst="rect">
            <a:avLst/>
          </a:prstGeom>
          <a:noFill/>
          <a:ln w="12600">
            <a:noFill/>
          </a:ln>
        </p:spPr>
        <p:txBody>
          <a:bodyPr lIns="61920" rIns="61920" tIns="61920" bIns="61920" anchor="b"/>
          <a:p>
            <a:pPr>
              <a:lnSpc>
                <a:spcPct val="100000"/>
              </a:lnSpc>
            </a:pPr>
            <a:r>
              <a:rPr b="0" lang="es-ES" sz="7100" spc="-1" strike="noStrike">
                <a:solidFill>
                  <a:srgbClr val="04617b"/>
                </a:solidFill>
                <a:latin typeface="Calibri"/>
                <a:ea typeface="Calibri"/>
              </a:rPr>
              <a:t>Musical skills</a:t>
            </a:r>
            <a:endParaRPr b="0" lang="es-ES" sz="7100" spc="-1" strike="noStrike">
              <a:solidFill>
                <a:srgbClr val="000000"/>
              </a:solidFill>
              <a:latin typeface="Helvetica Neue"/>
            </a:endParaRPr>
          </a:p>
        </p:txBody>
      </p:sp>
    </p:spTree>
  </p:cSld>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6" name="TextShape 1"/>
          <p:cNvSpPr txBox="1"/>
          <p:nvPr/>
        </p:nvSpPr>
        <p:spPr>
          <a:xfrm>
            <a:off x="957240" y="561960"/>
            <a:ext cx="10794600" cy="236196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A sense of pulse</a:t>
            </a:r>
            <a:endParaRPr b="0" lang="es-ES" sz="7100" spc="-1" strike="noStrike">
              <a:solidFill>
                <a:srgbClr val="000000"/>
              </a:solidFill>
              <a:latin typeface="Helvetica Neue"/>
            </a:endParaRPr>
          </a:p>
        </p:txBody>
      </p:sp>
      <p:sp>
        <p:nvSpPr>
          <p:cNvPr id="557" name="TextShape 2"/>
          <p:cNvSpPr txBox="1"/>
          <p:nvPr/>
        </p:nvSpPr>
        <p:spPr>
          <a:xfrm>
            <a:off x="0" y="4300560"/>
            <a:ext cx="10794600" cy="5714640"/>
          </a:xfrm>
          <a:prstGeom prst="rect">
            <a:avLst/>
          </a:prstGeom>
          <a:noFill/>
          <a:ln w="12600">
            <a:noFill/>
          </a:ln>
        </p:spPr>
        <p:txBody>
          <a:bodyPr lIns="65160" rIns="65160" tIns="65160" bIns="65160"/>
          <a:p>
            <a:pPr marL="487440" indent="-487080">
              <a:lnSpc>
                <a:spcPct val="100000"/>
              </a:lnSpc>
              <a:spcBef>
                <a:spcPts val="799"/>
              </a:spcBef>
            </a:pPr>
            <a:r>
              <a:rPr b="0" lang="es-ES" sz="3700" spc="-1" strike="noStrike">
                <a:solidFill>
                  <a:srgbClr val="000000"/>
                </a:solidFill>
                <a:latin typeface="Constantia"/>
                <a:ea typeface="Constantia"/>
              </a:rPr>
              <a:t>Examples of activities:</a:t>
            </a:r>
            <a:endParaRPr b="0" lang="es-ES" sz="3700" spc="-1" strike="noStrike">
              <a:solidFill>
                <a:srgbClr val="000000"/>
              </a:solidFill>
              <a:latin typeface="Constantia"/>
            </a:endParaRPr>
          </a:p>
          <a:p>
            <a:pPr lvl="1" marL="739800" indent="-358560">
              <a:lnSpc>
                <a:spcPct val="100000"/>
              </a:lnSpc>
              <a:spcBef>
                <a:spcPts val="400"/>
              </a:spcBef>
              <a:buBlip>
                <a:blip r:embed="rId1"/>
              </a:buBlip>
            </a:pPr>
            <a:r>
              <a:rPr b="0" lang="es-ES" sz="3400" spc="-1" strike="noStrike">
                <a:solidFill>
                  <a:srgbClr val="000000"/>
                </a:solidFill>
                <a:latin typeface="Calibri"/>
                <a:ea typeface="Calibri"/>
              </a:rPr>
              <a:t>Performing the pulse (the ‘heartbeat’) of songs with learned or improvised actions: “Copy cat”</a:t>
            </a:r>
            <a:endParaRPr b="0" lang="es-ES" sz="3400" spc="-1" strike="noStrike">
              <a:solidFill>
                <a:srgbClr val="000000"/>
              </a:solidFill>
              <a:latin typeface="Constantia"/>
            </a:endParaRPr>
          </a:p>
          <a:p>
            <a:pPr lvl="1" marL="739800" indent="-358560">
              <a:lnSpc>
                <a:spcPct val="100000"/>
              </a:lnSpc>
              <a:spcBef>
                <a:spcPts val="400"/>
              </a:spcBef>
              <a:buBlip>
                <a:blip r:embed="rId2"/>
              </a:buBlip>
            </a:pPr>
            <a:r>
              <a:rPr b="0" lang="es-ES" sz="3400" spc="-1" strike="noStrike">
                <a:solidFill>
                  <a:srgbClr val="000000"/>
                </a:solidFill>
                <a:latin typeface="Calibri"/>
                <a:ea typeface="Calibri"/>
              </a:rPr>
              <a:t>Using puppets to show the pulse “Teddy bear”</a:t>
            </a:r>
            <a:endParaRPr b="0" lang="es-ES" sz="3400" spc="-1" strike="noStrike">
              <a:solidFill>
                <a:srgbClr val="000000"/>
              </a:solidFill>
              <a:latin typeface="Constantia"/>
            </a:endParaRPr>
          </a:p>
          <a:p>
            <a:pPr lvl="1" marL="739800" indent="-358560">
              <a:lnSpc>
                <a:spcPct val="100000"/>
              </a:lnSpc>
              <a:spcBef>
                <a:spcPts val="400"/>
              </a:spcBef>
              <a:buBlip>
                <a:blip r:embed="rId3"/>
              </a:buBlip>
            </a:pPr>
            <a:r>
              <a:rPr b="0" lang="es-ES" sz="3400" spc="-1" strike="noStrike">
                <a:solidFill>
                  <a:srgbClr val="000000"/>
                </a:solidFill>
                <a:latin typeface="Calibri"/>
                <a:ea typeface="Calibri"/>
              </a:rPr>
              <a:t>Walking or clapping the pulse as part of a game.</a:t>
            </a:r>
            <a:endParaRPr b="0" lang="es-ES" sz="3400" spc="-1" strike="noStrike">
              <a:solidFill>
                <a:srgbClr val="000000"/>
              </a:solidFill>
              <a:latin typeface="Constantia"/>
            </a:endParaRPr>
          </a:p>
        </p:txBody>
      </p:sp>
      <p:pic>
        <p:nvPicPr>
          <p:cNvPr id="558" name="image.png" descr=""/>
          <p:cNvPicPr/>
          <p:nvPr/>
        </p:nvPicPr>
        <p:blipFill>
          <a:blip r:embed="rId4"/>
          <a:stretch/>
        </p:blipFill>
        <p:spPr>
          <a:xfrm>
            <a:off x="8158320" y="628560"/>
            <a:ext cx="4481280" cy="2607840"/>
          </a:xfrm>
          <a:prstGeom prst="rect">
            <a:avLst/>
          </a:prstGeom>
          <a:ln w="12600">
            <a:noFill/>
          </a:ln>
        </p:spPr>
      </p:pic>
    </p:spTree>
  </p:cSld>
  <p:transition spd="slow">
    <p:dissolve/>
  </p:transition>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9" name="TextShape 1"/>
          <p:cNvSpPr txBox="1"/>
          <p:nvPr/>
        </p:nvSpPr>
        <p:spPr>
          <a:xfrm>
            <a:off x="650880" y="390600"/>
            <a:ext cx="11702520" cy="2181600"/>
          </a:xfrm>
          <a:prstGeom prst="rect">
            <a:avLst/>
          </a:prstGeom>
          <a:noFill/>
          <a:ln w="12600">
            <a:noFill/>
          </a:ln>
        </p:spPr>
        <p:txBody>
          <a:bodyPr lIns="0" rIns="0" tIns="0" bIns="0" anchor="b"/>
          <a:p>
            <a:pPr>
              <a:lnSpc>
                <a:spcPct val="100000"/>
              </a:lnSpc>
            </a:pPr>
            <a:r>
              <a:rPr b="0" lang="es-ES" sz="3400" spc="-1" strike="noStrike">
                <a:solidFill>
                  <a:srgbClr val="7030a0"/>
                </a:solidFill>
                <a:latin typeface="Calibri"/>
                <a:ea typeface="Calibri"/>
              </a:rPr>
              <a:t>Radetzky March , opus 228</a:t>
            </a:r>
            <a:br/>
            <a:r>
              <a:rPr b="0" lang="es-ES" sz="3400" spc="-1" strike="noStrike">
                <a:solidFill>
                  <a:srgbClr val="7030a0"/>
                </a:solidFill>
                <a:latin typeface="Calibri"/>
                <a:ea typeface="Calibri"/>
              </a:rPr>
              <a:t> (Johann Strauss I)</a:t>
            </a:r>
            <a:br/>
            <a:endParaRPr b="0" lang="es-ES" sz="3400" spc="-1" strike="noStrike">
              <a:solidFill>
                <a:srgbClr val="000000"/>
              </a:solidFill>
              <a:latin typeface="Helvetica Neue"/>
            </a:endParaRPr>
          </a:p>
        </p:txBody>
      </p:sp>
      <p:sp>
        <p:nvSpPr>
          <p:cNvPr id="560" name="TextShape 2"/>
          <p:cNvSpPr txBox="1"/>
          <p:nvPr/>
        </p:nvSpPr>
        <p:spPr>
          <a:xfrm>
            <a:off x="650160" y="2752560"/>
            <a:ext cx="11703960" cy="6242040"/>
          </a:xfrm>
          <a:prstGeom prst="rect">
            <a:avLst/>
          </a:prstGeom>
          <a:noFill/>
          <a:ln w="12600">
            <a:noFill/>
          </a:ln>
        </p:spPr>
        <p:txBody>
          <a:bodyPr lIns="65160" rIns="65160" tIns="65160" bIns="65160"/>
          <a:p>
            <a:pPr marL="390240" indent="-389880">
              <a:lnSpc>
                <a:spcPct val="100000"/>
              </a:lnSpc>
              <a:spcBef>
                <a:spcPts val="400"/>
              </a:spcBef>
              <a:buClr>
                <a:srgbClr val="0bd0d9"/>
              </a:buClr>
              <a:buSzPct val="95000"/>
              <a:buFont typeface="Wingdings" charset="2"/>
              <a:buChar char=""/>
            </a:pPr>
            <a:r>
              <a:rPr b="0" lang="es-ES" sz="1800" spc="-1" strike="noStrike" u="sng">
                <a:solidFill>
                  <a:srgbClr val="0000ff"/>
                </a:solidFill>
                <a:uFillTx/>
                <a:latin typeface="Constantia"/>
                <a:ea typeface="Constantia"/>
                <a:hlinkClick r:id="rId1"/>
              </a:rPr>
              <a:t>https://www.youtube.com/watch?v=MobMllyybns</a:t>
            </a:r>
            <a:endParaRPr b="0" lang="es-ES" sz="1800" spc="-1" strike="noStrike">
              <a:solidFill>
                <a:srgbClr val="000000"/>
              </a:solidFill>
              <a:latin typeface="Constantia"/>
            </a:endParaRPr>
          </a:p>
        </p:txBody>
      </p:sp>
      <p:pic>
        <p:nvPicPr>
          <p:cNvPr id="561" name="Picture 2" descr=""/>
          <p:cNvPicPr/>
          <p:nvPr/>
        </p:nvPicPr>
        <p:blipFill>
          <a:blip r:embed="rId2"/>
          <a:stretch/>
        </p:blipFill>
        <p:spPr>
          <a:xfrm>
            <a:off x="5350320" y="2572560"/>
            <a:ext cx="5647320" cy="6688080"/>
          </a:xfrm>
          <a:prstGeom prst="rect">
            <a:avLst/>
          </a:prstGeom>
          <a:ln w="12600">
            <a:noFill/>
          </a:ln>
        </p:spPr>
      </p:pic>
      <p:pic>
        <p:nvPicPr>
          <p:cNvPr id="562" name="37 Pista 37.wma" descr=""/>
          <p:cNvPicPr/>
          <p:nvPr/>
        </p:nvPicPr>
        <p:blipFill>
          <a:blip r:embed="rId3"/>
          <a:stretch/>
        </p:blipFill>
        <p:spPr>
          <a:xfrm>
            <a:off x="2144520" y="4376880"/>
            <a:ext cx="1142640" cy="1142640"/>
          </a:xfrm>
          <a:prstGeom prst="rect">
            <a:avLst/>
          </a:prstGeom>
          <a:ln>
            <a:noFill/>
          </a:ln>
        </p:spPr>
      </p:pic>
    </p:spTree>
  </p:cSld>
  <p:timing>
    <p:tnLst>
      <p:par>
        <p:cTn id="107" dur="indefinite" restart="never" nodeType="tmRoot">
          <p:childTnLst>
            <p:seq>
              <p:cTn id="108" restart="whenNotActive" nodeType="interactiveSeq" fill="hold">
                <p:childTnLst>
                  <p:par>
                    <p:cTn id="109" fill="hold">
                      <p:childTnLst>
                        <p:par>
                          <p:cTn id="110" fill="hold">
                            <p:stCondLst>
                              <p:cond delay="0"/>
                            </p:stCondLst>
                            <p:childTnLst>
                              <p:par>
                                <p:cTn id="111" nodeType="clickEffect" fill="hold" presetClass="mediacall">
                                  <p:stCondLst>
                                    <p:cond delay="0"/>
                                  </p:stCondLst>
                                  <p:childTnLst>
                                    <p:cmd type="call">
                                      <p:cBhvr>
                                        <p:cTn id="112" dur="55216" fill="hold"/>
                                        <p:tgtEl>
                                          <p:spTgt spid="562"/>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3" name="TextShape 1"/>
          <p:cNvSpPr txBox="1"/>
          <p:nvPr/>
        </p:nvSpPr>
        <p:spPr>
          <a:xfrm>
            <a:off x="5278320" y="555480"/>
            <a:ext cx="1170252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See - Saw</a:t>
            </a:r>
            <a:endParaRPr b="0" lang="es-ES" sz="7100" spc="-1" strike="noStrike">
              <a:solidFill>
                <a:srgbClr val="000000"/>
              </a:solidFill>
              <a:latin typeface="Helvetica Neue"/>
            </a:endParaRPr>
          </a:p>
        </p:txBody>
      </p:sp>
      <p:sp>
        <p:nvSpPr>
          <p:cNvPr id="564" name="CustomShape 2"/>
          <p:cNvSpPr/>
          <p:nvPr/>
        </p:nvSpPr>
        <p:spPr>
          <a:xfrm>
            <a:off x="741240" y="2212920"/>
            <a:ext cx="7283160" cy="1310040"/>
          </a:xfrm>
          <a:prstGeom prst="rect">
            <a:avLst/>
          </a:prstGeom>
          <a:noFill/>
          <a:ln w="12600">
            <a:noFill/>
          </a:ln>
        </p:spPr>
        <p:style>
          <a:lnRef idx="0"/>
          <a:fillRef idx="0"/>
          <a:effectRef idx="0"/>
          <a:fontRef idx="minor"/>
        </p:style>
        <p:txBody>
          <a:bodyPr lIns="45720" rIns="45720"/>
          <a:p>
            <a:pPr>
              <a:lnSpc>
                <a:spcPct val="100000"/>
              </a:lnSpc>
            </a:pPr>
            <a:r>
              <a:rPr b="0" lang="es-ES" sz="4000" spc="-1" strike="noStrike">
                <a:solidFill>
                  <a:srgbClr val="625b48"/>
                </a:solidFill>
                <a:latin typeface="Arial"/>
                <a:ea typeface="Arial"/>
              </a:rPr>
              <a:t>See-saw, up and down,</a:t>
            </a:r>
            <a:endParaRPr b="0" lang="es-ES" sz="4000" spc="-1" strike="noStrike">
              <a:latin typeface="Arial"/>
            </a:endParaRPr>
          </a:p>
          <a:p>
            <a:pPr>
              <a:lnSpc>
                <a:spcPct val="100000"/>
              </a:lnSpc>
            </a:pPr>
            <a:r>
              <a:rPr b="0" lang="es-ES" sz="4000" spc="-1" strike="noStrike">
                <a:solidFill>
                  <a:srgbClr val="625b48"/>
                </a:solidFill>
                <a:latin typeface="Arial"/>
                <a:ea typeface="Arial"/>
              </a:rPr>
              <a:t>In the air and on the ground</a:t>
            </a:r>
            <a:endParaRPr b="0" lang="es-ES" sz="4000" spc="-1" strike="noStrike">
              <a:latin typeface="Arial"/>
            </a:endParaRPr>
          </a:p>
        </p:txBody>
      </p:sp>
      <p:pic>
        <p:nvPicPr>
          <p:cNvPr id="565" name="Picture 4" descr=""/>
          <p:cNvPicPr/>
          <p:nvPr/>
        </p:nvPicPr>
        <p:blipFill>
          <a:blip r:embed="rId1"/>
          <a:stretch/>
        </p:blipFill>
        <p:spPr>
          <a:xfrm>
            <a:off x="6431040" y="4013280"/>
            <a:ext cx="5333760" cy="4657320"/>
          </a:xfrm>
          <a:prstGeom prst="rect">
            <a:avLst/>
          </a:prstGeom>
          <a:ln w="12600">
            <a:noFill/>
          </a:ln>
        </p:spPr>
      </p:pic>
      <p:pic>
        <p:nvPicPr>
          <p:cNvPr id="566" name="Picture 1" descr="">
            <a:hlinkClick r:id="" action="ppaction://media"/>
          </p:cNvPr>
          <p:cNvPicPr/>
          <p:nvPr>
            <a:videoFile r:link="rId2"/>
            <p:extLst>
              <p:ext uri="{DAA4B4D4-6D71-4841-9C94-3DE7FCFB9230}">
                <p14:media r:embed="rId3"/>
              </p:ext>
            </p:extLst>
          </p:nvPr>
        </p:nvPicPr>
        <p:blipFill>
          <a:blip r:embed="rId4"/>
        </p:blipFill>
        <p:spPr>
          <a:xfrm>
            <a:off x="3716280" y="4948200"/>
            <a:ext cx="713880" cy="713880"/>
          </a:xfrm>
          <a:prstGeom prst="rect">
            <a:avLst/>
          </a:prstGeom>
          <a:ln>
            <a:noFill/>
          </a:ln>
        </p:spPr>
      </p:pic>
      <p:sp>
        <p:nvSpPr>
          <p:cNvPr id="567" name="CustomShape 3"/>
          <p:cNvSpPr/>
          <p:nvPr/>
        </p:nvSpPr>
        <p:spPr>
          <a:xfrm>
            <a:off x="9788400" y="2162160"/>
            <a:ext cx="2142720" cy="1554840"/>
          </a:xfrm>
          <a:prstGeom prst="rect">
            <a:avLst/>
          </a:prstGeom>
          <a:noFill/>
          <a:ln>
            <a:noFill/>
          </a:ln>
        </p:spPr>
        <p:style>
          <a:lnRef idx="0"/>
          <a:fillRef idx="0"/>
          <a:effectRef idx="0"/>
          <a:fontRef idx="minor"/>
        </p:style>
        <p:txBody>
          <a:bodyPr/>
          <a:p>
            <a:pPr algn="ctr">
              <a:lnSpc>
                <a:spcPct val="100000"/>
              </a:lnSpc>
            </a:pPr>
            <a:r>
              <a:rPr b="1" lang="es-ES" sz="9600" spc="-1" strike="noStrike" cap="all">
                <a:solidFill>
                  <a:srgbClr val="356ac9"/>
                </a:solidFill>
                <a:latin typeface="Helvetica Neue"/>
                <a:ea typeface="Helvetica Neue"/>
              </a:rPr>
              <a:t>S</a:t>
            </a:r>
            <a:endParaRPr b="0" lang="es-ES" sz="9600" spc="-1" strike="noStrike">
              <a:latin typeface="Arial"/>
            </a:endParaRPr>
          </a:p>
        </p:txBody>
      </p:sp>
    </p:spTree>
  </p:cSld>
  <p:transition spd="slow">
    <p:pull dir="l"/>
  </p:transition>
  <p:timing>
    <p:tnLst>
      <p:par>
        <p:cTn id="113" dur="indefinite" restart="never" nodeType="tmRoot">
          <p:childTnLst>
            <p:seq>
              <p:cTn id="114" restart="whenNotActive" nodeType="interactiveSeq" fill="hold">
                <p:childTnLst>
                  <p:par>
                    <p:cTn id="115" fill="hold">
                      <p:stCondLst>
                        <p:cond delay="0"/>
                      </p:stCondLst>
                      <p:childTnLst>
                        <p:par>
                          <p:cTn id="116" fill="hold">
                            <p:stCondLst>
                              <p:cond delay="0"/>
                            </p:stCondLst>
                            <p:childTnLst>
                              <p:par>
                                <p:cTn id="117" nodeType="clickEffect" fill="hold" presetClass="mediacall">
                                  <p:stCondLst>
                                    <p:cond delay="0"/>
                                  </p:stCondLst>
                                  <p:childTnLst>
                                    <p:cmd type="call">
                                      <p:cBhvr>
                                        <p:cTn id="118" dur="9273" fill="hold"/>
                                        <p:tgtEl>
                                          <p:spTgt spid="566"/>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8"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Understanding rhythm</a:t>
            </a:r>
            <a:endParaRPr b="0" lang="es-ES" sz="7100" spc="-1" strike="noStrike">
              <a:solidFill>
                <a:srgbClr val="000000"/>
              </a:solidFill>
              <a:latin typeface="Helvetica Neue"/>
            </a:endParaRPr>
          </a:p>
        </p:txBody>
      </p:sp>
      <p:pic>
        <p:nvPicPr>
          <p:cNvPr id="569" name="image.png" descr=""/>
          <p:cNvPicPr/>
          <p:nvPr/>
        </p:nvPicPr>
        <p:blipFill>
          <a:blip r:embed="rId1"/>
          <a:stretch/>
        </p:blipFill>
        <p:spPr>
          <a:xfrm>
            <a:off x="7077240" y="3068640"/>
            <a:ext cx="5206680" cy="2865240"/>
          </a:xfrm>
          <a:prstGeom prst="rect">
            <a:avLst/>
          </a:prstGeom>
          <a:ln w="12600">
            <a:noFill/>
          </a:ln>
        </p:spPr>
      </p:pic>
      <p:pic>
        <p:nvPicPr>
          <p:cNvPr id="570" name="image.png" descr=""/>
          <p:cNvPicPr/>
          <p:nvPr/>
        </p:nvPicPr>
        <p:blipFill>
          <a:blip r:embed="rId2"/>
          <a:stretch/>
        </p:blipFill>
        <p:spPr>
          <a:xfrm>
            <a:off x="522360" y="3768840"/>
            <a:ext cx="5767200" cy="926640"/>
          </a:xfrm>
          <a:prstGeom prst="rect">
            <a:avLst/>
          </a:prstGeom>
          <a:ln w="12600">
            <a:noFill/>
          </a:ln>
        </p:spPr>
      </p:pic>
      <p:pic>
        <p:nvPicPr>
          <p:cNvPr id="571" name="image.png" descr=""/>
          <p:cNvPicPr/>
          <p:nvPr/>
        </p:nvPicPr>
        <p:blipFill>
          <a:blip r:embed="rId3"/>
          <a:stretch/>
        </p:blipFill>
        <p:spPr>
          <a:xfrm>
            <a:off x="555480" y="6427800"/>
            <a:ext cx="5206680" cy="2198160"/>
          </a:xfrm>
          <a:prstGeom prst="rect">
            <a:avLst/>
          </a:prstGeom>
          <a:ln w="12600">
            <a:noFill/>
          </a:ln>
        </p:spPr>
      </p:pic>
      <p:sp>
        <p:nvSpPr>
          <p:cNvPr id="572" name="CustomShape 2"/>
          <p:cNvSpPr/>
          <p:nvPr/>
        </p:nvSpPr>
        <p:spPr>
          <a:xfrm>
            <a:off x="6383160" y="3332160"/>
            <a:ext cx="599760" cy="1800000"/>
          </a:xfrm>
          <a:custGeom>
            <a:avLst/>
            <a:gdLst/>
            <a:ahLst/>
            <a:rect l="l" t="t" r="r" b="b"/>
            <a:pathLst>
              <a:path w="21600" h="21600">
                <a:moveTo>
                  <a:pt x="0" y="0"/>
                </a:moveTo>
                <a:lnTo>
                  <a:pt x="0" y="21600"/>
                </a:lnTo>
                <a:lnTo>
                  <a:pt x="14035" y="21600"/>
                </a:lnTo>
                <a:lnTo>
                  <a:pt x="14035" y="11700"/>
                </a:lnTo>
                <a:lnTo>
                  <a:pt x="16200" y="11700"/>
                </a:lnTo>
                <a:lnTo>
                  <a:pt x="16200" y="12600"/>
                </a:lnTo>
                <a:lnTo>
                  <a:pt x="21600" y="10800"/>
                </a:lnTo>
                <a:lnTo>
                  <a:pt x="16200" y="9000"/>
                </a:lnTo>
                <a:lnTo>
                  <a:pt x="16200" y="9900"/>
                </a:lnTo>
                <a:lnTo>
                  <a:pt x="14035" y="9900"/>
                </a:lnTo>
                <a:lnTo>
                  <a:pt x="14035" y="0"/>
                </a:lnTo>
                <a:close/>
              </a:path>
            </a:pathLst>
          </a:custGeom>
          <a:solidFill>
            <a:srgbClr val="00cc99"/>
          </a:solidFill>
          <a:ln w="3240">
            <a:solidFill>
              <a:srgbClr val="000000"/>
            </a:solidFill>
            <a:round/>
          </a:ln>
        </p:spPr>
        <p:style>
          <a:lnRef idx="0"/>
          <a:fillRef idx="0"/>
          <a:effectRef idx="0"/>
          <a:fontRef idx="minor"/>
        </p:style>
      </p:sp>
      <p:sp>
        <p:nvSpPr>
          <p:cNvPr id="573" name="CustomShape 3"/>
          <p:cNvSpPr/>
          <p:nvPr/>
        </p:nvSpPr>
        <p:spPr>
          <a:xfrm>
            <a:off x="5991120" y="6626160"/>
            <a:ext cx="599760" cy="1801440"/>
          </a:xfrm>
          <a:custGeom>
            <a:avLst/>
            <a:gdLst/>
            <a:ahLst/>
            <a:rect l="l" t="t" r="r" b="b"/>
            <a:pathLst>
              <a:path w="21600" h="21600">
                <a:moveTo>
                  <a:pt x="0" y="0"/>
                </a:moveTo>
                <a:lnTo>
                  <a:pt x="0" y="21600"/>
                </a:lnTo>
                <a:lnTo>
                  <a:pt x="14035" y="21600"/>
                </a:lnTo>
                <a:lnTo>
                  <a:pt x="14035" y="11700"/>
                </a:lnTo>
                <a:lnTo>
                  <a:pt x="16200" y="11700"/>
                </a:lnTo>
                <a:lnTo>
                  <a:pt x="16200" y="12600"/>
                </a:lnTo>
                <a:lnTo>
                  <a:pt x="21600" y="10800"/>
                </a:lnTo>
                <a:lnTo>
                  <a:pt x="16200" y="9000"/>
                </a:lnTo>
                <a:lnTo>
                  <a:pt x="16200" y="9900"/>
                </a:lnTo>
                <a:lnTo>
                  <a:pt x="14035" y="9900"/>
                </a:lnTo>
                <a:lnTo>
                  <a:pt x="14035" y="0"/>
                </a:lnTo>
                <a:close/>
              </a:path>
            </a:pathLst>
          </a:custGeom>
          <a:solidFill>
            <a:srgbClr val="00cc99"/>
          </a:solidFill>
          <a:ln w="3240">
            <a:solidFill>
              <a:srgbClr val="000000"/>
            </a:solidFill>
            <a:round/>
          </a:ln>
        </p:spPr>
        <p:style>
          <a:lnRef idx="0"/>
          <a:fillRef idx="0"/>
          <a:effectRef idx="0"/>
          <a:fontRef idx="minor"/>
        </p:style>
      </p:sp>
      <p:sp>
        <p:nvSpPr>
          <p:cNvPr id="574" name="CustomShape 4"/>
          <p:cNvSpPr/>
          <p:nvPr/>
        </p:nvSpPr>
        <p:spPr>
          <a:xfrm>
            <a:off x="6507000" y="6834240"/>
            <a:ext cx="5999040" cy="1107000"/>
          </a:xfrm>
          <a:prstGeom prst="rect">
            <a:avLst/>
          </a:prstGeom>
          <a:noFill/>
          <a:ln w="12600">
            <a:noFill/>
          </a:ln>
        </p:spPr>
        <p:style>
          <a:lnRef idx="0"/>
          <a:fillRef idx="0"/>
          <a:effectRef idx="0"/>
          <a:fontRef idx="minor"/>
        </p:style>
        <p:txBody>
          <a:bodyPr wrap="none" lIns="50760" rIns="50760" tIns="50760" bIns="50760"/>
          <a:p>
            <a:pPr algn="ctr">
              <a:lnSpc>
                <a:spcPct val="100000"/>
              </a:lnSpc>
            </a:pPr>
            <a:r>
              <a:rPr b="0" lang="es-ES" sz="3300" spc="-1" strike="noStrike">
                <a:solidFill>
                  <a:srgbClr val="941751"/>
                </a:solidFill>
                <a:latin typeface="Lucida Sans Unicode"/>
                <a:ea typeface="Lucida Sans Unicode"/>
              </a:rPr>
              <a:t>See-Saw up and down</a:t>
            </a:r>
            <a:endParaRPr b="0" lang="es-ES" sz="3300" spc="-1" strike="noStrike">
              <a:latin typeface="Arial"/>
            </a:endParaRPr>
          </a:p>
          <a:p>
            <a:pPr algn="ctr">
              <a:lnSpc>
                <a:spcPct val="100000"/>
              </a:lnSpc>
            </a:pPr>
            <a:r>
              <a:rPr b="0" lang="es-ES" sz="3300" spc="-1" strike="noStrike">
                <a:solidFill>
                  <a:srgbClr val="941751"/>
                </a:solidFill>
                <a:latin typeface="Lucida Sans Unicode"/>
                <a:ea typeface="Lucida Sans Unicode"/>
              </a:rPr>
              <a:t>In the air and on the ground</a:t>
            </a:r>
            <a:endParaRPr b="0" lang="es-ES" sz="3300" spc="-1" strike="noStrike">
              <a:latin typeface="Arial"/>
            </a:endParaRPr>
          </a:p>
        </p:txBody>
      </p:sp>
    </p:spTree>
  </p:cSld>
  <p:transition spd="slow">
    <p:dissolve/>
  </p:transition>
</p:sld>
</file>

<file path=ppt/slides/slide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5"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The Syncopated Clock</a:t>
            </a:r>
            <a:endParaRPr b="0" lang="es-ES" sz="7100" spc="-1" strike="noStrike">
              <a:solidFill>
                <a:srgbClr val="000000"/>
              </a:solidFill>
              <a:latin typeface="Helvetica Neue"/>
            </a:endParaRPr>
          </a:p>
        </p:txBody>
      </p:sp>
      <p:pic>
        <p:nvPicPr>
          <p:cNvPr id="576" name="Picture 3" descr=""/>
          <p:cNvPicPr/>
          <p:nvPr/>
        </p:nvPicPr>
        <p:blipFill>
          <a:blip r:embed="rId1"/>
          <a:stretch/>
        </p:blipFill>
        <p:spPr>
          <a:xfrm>
            <a:off x="2757600" y="2573280"/>
            <a:ext cx="8905680" cy="4743000"/>
          </a:xfrm>
          <a:prstGeom prst="rect">
            <a:avLst/>
          </a:prstGeom>
          <a:ln w="12600">
            <a:noFill/>
          </a:ln>
        </p:spPr>
      </p:pic>
      <p:pic>
        <p:nvPicPr>
          <p:cNvPr id="577" name="Picture 2" descr=""/>
          <p:cNvPicPr/>
          <p:nvPr/>
        </p:nvPicPr>
        <p:blipFill>
          <a:blip r:embed="rId2"/>
          <a:stretch/>
        </p:blipFill>
        <p:spPr>
          <a:xfrm rot="19572600">
            <a:off x="1687320" y="3079800"/>
            <a:ext cx="2736360" cy="2158560"/>
          </a:xfrm>
          <a:prstGeom prst="rect">
            <a:avLst/>
          </a:prstGeom>
          <a:ln w="12600">
            <a:noFill/>
          </a:ln>
        </p:spPr>
      </p:pic>
      <p:sp>
        <p:nvSpPr>
          <p:cNvPr id="578" name="CustomShape 2"/>
          <p:cNvSpPr/>
          <p:nvPr/>
        </p:nvSpPr>
        <p:spPr>
          <a:xfrm>
            <a:off x="2181960" y="7829280"/>
            <a:ext cx="9443520" cy="457560"/>
          </a:xfrm>
          <a:prstGeom prst="rect">
            <a:avLst/>
          </a:prstGeom>
          <a:noFill/>
          <a:ln w="12600">
            <a:noFill/>
          </a:ln>
        </p:spPr>
        <p:style>
          <a:lnRef idx="0"/>
          <a:fillRef idx="0"/>
          <a:effectRef idx="0"/>
          <a:fontRef idx="minor"/>
        </p:style>
      </p:sp>
      <p:pic>
        <p:nvPicPr>
          <p:cNvPr id="579" name="el-reloj-sincopado-leroy-anderson.mp3" descr=""/>
          <p:cNvPicPr/>
          <p:nvPr/>
        </p:nvPicPr>
        <p:blipFill>
          <a:blip r:embed="rId3"/>
          <a:stretch/>
        </p:blipFill>
        <p:spPr>
          <a:xfrm>
            <a:off x="10360080" y="1662120"/>
            <a:ext cx="928440" cy="928440"/>
          </a:xfrm>
          <a:prstGeom prst="rect">
            <a:avLst/>
          </a:prstGeom>
          <a:ln>
            <a:noFill/>
          </a:ln>
        </p:spPr>
      </p:pic>
    </p:spTree>
  </p:cSld>
  <p:transition spd="slow">
    <p:pull dir="l"/>
  </p:transition>
  <p:timing>
    <p:tnLst>
      <p:par>
        <p:cTn id="119" dur="indefinite" restart="never" nodeType="tmRoot">
          <p:childTnLst>
            <p:seq>
              <p:cTn id="120" restart="whenNotActive" nodeType="interactiveSeq" fill="hold">
                <p:childTnLst>
                  <p:par>
                    <p:cTn id="121" fill="hold">
                      <p:childTnLst>
                        <p:par>
                          <p:cTn id="122" fill="hold">
                            <p:stCondLst>
                              <p:cond delay="0"/>
                            </p:stCondLst>
                            <p:childTnLst>
                              <p:par>
                                <p:cTn id="123" nodeType="clickEffect" fill="hold" presetClass="mediacall">
                                  <p:stCondLst>
                                    <p:cond delay="0"/>
                                  </p:stCondLst>
                                  <p:childTnLst>
                                    <p:cmd type="call">
                                      <p:cBhvr>
                                        <p:cTn id="124" dur="150576" fill="hold"/>
                                        <p:tgtEl>
                                          <p:spTgt spid="579"/>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0" name="TextShape 1"/>
          <p:cNvSpPr txBox="1"/>
          <p:nvPr/>
        </p:nvSpPr>
        <p:spPr>
          <a:xfrm>
            <a:off x="974880" y="1084320"/>
            <a:ext cx="1105488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Rhythm names</a:t>
            </a:r>
            <a:endParaRPr b="0" lang="es-ES" sz="7100" spc="-1" strike="noStrike">
              <a:solidFill>
                <a:srgbClr val="000000"/>
              </a:solidFill>
              <a:latin typeface="Helvetica Neue"/>
            </a:endParaRPr>
          </a:p>
        </p:txBody>
      </p:sp>
      <p:sp>
        <p:nvSpPr>
          <p:cNvPr id="581" name="TextShape 2"/>
          <p:cNvSpPr txBox="1"/>
          <p:nvPr/>
        </p:nvSpPr>
        <p:spPr>
          <a:xfrm>
            <a:off x="813600" y="3004560"/>
            <a:ext cx="7002000" cy="5851080"/>
          </a:xfrm>
          <a:prstGeom prst="rect">
            <a:avLst/>
          </a:prstGeom>
          <a:noFill/>
          <a:ln w="12600">
            <a:noFill/>
          </a:ln>
        </p:spPr>
        <p:txBody>
          <a:bodyPr lIns="65160" rIns="65160" tIns="65160" bIns="65160"/>
          <a:p>
            <a:pPr marL="579600" indent="-579240">
              <a:lnSpc>
                <a:spcPct val="110000"/>
              </a:lnSpc>
              <a:spcBef>
                <a:spcPts val="700"/>
              </a:spcBef>
              <a:buClr>
                <a:srgbClr val="4a3ba5"/>
              </a:buClr>
              <a:buSzPct val="95000"/>
              <a:buFont typeface="StarSymbol"/>
              <a:buChar char="▪"/>
            </a:pPr>
            <a:r>
              <a:rPr b="0" lang="es-ES" sz="3300" spc="-1" strike="noStrike">
                <a:solidFill>
                  <a:srgbClr val="000000"/>
                </a:solidFill>
                <a:latin typeface="Constantia"/>
                <a:ea typeface="Constantia"/>
              </a:rPr>
              <a:t>Rhythm names such as ta and ti-ti actually convey the rhythms that they describe.</a:t>
            </a:r>
            <a:endParaRPr b="0" lang="es-ES" sz="3300" spc="-1" strike="noStrike">
              <a:solidFill>
                <a:srgbClr val="000000"/>
              </a:solidFill>
              <a:latin typeface="Constantia"/>
            </a:endParaRPr>
          </a:p>
          <a:p>
            <a:pPr marL="579600" indent="-579240">
              <a:lnSpc>
                <a:spcPct val="110000"/>
              </a:lnSpc>
              <a:spcBef>
                <a:spcPts val="700"/>
              </a:spcBef>
              <a:buClr>
                <a:srgbClr val="4a3ba5"/>
              </a:buClr>
              <a:buSzPct val="95000"/>
              <a:buFont typeface="StarSymbol"/>
              <a:buChar char="▪"/>
            </a:pPr>
            <a:r>
              <a:rPr b="0" lang="es-ES" sz="3300" spc="-1" strike="noStrike">
                <a:solidFill>
                  <a:srgbClr val="000000"/>
                </a:solidFill>
                <a:latin typeface="Constantia"/>
                <a:ea typeface="Constantia"/>
              </a:rPr>
              <a:t>They are taught first in relation to known musical sounds (1) and patterns, and later as symbols (2).</a:t>
            </a:r>
            <a:endParaRPr b="0" lang="es-ES" sz="3300" spc="-1" strike="noStrike">
              <a:solidFill>
                <a:srgbClr val="000000"/>
              </a:solidFill>
              <a:latin typeface="Constantia"/>
            </a:endParaRPr>
          </a:p>
        </p:txBody>
      </p:sp>
      <p:pic>
        <p:nvPicPr>
          <p:cNvPr id="582" name="Picture 5" descr=""/>
          <p:cNvPicPr/>
          <p:nvPr/>
        </p:nvPicPr>
        <p:blipFill>
          <a:blip r:embed="rId1"/>
          <a:stretch/>
        </p:blipFill>
        <p:spPr>
          <a:xfrm>
            <a:off x="8005680" y="2492280"/>
            <a:ext cx="4100040" cy="1918800"/>
          </a:xfrm>
          <a:prstGeom prst="rect">
            <a:avLst/>
          </a:prstGeom>
          <a:ln w="12600">
            <a:noFill/>
          </a:ln>
        </p:spPr>
      </p:pic>
      <p:pic>
        <p:nvPicPr>
          <p:cNvPr id="583" name="Picture 6" descr=""/>
          <p:cNvPicPr/>
          <p:nvPr/>
        </p:nvPicPr>
        <p:blipFill>
          <a:blip r:embed="rId2"/>
          <a:stretch/>
        </p:blipFill>
        <p:spPr>
          <a:xfrm>
            <a:off x="8013600" y="4768920"/>
            <a:ext cx="4073040" cy="1914120"/>
          </a:xfrm>
          <a:prstGeom prst="rect">
            <a:avLst/>
          </a:prstGeom>
          <a:ln w="12600">
            <a:noFill/>
          </a:ln>
        </p:spPr>
      </p:pic>
    </p:spTree>
  </p:cSld>
  <p:transition spd="slow">
    <p:circle/>
  </p:transition>
</p:sld>
</file>

<file path=ppt/slides/slide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4" name="TextShape 1"/>
          <p:cNvSpPr txBox="1"/>
          <p:nvPr/>
        </p:nvSpPr>
        <p:spPr>
          <a:xfrm>
            <a:off x="650160" y="1001520"/>
            <a:ext cx="11703960" cy="162540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pic>
        <p:nvPicPr>
          <p:cNvPr id="585" name="Copy Cat.jpeg" descr=""/>
          <p:cNvPicPr/>
          <p:nvPr/>
        </p:nvPicPr>
        <p:blipFill>
          <a:blip r:embed="rId1"/>
          <a:stretch/>
        </p:blipFill>
        <p:spPr>
          <a:xfrm>
            <a:off x="25560" y="304920"/>
            <a:ext cx="12979080" cy="8967600"/>
          </a:xfrm>
          <a:prstGeom prst="rect">
            <a:avLst/>
          </a:prstGeom>
          <a:ln w="12600">
            <a:noFill/>
          </a:ln>
        </p:spPr>
      </p:pic>
      <p:pic>
        <p:nvPicPr>
          <p:cNvPr id="586" name="Picture 4" descr=""/>
          <p:cNvPicPr/>
          <p:nvPr/>
        </p:nvPicPr>
        <p:blipFill>
          <a:blip r:embed="rId2"/>
          <a:stretch/>
        </p:blipFill>
        <p:spPr>
          <a:xfrm>
            <a:off x="8447040" y="1204920"/>
            <a:ext cx="571320" cy="571320"/>
          </a:xfrm>
          <a:prstGeom prst="rect">
            <a:avLst/>
          </a:prstGeom>
          <a:ln w="12600">
            <a:noFill/>
          </a:ln>
        </p:spPr>
      </p:pic>
      <p:sp>
        <p:nvSpPr>
          <p:cNvPr id="587" name="CustomShape 2"/>
          <p:cNvSpPr/>
          <p:nvPr/>
        </p:nvSpPr>
        <p:spPr>
          <a:xfrm>
            <a:off x="5645160" y="1590480"/>
            <a:ext cx="2757600" cy="1554840"/>
          </a:xfrm>
          <a:prstGeom prst="rect">
            <a:avLst/>
          </a:prstGeom>
          <a:noFill/>
          <a:ln>
            <a:noFill/>
          </a:ln>
        </p:spPr>
        <p:style>
          <a:lnRef idx="0"/>
          <a:fillRef idx="0"/>
          <a:effectRef idx="0"/>
          <a:fontRef idx="minor"/>
        </p:style>
        <p:txBody>
          <a:bodyPr/>
          <a:p>
            <a:pPr algn="ctr">
              <a:lnSpc>
                <a:spcPct val="100000"/>
              </a:lnSpc>
            </a:pPr>
            <a:r>
              <a:rPr b="1" lang="es-ES" sz="9600" spc="-1" strike="noStrike" cap="all">
                <a:solidFill>
                  <a:srgbClr val="356ac9"/>
                </a:solidFill>
                <a:latin typeface="Helvetica Neue"/>
                <a:ea typeface="Helvetica Neue"/>
              </a:rPr>
              <a:t>C</a:t>
            </a:r>
            <a:endParaRPr b="0" lang="es-ES" sz="9600" spc="-1" strike="noStrike">
              <a:latin typeface="Arial"/>
            </a:endParaRPr>
          </a:p>
        </p:txBody>
      </p:sp>
    </p:spTree>
  </p:cSld>
  <p:transition spd="slow">
    <p:dissolve/>
  </p:transition>
  <p:timing>
    <p:tnLst>
      <p:par>
        <p:cTn id="125" dur="indefinite" restart="never" nodeType="tmRoot">
          <p:childTnLst>
            <p:seq>
              <p:cTn id="126" dur="indefinite" nodeType="mainSeq">
                <p:childTnLst>
                  <p:par>
                    <p:cTn id="127" fill="hold">
                      <p:stCondLst>
                        <p:cond delay="indefinite"/>
                      </p:stCondLst>
                      <p:childTnLst>
                        <p:par>
                          <p:cTn id="128" fill="hold">
                            <p:stCondLst>
                              <p:cond delay="0"/>
                            </p:stCondLst>
                            <p:childTnLst>
                              <p:par>
                                <p:cTn id="129" nodeType="clickEffect" fill="hold" presetClass="mediacall">
                                  <p:stCondLst>
                                    <p:cond delay="0"/>
                                  </p:stCondLst>
                                  <p:childTnLst>
                                    <p:cmd type="call">
                                      <p:cBhvr>
                                        <p:cTn id="130" dur="7992108" fill="hold"/>
                                        <p:tgtEl>
                                          <p:spTgt spid="586"/>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8" name="TextShape 1"/>
          <p:cNvSpPr txBox="1"/>
          <p:nvPr/>
        </p:nvSpPr>
        <p:spPr>
          <a:xfrm>
            <a:off x="813600" y="55620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Oliver Twist</a:t>
            </a:r>
            <a:endParaRPr b="0" lang="es-ES" sz="7100" spc="-1" strike="noStrike">
              <a:solidFill>
                <a:srgbClr val="000000"/>
              </a:solidFill>
              <a:latin typeface="Helvetica Neue"/>
            </a:endParaRPr>
          </a:p>
        </p:txBody>
      </p:sp>
      <p:sp>
        <p:nvSpPr>
          <p:cNvPr id="389" name="CustomShape 2"/>
          <p:cNvSpPr/>
          <p:nvPr/>
        </p:nvSpPr>
        <p:spPr>
          <a:xfrm>
            <a:off x="1213200" y="2212560"/>
            <a:ext cx="11123280" cy="3016440"/>
          </a:xfrm>
          <a:prstGeom prst="rect">
            <a:avLst/>
          </a:prstGeom>
          <a:noFill/>
          <a:ln w="12600">
            <a:noFill/>
          </a:ln>
        </p:spPr>
        <p:style>
          <a:lnRef idx="0"/>
          <a:fillRef idx="0"/>
          <a:effectRef idx="0"/>
          <a:fontRef idx="minor"/>
        </p:style>
        <p:txBody>
          <a:bodyPr wrap="none" lIns="45720" rIns="45720"/>
          <a:p>
            <a:pPr algn="ctr">
              <a:lnSpc>
                <a:spcPct val="100000"/>
              </a:lnSpc>
            </a:pPr>
            <a:r>
              <a:rPr b="0" lang="es-ES" sz="4800" spc="-1" strike="noStrike">
                <a:solidFill>
                  <a:srgbClr val="625b48"/>
                </a:solidFill>
                <a:latin typeface="Lucida Sans Unicode"/>
                <a:ea typeface="Lucida Sans Unicode"/>
              </a:rPr>
              <a:t>Oliver Twist, you can’t do this,</a:t>
            </a:r>
            <a:endParaRPr b="0" lang="es-ES" sz="4800" spc="-1" strike="noStrike">
              <a:latin typeface="Arial"/>
            </a:endParaRPr>
          </a:p>
          <a:p>
            <a:pPr algn="ctr">
              <a:lnSpc>
                <a:spcPct val="100000"/>
              </a:lnSpc>
            </a:pPr>
            <a:r>
              <a:rPr b="0" lang="es-ES" sz="4800" spc="-1" strike="noStrike">
                <a:solidFill>
                  <a:srgbClr val="625b48"/>
                </a:solidFill>
                <a:latin typeface="Lucida Sans Unicode"/>
                <a:ea typeface="Lucida Sans Unicode"/>
              </a:rPr>
              <a:t>So what’s the use in trying?</a:t>
            </a:r>
            <a:endParaRPr b="0" lang="es-ES" sz="4800" spc="-1" strike="noStrike">
              <a:latin typeface="Arial"/>
            </a:endParaRPr>
          </a:p>
          <a:p>
            <a:pPr algn="ctr">
              <a:lnSpc>
                <a:spcPct val="100000"/>
              </a:lnSpc>
            </a:pPr>
            <a:r>
              <a:rPr b="0" lang="es-ES" sz="4800" spc="-1" strike="noStrike">
                <a:solidFill>
                  <a:srgbClr val="625b48"/>
                </a:solidFill>
                <a:latin typeface="Lucida Sans Unicode"/>
                <a:ea typeface="Lucida Sans Unicode"/>
              </a:rPr>
              <a:t>Pat your knees and touch your toes,</a:t>
            </a:r>
            <a:endParaRPr b="0" lang="es-ES" sz="4800" spc="-1" strike="noStrike">
              <a:latin typeface="Arial"/>
            </a:endParaRPr>
          </a:p>
          <a:p>
            <a:pPr algn="ctr">
              <a:lnSpc>
                <a:spcPct val="100000"/>
              </a:lnSpc>
            </a:pPr>
            <a:r>
              <a:rPr b="0" lang="es-ES" sz="4800" spc="-1" strike="noStrike">
                <a:solidFill>
                  <a:srgbClr val="625b48"/>
                </a:solidFill>
                <a:latin typeface="Lucida Sans Unicode"/>
                <a:ea typeface="Lucida Sans Unicode"/>
              </a:rPr>
              <a:t>Clap your hands and around you go</a:t>
            </a:r>
            <a:endParaRPr b="0" lang="es-ES" sz="4800" spc="-1" strike="noStrike">
              <a:latin typeface="Arial"/>
            </a:endParaRPr>
          </a:p>
        </p:txBody>
      </p:sp>
      <p:pic>
        <p:nvPicPr>
          <p:cNvPr id="390" name="Picture 2" descr=""/>
          <p:cNvPicPr/>
          <p:nvPr/>
        </p:nvPicPr>
        <p:blipFill>
          <a:blip r:embed="rId1"/>
          <a:stretch/>
        </p:blipFill>
        <p:spPr>
          <a:xfrm rot="1673400">
            <a:off x="6959520" y="5550120"/>
            <a:ext cx="3420720" cy="3420720"/>
          </a:xfrm>
          <a:prstGeom prst="rect">
            <a:avLst/>
          </a:prstGeom>
          <a:ln w="12600">
            <a:noFill/>
          </a:ln>
        </p:spPr>
      </p:pic>
      <p:sp>
        <p:nvSpPr>
          <p:cNvPr id="391" name="CustomShape 3"/>
          <p:cNvSpPr/>
          <p:nvPr/>
        </p:nvSpPr>
        <p:spPr>
          <a:xfrm>
            <a:off x="637560" y="6892920"/>
            <a:ext cx="5099040" cy="1554840"/>
          </a:xfrm>
          <a:prstGeom prst="rect">
            <a:avLst/>
          </a:prstGeom>
          <a:noFill/>
          <a:ln w="12600">
            <a:noFill/>
          </a:ln>
        </p:spPr>
        <p:style>
          <a:lnRef idx="0"/>
          <a:fillRef idx="0"/>
          <a:effectRef idx="0"/>
          <a:fontRef idx="minor"/>
        </p:style>
        <p:txBody>
          <a:bodyPr wrap="none" lIns="45720" rIns="45720"/>
          <a:p>
            <a:pPr algn="ctr">
              <a:lnSpc>
                <a:spcPct val="100000"/>
              </a:lnSpc>
            </a:pPr>
            <a:r>
              <a:rPr b="0" lang="es-ES" sz="2400" spc="-1" strike="noStrike">
                <a:solidFill>
                  <a:srgbClr val="625b48"/>
                </a:solidFill>
                <a:latin typeface="Lucida Sans Unicode"/>
                <a:ea typeface="Lucida Sans Unicode"/>
              </a:rPr>
              <a:t>Lyrics – Movements</a:t>
            </a:r>
            <a:endParaRPr b="0" lang="es-ES" sz="2400" spc="-1" strike="noStrike">
              <a:latin typeface="Arial"/>
            </a:endParaRPr>
          </a:p>
          <a:p>
            <a:pPr algn="ctr">
              <a:lnSpc>
                <a:spcPct val="100000"/>
              </a:lnSpc>
            </a:pPr>
            <a:r>
              <a:rPr b="0" lang="es-ES" sz="2400" spc="-1" strike="noStrike">
                <a:solidFill>
                  <a:srgbClr val="625b48"/>
                </a:solidFill>
                <a:latin typeface="Lucida Sans Unicode"/>
                <a:ea typeface="Lucida Sans Unicode"/>
              </a:rPr>
              <a:t>Singing – Magic pencil and notes</a:t>
            </a:r>
            <a:endParaRPr b="0" lang="es-ES" sz="2400" spc="-1" strike="noStrike">
              <a:latin typeface="Arial"/>
            </a:endParaRPr>
          </a:p>
          <a:p>
            <a:pPr algn="ctr">
              <a:lnSpc>
                <a:spcPct val="100000"/>
              </a:lnSpc>
            </a:pPr>
            <a:r>
              <a:rPr b="0" lang="es-ES" sz="2400" spc="-1" strike="noStrike">
                <a:solidFill>
                  <a:srgbClr val="625b48"/>
                </a:solidFill>
                <a:latin typeface="Lucida Sans Unicode"/>
                <a:ea typeface="Lucida Sans Unicode"/>
              </a:rPr>
              <a:t>Clapping (right, left)</a:t>
            </a:r>
            <a:endParaRPr b="0" lang="es-ES" sz="2400" spc="-1" strike="noStrike">
              <a:latin typeface="Arial"/>
            </a:endParaRPr>
          </a:p>
          <a:p>
            <a:pPr algn="ctr">
              <a:lnSpc>
                <a:spcPct val="100000"/>
              </a:lnSpc>
            </a:pPr>
            <a:r>
              <a:rPr b="0" lang="es-ES" sz="2400" spc="-1" strike="noStrike">
                <a:solidFill>
                  <a:srgbClr val="625b48"/>
                </a:solidFill>
                <a:latin typeface="Lucida Sans Unicode"/>
                <a:ea typeface="Lucida Sans Unicode"/>
              </a:rPr>
              <a:t>Game</a:t>
            </a:r>
            <a:endParaRPr b="0" lang="es-ES" sz="2400" spc="-1" strike="noStrike">
              <a:latin typeface="Arial"/>
            </a:endParaRPr>
          </a:p>
        </p:txBody>
      </p:sp>
      <p:pic>
        <p:nvPicPr>
          <p:cNvPr id="392" name="Picture 1" descr="">
            <a:hlinkClick r:id="" action="ppaction://media"/>
          </p:cNvPr>
          <p:cNvPicPr/>
          <p:nvPr>
            <a:videoFile r:link="rId2"/>
            <p:extLst>
              <p:ext uri="{DAA4B4D4-6D71-4841-9C94-3DE7FCFB9230}">
                <p14:media r:embed="rId3"/>
              </p:ext>
            </p:extLst>
          </p:nvPr>
        </p:nvPicPr>
        <p:blipFill>
          <a:blip r:embed="rId4"/>
        </p:blipFill>
        <p:spPr>
          <a:xfrm>
            <a:off x="7574040" y="1376280"/>
            <a:ext cx="856800" cy="856800"/>
          </a:xfrm>
          <a:prstGeom prst="rect">
            <a:avLst/>
          </a:prstGeom>
          <a:ln>
            <a:noFill/>
          </a:ln>
        </p:spPr>
      </p:pic>
    </p:spTree>
  </p:cSld>
  <p:timing>
    <p:tnLst>
      <p:par>
        <p:cTn id="11" dur="indefinite" restart="never" nodeType="tmRoot">
          <p:childTnLst>
            <p:seq>
              <p:cTn id="12" restart="whenNotActive" nodeType="interactiveSeq" fill="hold">
                <p:childTnLst>
                  <p:par>
                    <p:cTn id="13" fill="hold">
                      <p:stCondLst>
                        <p:cond delay="0"/>
                      </p:stCondLst>
                      <p:childTnLst>
                        <p:par>
                          <p:cTn id="14" fill="hold">
                            <p:stCondLst>
                              <p:cond delay="0"/>
                            </p:stCondLst>
                            <p:childTnLst>
                              <p:par>
                                <p:cTn id="15" nodeType="clickEffect" fill="hold" presetClass="mediacall">
                                  <p:stCondLst>
                                    <p:cond delay="0"/>
                                  </p:stCondLst>
                                  <p:childTnLst>
                                    <p:cmd type="call">
                                      <p:cBhvr>
                                        <p:cTn id="16" dur="11000" fill="hold"/>
                                        <p:tgtEl>
                                          <p:spTgt spid="392"/>
                                        </p:tgtEl>
                                      </p:cBhvr>
                                    </p:cmd>
                                  </p:childTnLst>
                                </p:cTn>
                              </p:par>
                            </p:childTnLst>
                          </p:cTn>
                        </p:par>
                      </p:childTnLst>
                    </p:cTn>
                  </p:par>
                </p:childTnLst>
              </p:cTn>
              <p:prevCondLst>
                <p:cond delay="0" evt="onPrev">
                  <p:tgtEl>
                    <p:sldTgt/>
                  </p:tgtEl>
                </p:cond>
              </p:prevCondLst>
              <p:nextCondLst>
                <p:cond delay="0" evt="onNext">
                  <p:tgtEl>
                    <p:sldTgt/>
                  </p:tgtEl>
                </p:cond>
              </p:nextCondLst>
            </p:seq>
            <p:seq>
              <p:cTn id="17" dur="indefinite" nodeType="mainSeq"/>
              <p:prevCondLst>
                <p:cond delay="0" evt="onPrev">
                  <p:tgtEl>
                    <p:sldTgt/>
                  </p:tgtEl>
                </p:cond>
              </p:prevCondLst>
              <p:nextCondLst>
                <p:cond delay="0" evt="onNext">
                  <p:tgtEl>
                    <p:sldTgt/>
                  </p:tgtEl>
                </p:cond>
              </p:nextCondLst>
            </p:seq>
          </p:childTnLst>
        </p:cTn>
      </p:par>
    </p:tnLst>
  </p:timing>
</p:sld>
</file>

<file path=ppt/slides/slide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8"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Understanding rhythm</a:t>
            </a:r>
            <a:endParaRPr b="0" lang="es-ES" sz="7100" spc="-1" strike="noStrike">
              <a:solidFill>
                <a:srgbClr val="000000"/>
              </a:solidFill>
              <a:latin typeface="Helvetica Neue"/>
            </a:endParaRPr>
          </a:p>
        </p:txBody>
      </p:sp>
      <p:pic>
        <p:nvPicPr>
          <p:cNvPr id="589" name="image.png" descr=""/>
          <p:cNvPicPr/>
          <p:nvPr/>
        </p:nvPicPr>
        <p:blipFill>
          <a:blip r:embed="rId1"/>
          <a:stretch/>
        </p:blipFill>
        <p:spPr>
          <a:xfrm>
            <a:off x="7077240" y="3068640"/>
            <a:ext cx="5206680" cy="2865240"/>
          </a:xfrm>
          <a:prstGeom prst="rect">
            <a:avLst/>
          </a:prstGeom>
          <a:ln w="12600">
            <a:noFill/>
          </a:ln>
        </p:spPr>
      </p:pic>
      <p:pic>
        <p:nvPicPr>
          <p:cNvPr id="590" name="image.png" descr=""/>
          <p:cNvPicPr/>
          <p:nvPr/>
        </p:nvPicPr>
        <p:blipFill>
          <a:blip r:embed="rId2"/>
          <a:stretch/>
        </p:blipFill>
        <p:spPr>
          <a:xfrm>
            <a:off x="522360" y="3768840"/>
            <a:ext cx="5767200" cy="926640"/>
          </a:xfrm>
          <a:prstGeom prst="rect">
            <a:avLst/>
          </a:prstGeom>
          <a:ln w="12600">
            <a:noFill/>
          </a:ln>
        </p:spPr>
      </p:pic>
      <p:pic>
        <p:nvPicPr>
          <p:cNvPr id="591" name="image.png" descr=""/>
          <p:cNvPicPr/>
          <p:nvPr/>
        </p:nvPicPr>
        <p:blipFill>
          <a:blip r:embed="rId3"/>
          <a:stretch/>
        </p:blipFill>
        <p:spPr>
          <a:xfrm>
            <a:off x="555480" y="6427800"/>
            <a:ext cx="5206680" cy="2198160"/>
          </a:xfrm>
          <a:prstGeom prst="rect">
            <a:avLst/>
          </a:prstGeom>
          <a:ln w="12600">
            <a:noFill/>
          </a:ln>
        </p:spPr>
      </p:pic>
      <p:sp>
        <p:nvSpPr>
          <p:cNvPr id="592" name="CustomShape 2"/>
          <p:cNvSpPr/>
          <p:nvPr/>
        </p:nvSpPr>
        <p:spPr>
          <a:xfrm>
            <a:off x="6383160" y="3332160"/>
            <a:ext cx="599760" cy="1800000"/>
          </a:xfrm>
          <a:custGeom>
            <a:avLst/>
            <a:gdLst/>
            <a:ahLst/>
            <a:rect l="l" t="t" r="r" b="b"/>
            <a:pathLst>
              <a:path w="21600" h="21600">
                <a:moveTo>
                  <a:pt x="0" y="0"/>
                </a:moveTo>
                <a:lnTo>
                  <a:pt x="0" y="21600"/>
                </a:lnTo>
                <a:lnTo>
                  <a:pt x="14035" y="21600"/>
                </a:lnTo>
                <a:lnTo>
                  <a:pt x="14035" y="11700"/>
                </a:lnTo>
                <a:lnTo>
                  <a:pt x="16200" y="11700"/>
                </a:lnTo>
                <a:lnTo>
                  <a:pt x="16200" y="12600"/>
                </a:lnTo>
                <a:lnTo>
                  <a:pt x="21600" y="10800"/>
                </a:lnTo>
                <a:lnTo>
                  <a:pt x="16200" y="9000"/>
                </a:lnTo>
                <a:lnTo>
                  <a:pt x="16200" y="9900"/>
                </a:lnTo>
                <a:lnTo>
                  <a:pt x="14035" y="9900"/>
                </a:lnTo>
                <a:lnTo>
                  <a:pt x="14035" y="0"/>
                </a:lnTo>
                <a:close/>
              </a:path>
            </a:pathLst>
          </a:custGeom>
          <a:solidFill>
            <a:srgbClr val="00cc99"/>
          </a:solidFill>
          <a:ln w="3240">
            <a:solidFill>
              <a:srgbClr val="000000"/>
            </a:solidFill>
            <a:round/>
          </a:ln>
        </p:spPr>
        <p:style>
          <a:lnRef idx="0"/>
          <a:fillRef idx="0"/>
          <a:effectRef idx="0"/>
          <a:fontRef idx="minor"/>
        </p:style>
      </p:sp>
      <p:sp>
        <p:nvSpPr>
          <p:cNvPr id="593" name="CustomShape 3"/>
          <p:cNvSpPr/>
          <p:nvPr/>
        </p:nvSpPr>
        <p:spPr>
          <a:xfrm>
            <a:off x="5991120" y="6626160"/>
            <a:ext cx="599760" cy="1801440"/>
          </a:xfrm>
          <a:custGeom>
            <a:avLst/>
            <a:gdLst/>
            <a:ahLst/>
            <a:rect l="l" t="t" r="r" b="b"/>
            <a:pathLst>
              <a:path w="21600" h="21600">
                <a:moveTo>
                  <a:pt x="0" y="0"/>
                </a:moveTo>
                <a:lnTo>
                  <a:pt x="0" y="21600"/>
                </a:lnTo>
                <a:lnTo>
                  <a:pt x="14035" y="21600"/>
                </a:lnTo>
                <a:lnTo>
                  <a:pt x="14035" y="11700"/>
                </a:lnTo>
                <a:lnTo>
                  <a:pt x="16200" y="11700"/>
                </a:lnTo>
                <a:lnTo>
                  <a:pt x="16200" y="12600"/>
                </a:lnTo>
                <a:lnTo>
                  <a:pt x="21600" y="10800"/>
                </a:lnTo>
                <a:lnTo>
                  <a:pt x="16200" y="9000"/>
                </a:lnTo>
                <a:lnTo>
                  <a:pt x="16200" y="9900"/>
                </a:lnTo>
                <a:lnTo>
                  <a:pt x="14035" y="9900"/>
                </a:lnTo>
                <a:lnTo>
                  <a:pt x="14035" y="0"/>
                </a:lnTo>
                <a:close/>
              </a:path>
            </a:pathLst>
          </a:custGeom>
          <a:solidFill>
            <a:srgbClr val="00cc99"/>
          </a:solidFill>
          <a:ln w="3240">
            <a:solidFill>
              <a:srgbClr val="000000"/>
            </a:solidFill>
            <a:round/>
          </a:ln>
        </p:spPr>
        <p:style>
          <a:lnRef idx="0"/>
          <a:fillRef idx="0"/>
          <a:effectRef idx="0"/>
          <a:fontRef idx="minor"/>
        </p:style>
      </p:sp>
      <p:sp>
        <p:nvSpPr>
          <p:cNvPr id="594" name="CustomShape 4"/>
          <p:cNvSpPr/>
          <p:nvPr/>
        </p:nvSpPr>
        <p:spPr>
          <a:xfrm>
            <a:off x="6406560" y="6834240"/>
            <a:ext cx="6200280" cy="1320840"/>
          </a:xfrm>
          <a:prstGeom prst="rect">
            <a:avLst/>
          </a:prstGeom>
          <a:noFill/>
          <a:ln w="12600">
            <a:noFill/>
          </a:ln>
        </p:spPr>
        <p:style>
          <a:lnRef idx="0"/>
          <a:fillRef idx="0"/>
          <a:effectRef idx="0"/>
          <a:fontRef idx="minor"/>
        </p:style>
        <p:txBody>
          <a:bodyPr wrap="none" lIns="50760" rIns="50760" tIns="50760" bIns="50760"/>
          <a:p>
            <a:pPr algn="ctr">
              <a:lnSpc>
                <a:spcPct val="100000"/>
              </a:lnSpc>
            </a:pPr>
            <a:r>
              <a:rPr b="0" lang="es-ES" sz="4000" spc="-1" strike="noStrike">
                <a:solidFill>
                  <a:srgbClr val="941751"/>
                </a:solidFill>
                <a:latin typeface="Lucida Sans Unicode"/>
                <a:ea typeface="Lucida Sans Unicode"/>
              </a:rPr>
              <a:t>Co-py cat  co-py cat</a:t>
            </a:r>
            <a:endParaRPr b="0" lang="es-ES" sz="4000" spc="-1" strike="noStrike">
              <a:latin typeface="Arial"/>
            </a:endParaRPr>
          </a:p>
          <a:p>
            <a:pPr algn="ctr">
              <a:lnSpc>
                <a:spcPct val="100000"/>
              </a:lnSpc>
            </a:pPr>
            <a:r>
              <a:rPr b="0" lang="es-ES" sz="4000" spc="-1" strike="noStrike">
                <a:solidFill>
                  <a:srgbClr val="941751"/>
                </a:solidFill>
                <a:latin typeface="Lucida Sans Unicode"/>
                <a:ea typeface="Lucida Sans Unicode"/>
              </a:rPr>
              <a:t>Si-tting on the door mat</a:t>
            </a:r>
            <a:endParaRPr b="0" lang="es-ES" sz="4000" spc="-1" strike="noStrike">
              <a:latin typeface="Arial"/>
            </a:endParaRPr>
          </a:p>
        </p:txBody>
      </p:sp>
    </p:spTree>
  </p:cSld>
  <p:transition spd="slow">
    <p:circle/>
  </p:transition>
</p:sld>
</file>

<file path=ppt/slides/slide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5" name="TextShape 1"/>
          <p:cNvSpPr txBox="1"/>
          <p:nvPr/>
        </p:nvSpPr>
        <p:spPr>
          <a:xfrm>
            <a:off x="650160" y="1001520"/>
            <a:ext cx="11703960" cy="1625400"/>
          </a:xfrm>
          <a:prstGeom prst="rect">
            <a:avLst/>
          </a:prstGeom>
          <a:noFill/>
          <a:ln w="12600">
            <a:noFill/>
          </a:ln>
        </p:spPr>
        <p:txBody>
          <a:bodyPr lIns="61920" rIns="61920" tIns="61920" bIns="61920" anchor="b"/>
          <a:p>
            <a:pPr>
              <a:lnSpc>
                <a:spcPct val="100000"/>
              </a:lnSpc>
            </a:pPr>
            <a:r>
              <a:rPr b="0" lang="es-ES" sz="7100" spc="-1" strike="noStrike">
                <a:solidFill>
                  <a:srgbClr val="04617b"/>
                </a:solidFill>
                <a:latin typeface="Calibri"/>
                <a:ea typeface="Calibri"/>
              </a:rPr>
              <a:t>Crotchets and quavers</a:t>
            </a:r>
            <a:endParaRPr b="0" lang="es-ES" sz="7100" spc="-1" strike="noStrike">
              <a:solidFill>
                <a:srgbClr val="000000"/>
              </a:solidFill>
              <a:latin typeface="Helvetica Neue"/>
            </a:endParaRPr>
          </a:p>
        </p:txBody>
      </p:sp>
      <p:pic>
        <p:nvPicPr>
          <p:cNvPr id="596" name="Imagen 3" descr=""/>
          <p:cNvPicPr/>
          <p:nvPr/>
        </p:nvPicPr>
        <p:blipFill>
          <a:blip r:embed="rId1"/>
          <a:srcRect l="27500" t="0" r="28751" b="36666"/>
          <a:stretch/>
        </p:blipFill>
        <p:spPr>
          <a:xfrm>
            <a:off x="787320" y="2948040"/>
            <a:ext cx="3501720" cy="4117680"/>
          </a:xfrm>
          <a:prstGeom prst="rect">
            <a:avLst/>
          </a:prstGeom>
          <a:ln w="12600">
            <a:noFill/>
          </a:ln>
        </p:spPr>
      </p:pic>
      <p:pic>
        <p:nvPicPr>
          <p:cNvPr id="597" name="Imagen 4" descr=""/>
          <p:cNvPicPr/>
          <p:nvPr/>
        </p:nvPicPr>
        <p:blipFill>
          <a:blip r:embed="rId2"/>
          <a:srcRect l="0" t="19675" r="14895" b="34423"/>
          <a:stretch/>
        </p:blipFill>
        <p:spPr>
          <a:xfrm>
            <a:off x="6002280" y="2600280"/>
            <a:ext cx="3916080" cy="1517400"/>
          </a:xfrm>
          <a:prstGeom prst="rect">
            <a:avLst/>
          </a:prstGeom>
          <a:ln w="12600">
            <a:noFill/>
          </a:ln>
        </p:spPr>
      </p:pic>
      <p:pic>
        <p:nvPicPr>
          <p:cNvPr id="598" name="Imagen 6" descr=""/>
          <p:cNvPicPr/>
          <p:nvPr/>
        </p:nvPicPr>
        <p:blipFill>
          <a:blip r:embed="rId3"/>
          <a:stretch/>
        </p:blipFill>
        <p:spPr>
          <a:xfrm>
            <a:off x="4670280" y="4876920"/>
            <a:ext cx="7319520" cy="2800080"/>
          </a:xfrm>
          <a:prstGeom prst="rect">
            <a:avLst/>
          </a:prstGeom>
          <a:ln w="12600">
            <a:noFill/>
          </a:ln>
        </p:spPr>
      </p:pic>
      <p:pic>
        <p:nvPicPr>
          <p:cNvPr id="599" name="Imagen 7" descr=""/>
          <p:cNvPicPr/>
          <p:nvPr/>
        </p:nvPicPr>
        <p:blipFill>
          <a:blip r:embed="rId4"/>
          <a:stretch/>
        </p:blipFill>
        <p:spPr>
          <a:xfrm>
            <a:off x="1501920" y="7377120"/>
            <a:ext cx="1517400" cy="1825200"/>
          </a:xfrm>
          <a:prstGeom prst="rect">
            <a:avLst/>
          </a:prstGeom>
          <a:ln w="12600">
            <a:noFill/>
          </a:ln>
        </p:spPr>
      </p:pic>
      <p:pic>
        <p:nvPicPr>
          <p:cNvPr id="600" name="Imagen 8" descr=""/>
          <p:cNvPicPr/>
          <p:nvPr/>
        </p:nvPicPr>
        <p:blipFill>
          <a:blip r:embed="rId5"/>
          <a:stretch/>
        </p:blipFill>
        <p:spPr>
          <a:xfrm>
            <a:off x="6502320" y="3684600"/>
            <a:ext cx="666360" cy="801360"/>
          </a:xfrm>
          <a:prstGeom prst="rect">
            <a:avLst/>
          </a:prstGeom>
          <a:ln w="12600">
            <a:noFill/>
          </a:ln>
        </p:spPr>
      </p:pic>
      <p:pic>
        <p:nvPicPr>
          <p:cNvPr id="601" name="Imagen 9" descr=""/>
          <p:cNvPicPr/>
          <p:nvPr/>
        </p:nvPicPr>
        <p:blipFill>
          <a:blip r:embed="rId6"/>
          <a:stretch/>
        </p:blipFill>
        <p:spPr>
          <a:xfrm>
            <a:off x="8702640" y="3684600"/>
            <a:ext cx="666360" cy="801360"/>
          </a:xfrm>
          <a:prstGeom prst="rect">
            <a:avLst/>
          </a:prstGeom>
          <a:ln w="12600">
            <a:noFill/>
          </a:ln>
        </p:spPr>
      </p:pic>
      <p:sp>
        <p:nvSpPr>
          <p:cNvPr id="602" name="CustomShape 2"/>
          <p:cNvSpPr/>
          <p:nvPr/>
        </p:nvSpPr>
        <p:spPr>
          <a:xfrm>
            <a:off x="4710240" y="4805280"/>
            <a:ext cx="7279560" cy="517680"/>
          </a:xfrm>
          <a:prstGeom prst="rect">
            <a:avLst/>
          </a:prstGeom>
          <a:solidFill>
            <a:srgbClr val="ff6699"/>
          </a:solidFill>
          <a:ln w="12600">
            <a:noFill/>
          </a:ln>
        </p:spPr>
        <p:style>
          <a:lnRef idx="0"/>
          <a:fillRef idx="0"/>
          <a:effectRef idx="0"/>
          <a:fontRef idx="minor"/>
        </p:style>
        <p:txBody>
          <a:bodyPr wrap="none" lIns="45720" rIns="45720"/>
          <a:p>
            <a:pPr>
              <a:lnSpc>
                <a:spcPct val="100000"/>
              </a:lnSpc>
            </a:pPr>
            <a:r>
              <a:rPr b="1" lang="es-ES" sz="2800" spc="-1" strike="noStrike">
                <a:solidFill>
                  <a:srgbClr val="ff0000"/>
                </a:solidFill>
                <a:latin typeface="Arial"/>
                <a:ea typeface="Arial"/>
              </a:rPr>
              <a:t>GO     GO   GO    GO   GO   GO   GO     GO  </a:t>
            </a:r>
            <a:endParaRPr b="0" lang="es-ES" sz="2800" spc="-1" strike="noStrike">
              <a:latin typeface="Arial"/>
            </a:endParaRPr>
          </a:p>
        </p:txBody>
      </p:sp>
      <p:sp>
        <p:nvSpPr>
          <p:cNvPr id="603" name="CustomShape 3"/>
          <p:cNvSpPr/>
          <p:nvPr/>
        </p:nvSpPr>
        <p:spPr>
          <a:xfrm>
            <a:off x="4702320" y="6964200"/>
            <a:ext cx="7056000" cy="365400"/>
          </a:xfrm>
          <a:prstGeom prst="rect">
            <a:avLst/>
          </a:prstGeom>
          <a:solidFill>
            <a:srgbClr val="ff6699"/>
          </a:solidFill>
          <a:ln w="12600">
            <a:noFill/>
          </a:ln>
        </p:spPr>
        <p:style>
          <a:lnRef idx="0"/>
          <a:fillRef idx="0"/>
          <a:effectRef idx="0"/>
          <a:fontRef idx="minor"/>
        </p:style>
        <p:txBody>
          <a:bodyPr lIns="45720" rIns="45720"/>
          <a:p>
            <a:pPr>
              <a:lnSpc>
                <a:spcPct val="100000"/>
              </a:lnSpc>
            </a:pPr>
            <a:r>
              <a:rPr b="1" lang="es-ES" sz="1800" spc="-1" strike="noStrike">
                <a:solidFill>
                  <a:srgbClr val="002060"/>
                </a:solidFill>
                <a:latin typeface="Arial"/>
                <a:ea typeface="Arial"/>
              </a:rPr>
              <a:t> </a:t>
            </a:r>
            <a:r>
              <a:rPr b="1" lang="es-ES" sz="1800" spc="-1" strike="noStrike">
                <a:solidFill>
                  <a:srgbClr val="002060"/>
                </a:solidFill>
                <a:latin typeface="Arial"/>
                <a:ea typeface="Arial"/>
              </a:rPr>
              <a:t>I   RUN,  I   RUN,  I   RUN, I   RUN…                                              </a:t>
            </a:r>
            <a:endParaRPr b="0" lang="es-ES" sz="1800" spc="-1" strike="noStrike">
              <a:latin typeface="Arial"/>
            </a:endParaRPr>
          </a:p>
        </p:txBody>
      </p:sp>
    </p:spTree>
  </p:cSld>
  <p:transition spd="slow">
    <p:dissolve/>
  </p:transition>
</p:sld>
</file>

<file path=ppt/slides/slide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4" name="TextShape 1"/>
          <p:cNvSpPr txBox="1"/>
          <p:nvPr/>
        </p:nvSpPr>
        <p:spPr>
          <a:xfrm>
            <a:off x="650160" y="1001520"/>
            <a:ext cx="11703960" cy="162540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pic>
        <p:nvPicPr>
          <p:cNvPr id="605" name="image.png" descr=""/>
          <p:cNvPicPr/>
          <p:nvPr/>
        </p:nvPicPr>
        <p:blipFill>
          <a:blip r:embed="rId1"/>
          <a:stretch/>
        </p:blipFill>
        <p:spPr>
          <a:xfrm>
            <a:off x="12600" y="399960"/>
            <a:ext cx="12961440" cy="8934120"/>
          </a:xfrm>
          <a:prstGeom prst="rect">
            <a:avLst/>
          </a:prstGeom>
          <a:ln w="12600">
            <a:noFill/>
          </a:ln>
        </p:spPr>
      </p:pic>
      <p:sp>
        <p:nvSpPr>
          <p:cNvPr id="606" name="CustomShape 2"/>
          <p:cNvSpPr/>
          <p:nvPr/>
        </p:nvSpPr>
        <p:spPr>
          <a:xfrm>
            <a:off x="5102280" y="574560"/>
            <a:ext cx="3099960" cy="863640"/>
          </a:xfrm>
          <a:prstGeom prst="rect">
            <a:avLst/>
          </a:prstGeom>
          <a:gradFill rotWithShape="0">
            <a:gsLst>
              <a:gs pos="0">
                <a:srgbClr val="9595ff"/>
              </a:gs>
              <a:gs pos="35000">
                <a:srgbClr val="b6b6ff"/>
              </a:gs>
              <a:gs pos="100000">
                <a:srgbClr val="e1e1ff"/>
              </a:gs>
            </a:gsLst>
            <a:lin ang="16200000"/>
          </a:gradFill>
          <a:ln w="3240">
            <a:solidFill>
              <a:srgbClr val="2e2ecb"/>
            </a:solidFill>
            <a:round/>
          </a:ln>
          <a:effectLst>
            <a:outerShdw blurRad="38100" dir="5400000" dist="25400" rotWithShape="0">
              <a:srgbClr val="808080">
                <a:alpha val="38000"/>
              </a:srgbClr>
            </a:outerShdw>
          </a:effectLst>
        </p:spPr>
        <p:style>
          <a:lnRef idx="0"/>
          <a:fillRef idx="0"/>
          <a:effectRef idx="0"/>
          <a:fontRef idx="minor"/>
        </p:style>
        <p:txBody>
          <a:bodyPr lIns="50760" rIns="50760" tIns="50760" bIns="50760"/>
          <a:p>
            <a:pPr algn="ctr">
              <a:lnSpc>
                <a:spcPct val="100000"/>
              </a:lnSpc>
            </a:pPr>
            <a:r>
              <a:rPr b="0" lang="es-ES" sz="5000" spc="-1" strike="noStrike">
                <a:solidFill>
                  <a:srgbClr val="625b48"/>
                </a:solidFill>
                <a:latin typeface="Lucida Sans Unicode"/>
                <a:ea typeface="Lucida Sans Unicode"/>
              </a:rPr>
              <a:t>Copy Cat</a:t>
            </a:r>
            <a:r>
              <a:rPr b="0" lang="es-ES" sz="2400" spc="-1" strike="noStrike">
                <a:solidFill>
                  <a:srgbClr val="625b48"/>
                </a:solidFill>
                <a:latin typeface="Lucida Sans Unicode"/>
                <a:ea typeface="Lucida Sans Unicode"/>
              </a:rPr>
              <a:t> </a:t>
            </a:r>
            <a:endParaRPr b="0" lang="es-ES" sz="2400" spc="-1" strike="noStrike">
              <a:latin typeface="Arial"/>
            </a:endParaRPr>
          </a:p>
        </p:txBody>
      </p:sp>
    </p:spTree>
  </p:cSld>
  <p:transition spd="slow">
    <p:dissolve/>
  </p:transition>
</p:sld>
</file>

<file path=ppt/slides/slide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07" name="Imagen 3" descr=""/>
          <p:cNvPicPr/>
          <p:nvPr/>
        </p:nvPicPr>
        <p:blipFill>
          <a:blip r:embed="rId1"/>
          <a:srcRect l="27500" t="0" r="28751" b="36666"/>
          <a:stretch/>
        </p:blipFill>
        <p:spPr>
          <a:xfrm>
            <a:off x="1030320" y="2139840"/>
            <a:ext cx="2015640" cy="1512360"/>
          </a:xfrm>
          <a:prstGeom prst="rect">
            <a:avLst/>
          </a:prstGeom>
          <a:ln w="12600">
            <a:noFill/>
          </a:ln>
        </p:spPr>
      </p:pic>
      <p:pic>
        <p:nvPicPr>
          <p:cNvPr id="608" name="Picture 10" descr=""/>
          <p:cNvPicPr/>
          <p:nvPr/>
        </p:nvPicPr>
        <p:blipFill>
          <a:blip r:embed="rId2"/>
          <a:stretch/>
        </p:blipFill>
        <p:spPr>
          <a:xfrm>
            <a:off x="1173240" y="3797280"/>
            <a:ext cx="1620360" cy="1800000"/>
          </a:xfrm>
          <a:prstGeom prst="rect">
            <a:avLst/>
          </a:prstGeom>
          <a:ln w="12600">
            <a:noFill/>
          </a:ln>
        </p:spPr>
      </p:pic>
      <p:pic>
        <p:nvPicPr>
          <p:cNvPr id="609" name="Picture 12" descr=""/>
          <p:cNvPicPr/>
          <p:nvPr/>
        </p:nvPicPr>
        <p:blipFill>
          <a:blip r:embed="rId3"/>
          <a:stretch/>
        </p:blipFill>
        <p:spPr>
          <a:xfrm>
            <a:off x="525600" y="5668920"/>
            <a:ext cx="2315880" cy="1223640"/>
          </a:xfrm>
          <a:prstGeom prst="rect">
            <a:avLst/>
          </a:prstGeom>
          <a:ln w="12600">
            <a:noFill/>
          </a:ln>
        </p:spPr>
      </p:pic>
      <p:pic>
        <p:nvPicPr>
          <p:cNvPr id="610" name="Picture 2" descr=""/>
          <p:cNvPicPr/>
          <p:nvPr/>
        </p:nvPicPr>
        <p:blipFill>
          <a:blip r:embed="rId4"/>
          <a:stretch/>
        </p:blipFill>
        <p:spPr>
          <a:xfrm>
            <a:off x="5349960" y="1924200"/>
            <a:ext cx="1247400" cy="1872720"/>
          </a:xfrm>
          <a:prstGeom prst="rect">
            <a:avLst/>
          </a:prstGeom>
          <a:ln w="12600">
            <a:noFill/>
          </a:ln>
        </p:spPr>
      </p:pic>
      <p:pic>
        <p:nvPicPr>
          <p:cNvPr id="611" name="Picture 4" descr=""/>
          <p:cNvPicPr/>
          <p:nvPr/>
        </p:nvPicPr>
        <p:blipFill>
          <a:blip r:embed="rId5"/>
          <a:stretch/>
        </p:blipFill>
        <p:spPr>
          <a:xfrm>
            <a:off x="5423040" y="4084560"/>
            <a:ext cx="1150560" cy="1728360"/>
          </a:xfrm>
          <a:prstGeom prst="rect">
            <a:avLst/>
          </a:prstGeom>
          <a:ln w="12600">
            <a:noFill/>
          </a:ln>
        </p:spPr>
      </p:pic>
      <p:sp>
        <p:nvSpPr>
          <p:cNvPr id="612" name="CustomShape 1"/>
          <p:cNvSpPr/>
          <p:nvPr/>
        </p:nvSpPr>
        <p:spPr>
          <a:xfrm>
            <a:off x="3268080" y="2789280"/>
            <a:ext cx="910800" cy="70056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625b48"/>
                </a:solidFill>
                <a:latin typeface="Arial"/>
                <a:ea typeface="Arial"/>
              </a:rPr>
              <a:t>Go!</a:t>
            </a:r>
            <a:endParaRPr b="0" lang="es-ES" sz="4000" spc="-1" strike="noStrike">
              <a:latin typeface="Arial"/>
            </a:endParaRPr>
          </a:p>
        </p:txBody>
      </p:sp>
      <p:sp>
        <p:nvSpPr>
          <p:cNvPr id="613" name="CustomShape 2"/>
          <p:cNvSpPr/>
          <p:nvPr/>
        </p:nvSpPr>
        <p:spPr>
          <a:xfrm>
            <a:off x="3194640" y="4300560"/>
            <a:ext cx="1109160" cy="70056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625b48"/>
                </a:solidFill>
                <a:latin typeface="Arial"/>
                <a:ea typeface="Arial"/>
              </a:rPr>
              <a:t>I run</a:t>
            </a:r>
            <a:endParaRPr b="0" lang="es-ES" sz="4000" spc="-1" strike="noStrike">
              <a:latin typeface="Arial"/>
            </a:endParaRPr>
          </a:p>
        </p:txBody>
      </p:sp>
      <p:sp>
        <p:nvSpPr>
          <p:cNvPr id="614" name="CustomShape 3"/>
          <p:cNvSpPr/>
          <p:nvPr/>
        </p:nvSpPr>
        <p:spPr>
          <a:xfrm>
            <a:off x="3117960" y="5956200"/>
            <a:ext cx="2993760" cy="700560"/>
          </a:xfrm>
          <a:prstGeom prst="rect">
            <a:avLst/>
          </a:prstGeom>
          <a:noFill/>
          <a:ln w="12600">
            <a:noFill/>
          </a:ln>
        </p:spPr>
        <p:style>
          <a:lnRef idx="0"/>
          <a:fillRef idx="0"/>
          <a:effectRef idx="0"/>
          <a:fontRef idx="minor"/>
        </p:style>
        <p:txBody>
          <a:bodyPr lIns="45720" rIns="45720"/>
          <a:p>
            <a:pPr>
              <a:lnSpc>
                <a:spcPct val="100000"/>
              </a:lnSpc>
            </a:pPr>
            <a:r>
              <a:rPr b="0" lang="es-ES" sz="4000" spc="-1" strike="noStrike">
                <a:solidFill>
                  <a:srgbClr val="625b48"/>
                </a:solidFill>
                <a:latin typeface="Arial"/>
                <a:ea typeface="Arial"/>
              </a:rPr>
              <a:t>Very quickly</a:t>
            </a:r>
            <a:endParaRPr b="0" lang="es-ES" sz="4000" spc="-1" strike="noStrike">
              <a:latin typeface="Arial"/>
            </a:endParaRPr>
          </a:p>
        </p:txBody>
      </p:sp>
      <p:sp>
        <p:nvSpPr>
          <p:cNvPr id="615" name="CustomShape 4"/>
          <p:cNvSpPr/>
          <p:nvPr/>
        </p:nvSpPr>
        <p:spPr>
          <a:xfrm>
            <a:off x="6870240" y="2500200"/>
            <a:ext cx="2828160" cy="70056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625b48"/>
                </a:solidFill>
                <a:latin typeface="Arial"/>
                <a:ea typeface="Arial"/>
              </a:rPr>
              <a:t>Run, double</a:t>
            </a:r>
            <a:endParaRPr b="0" lang="es-ES" sz="4000" spc="-1" strike="noStrike">
              <a:latin typeface="Arial"/>
            </a:endParaRPr>
          </a:p>
        </p:txBody>
      </p:sp>
      <p:sp>
        <p:nvSpPr>
          <p:cNvPr id="616" name="CustomShape 5"/>
          <p:cNvSpPr/>
          <p:nvPr/>
        </p:nvSpPr>
        <p:spPr>
          <a:xfrm>
            <a:off x="6941880" y="4444920"/>
            <a:ext cx="2573640" cy="70056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625b48"/>
                </a:solidFill>
                <a:latin typeface="Arial"/>
                <a:ea typeface="Arial"/>
              </a:rPr>
              <a:t>Double run</a:t>
            </a:r>
            <a:endParaRPr b="0" lang="es-ES" sz="4000" spc="-1" strike="noStrike">
              <a:latin typeface="Arial"/>
            </a:endParaRPr>
          </a:p>
        </p:txBody>
      </p:sp>
      <p:sp>
        <p:nvSpPr>
          <p:cNvPr id="617" name="CustomShape 6"/>
          <p:cNvSpPr/>
          <p:nvPr/>
        </p:nvSpPr>
        <p:spPr>
          <a:xfrm>
            <a:off x="9677520" y="7469280"/>
            <a:ext cx="1558440" cy="70056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625b48"/>
                </a:solidFill>
                <a:latin typeface="Arial"/>
                <a:ea typeface="Arial"/>
              </a:rPr>
              <a:t>Slowly</a:t>
            </a:r>
            <a:endParaRPr b="0" lang="es-ES" sz="4000" spc="-1" strike="noStrike">
              <a:latin typeface="Arial"/>
            </a:endParaRPr>
          </a:p>
        </p:txBody>
      </p:sp>
      <p:sp>
        <p:nvSpPr>
          <p:cNvPr id="618" name="CustomShape 7"/>
          <p:cNvSpPr/>
          <p:nvPr/>
        </p:nvSpPr>
        <p:spPr>
          <a:xfrm>
            <a:off x="4924800" y="7972560"/>
            <a:ext cx="2151360" cy="70056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625b48"/>
                </a:solidFill>
                <a:latin typeface="Arial"/>
                <a:ea typeface="Arial"/>
              </a:rPr>
              <a:t>Jumping!</a:t>
            </a:r>
            <a:endParaRPr b="0" lang="es-ES" sz="4000" spc="-1" strike="noStrike">
              <a:latin typeface="Arial"/>
            </a:endParaRPr>
          </a:p>
        </p:txBody>
      </p:sp>
      <p:pic>
        <p:nvPicPr>
          <p:cNvPr id="619" name="Picture 6" descr=""/>
          <p:cNvPicPr/>
          <p:nvPr/>
        </p:nvPicPr>
        <p:blipFill>
          <a:blip r:embed="rId6"/>
          <a:stretch/>
        </p:blipFill>
        <p:spPr>
          <a:xfrm>
            <a:off x="3549600" y="7108920"/>
            <a:ext cx="1007640" cy="1966680"/>
          </a:xfrm>
          <a:prstGeom prst="rect">
            <a:avLst/>
          </a:prstGeom>
          <a:ln w="12600">
            <a:noFill/>
          </a:ln>
        </p:spPr>
      </p:pic>
      <p:pic>
        <p:nvPicPr>
          <p:cNvPr id="620" name="Picture 2" descr=""/>
          <p:cNvPicPr/>
          <p:nvPr/>
        </p:nvPicPr>
        <p:blipFill>
          <a:blip r:embed="rId7"/>
          <a:stretch/>
        </p:blipFill>
        <p:spPr>
          <a:xfrm>
            <a:off x="7510320" y="6676920"/>
            <a:ext cx="2160360" cy="2160360"/>
          </a:xfrm>
          <a:prstGeom prst="rect">
            <a:avLst/>
          </a:prstGeom>
          <a:ln w="12600">
            <a:noFill/>
          </a:ln>
        </p:spPr>
      </p:pic>
      <p:sp>
        <p:nvSpPr>
          <p:cNvPr id="621" name="CustomShape 8"/>
          <p:cNvSpPr/>
          <p:nvPr/>
        </p:nvSpPr>
        <p:spPr>
          <a:xfrm>
            <a:off x="3413520" y="915840"/>
            <a:ext cx="4527360" cy="822240"/>
          </a:xfrm>
          <a:prstGeom prst="rect">
            <a:avLst/>
          </a:prstGeom>
          <a:solidFill>
            <a:srgbClr val="7030a0"/>
          </a:solidFill>
          <a:ln w="12600">
            <a:noFill/>
          </a:ln>
        </p:spPr>
        <p:style>
          <a:lnRef idx="0"/>
          <a:fillRef idx="0"/>
          <a:effectRef idx="0"/>
          <a:fontRef idx="minor"/>
        </p:style>
        <p:txBody>
          <a:bodyPr wrap="none" lIns="45720" rIns="45720"/>
          <a:p>
            <a:pPr>
              <a:lnSpc>
                <a:spcPct val="100000"/>
              </a:lnSpc>
            </a:pPr>
            <a:r>
              <a:rPr b="1" lang="es-ES" sz="4800" spc="-1" strike="noStrike">
                <a:solidFill>
                  <a:srgbClr val="ffffff"/>
                </a:solidFill>
                <a:latin typeface="Arial"/>
                <a:ea typeface="Arial"/>
              </a:rPr>
              <a:t>Rhythm Names</a:t>
            </a:r>
            <a:endParaRPr b="0" lang="es-ES" sz="4800" spc="-1" strike="noStrike">
              <a:latin typeface="Arial"/>
            </a:endParaRPr>
          </a:p>
        </p:txBody>
      </p:sp>
      <p:pic>
        <p:nvPicPr>
          <p:cNvPr id="622" name="Picture 2" descr=""/>
          <p:cNvPicPr/>
          <p:nvPr/>
        </p:nvPicPr>
        <p:blipFill>
          <a:blip r:embed="rId8"/>
          <a:stretch/>
        </p:blipFill>
        <p:spPr>
          <a:xfrm>
            <a:off x="8015400" y="8477280"/>
            <a:ext cx="1080720" cy="988560"/>
          </a:xfrm>
          <a:prstGeom prst="rect">
            <a:avLst/>
          </a:prstGeom>
          <a:ln w="12600">
            <a:noFill/>
          </a:ln>
        </p:spPr>
      </p:pic>
      <p:pic>
        <p:nvPicPr>
          <p:cNvPr id="623" name="Picture 2" descr=""/>
          <p:cNvPicPr/>
          <p:nvPr/>
        </p:nvPicPr>
        <p:blipFill>
          <a:blip r:embed="rId9"/>
          <a:stretch/>
        </p:blipFill>
        <p:spPr>
          <a:xfrm>
            <a:off x="9671040" y="8477280"/>
            <a:ext cx="1080720" cy="988560"/>
          </a:xfrm>
          <a:prstGeom prst="rect">
            <a:avLst/>
          </a:prstGeom>
          <a:ln w="12600">
            <a:noFill/>
          </a:ln>
        </p:spPr>
      </p:pic>
    </p:spTree>
  </p:cSld>
  <p:transition spd="slow">
    <p:dissolve/>
  </p:transition>
</p:sld>
</file>

<file path=ppt/slides/slide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24" name="Picture 5" descr=""/>
          <p:cNvPicPr/>
          <p:nvPr/>
        </p:nvPicPr>
        <p:blipFill>
          <a:blip r:embed="rId1"/>
          <a:stretch/>
        </p:blipFill>
        <p:spPr>
          <a:xfrm>
            <a:off x="814320" y="844560"/>
            <a:ext cx="4235040" cy="7272000"/>
          </a:xfrm>
          <a:prstGeom prst="rect">
            <a:avLst/>
          </a:prstGeom>
          <a:ln w="12600">
            <a:noFill/>
          </a:ln>
        </p:spPr>
      </p:pic>
      <p:sp>
        <p:nvSpPr>
          <p:cNvPr id="625" name="CustomShape 1"/>
          <p:cNvSpPr/>
          <p:nvPr/>
        </p:nvSpPr>
        <p:spPr>
          <a:xfrm>
            <a:off x="5354280" y="1204920"/>
            <a:ext cx="5344200" cy="6185880"/>
          </a:xfrm>
          <a:prstGeom prst="rect">
            <a:avLst/>
          </a:prstGeom>
          <a:noFill/>
          <a:ln w="12600">
            <a:noFill/>
          </a:ln>
        </p:spPr>
        <p:style>
          <a:lnRef idx="0"/>
          <a:fillRef idx="0"/>
          <a:effectRef idx="0"/>
          <a:fontRef idx="minor"/>
        </p:style>
        <p:txBody>
          <a:bodyPr wrap="none" lIns="45720" rIns="45720"/>
          <a:p>
            <a:pPr>
              <a:lnSpc>
                <a:spcPct val="100000"/>
              </a:lnSpc>
            </a:pPr>
            <a:r>
              <a:rPr b="1" lang="es-ES" sz="4000" spc="-1" strike="noStrike">
                <a:solidFill>
                  <a:srgbClr val="7030a0"/>
                </a:solidFill>
                <a:latin typeface="Arial"/>
                <a:ea typeface="Arial"/>
              </a:rPr>
              <a:t>Su-per slow-ly</a:t>
            </a:r>
            <a:endParaRPr b="0" lang="es-ES" sz="4000" spc="-1" strike="noStrike">
              <a:latin typeface="Arial"/>
            </a:endParaRPr>
          </a:p>
          <a:p>
            <a:pPr>
              <a:lnSpc>
                <a:spcPct val="100000"/>
              </a:lnSpc>
            </a:pPr>
            <a:endParaRPr b="0" lang="es-ES" sz="4000" spc="-1" strike="noStrike">
              <a:latin typeface="Arial"/>
            </a:endParaRPr>
          </a:p>
          <a:p>
            <a:pPr>
              <a:lnSpc>
                <a:spcPct val="100000"/>
              </a:lnSpc>
            </a:pPr>
            <a:endParaRPr b="0" lang="es-ES" sz="4000" spc="-1" strike="noStrike">
              <a:latin typeface="Arial"/>
            </a:endParaRPr>
          </a:p>
          <a:p>
            <a:pPr>
              <a:lnSpc>
                <a:spcPct val="100000"/>
              </a:lnSpc>
            </a:pPr>
            <a:r>
              <a:rPr b="1" lang="es-ES" sz="4000" spc="-1" strike="noStrike">
                <a:solidFill>
                  <a:srgbClr val="7030a0"/>
                </a:solidFill>
                <a:latin typeface="Arial"/>
                <a:ea typeface="Arial"/>
              </a:rPr>
              <a:t>Slow-ly, slow-ly</a:t>
            </a:r>
            <a:endParaRPr b="0" lang="es-ES" sz="4000" spc="-1" strike="noStrike">
              <a:latin typeface="Arial"/>
            </a:endParaRPr>
          </a:p>
          <a:p>
            <a:pPr>
              <a:lnSpc>
                <a:spcPct val="100000"/>
              </a:lnSpc>
            </a:pPr>
            <a:endParaRPr b="0" lang="es-ES" sz="4000" spc="-1" strike="noStrike">
              <a:latin typeface="Arial"/>
            </a:endParaRPr>
          </a:p>
          <a:p>
            <a:pPr>
              <a:lnSpc>
                <a:spcPct val="100000"/>
              </a:lnSpc>
            </a:pPr>
            <a:endParaRPr b="0" lang="es-ES" sz="4000" spc="-1" strike="noStrike">
              <a:latin typeface="Arial"/>
            </a:endParaRPr>
          </a:p>
          <a:p>
            <a:pPr>
              <a:lnSpc>
                <a:spcPct val="100000"/>
              </a:lnSpc>
            </a:pPr>
            <a:r>
              <a:rPr b="1" lang="es-ES" sz="4000" spc="-1" strike="noStrike">
                <a:solidFill>
                  <a:srgbClr val="7030a0"/>
                </a:solidFill>
                <a:latin typeface="Arial"/>
                <a:ea typeface="Arial"/>
              </a:rPr>
              <a:t>Go, go, go, go</a:t>
            </a:r>
            <a:endParaRPr b="0" lang="es-ES" sz="4000" spc="-1" strike="noStrike">
              <a:latin typeface="Arial"/>
            </a:endParaRPr>
          </a:p>
          <a:p>
            <a:pPr>
              <a:lnSpc>
                <a:spcPct val="100000"/>
              </a:lnSpc>
            </a:pPr>
            <a:endParaRPr b="0" lang="es-ES" sz="4000" spc="-1" strike="noStrike">
              <a:latin typeface="Arial"/>
            </a:endParaRPr>
          </a:p>
          <a:p>
            <a:pPr>
              <a:lnSpc>
                <a:spcPct val="100000"/>
              </a:lnSpc>
            </a:pPr>
            <a:endParaRPr b="0" lang="es-ES" sz="4000" spc="-1" strike="noStrike">
              <a:latin typeface="Arial"/>
            </a:endParaRPr>
          </a:p>
          <a:p>
            <a:pPr>
              <a:lnSpc>
                <a:spcPct val="100000"/>
              </a:lnSpc>
            </a:pPr>
            <a:r>
              <a:rPr b="1" lang="es-ES" sz="4000" spc="-1" strike="noStrike">
                <a:solidFill>
                  <a:srgbClr val="7030a0"/>
                </a:solidFill>
                <a:latin typeface="Arial"/>
                <a:ea typeface="Arial"/>
              </a:rPr>
              <a:t>I run, I run, I run, I run</a:t>
            </a:r>
            <a:endParaRPr b="0" lang="es-ES" sz="4000" spc="-1" strike="noStrike">
              <a:latin typeface="Arial"/>
            </a:endParaRPr>
          </a:p>
        </p:txBody>
      </p:sp>
      <p:pic>
        <p:nvPicPr>
          <p:cNvPr id="626" name="Picture 2" descr=""/>
          <p:cNvPicPr/>
          <p:nvPr/>
        </p:nvPicPr>
        <p:blipFill>
          <a:blip r:embed="rId2"/>
          <a:stretch/>
        </p:blipFill>
        <p:spPr>
          <a:xfrm>
            <a:off x="4199040" y="8261280"/>
            <a:ext cx="1080720" cy="987120"/>
          </a:xfrm>
          <a:prstGeom prst="rect">
            <a:avLst/>
          </a:prstGeom>
          <a:ln w="12600">
            <a:noFill/>
          </a:ln>
        </p:spPr>
      </p:pic>
      <p:pic>
        <p:nvPicPr>
          <p:cNvPr id="627" name="Picture 2" descr=""/>
          <p:cNvPicPr/>
          <p:nvPr/>
        </p:nvPicPr>
        <p:blipFill>
          <a:blip r:embed="rId3"/>
          <a:stretch/>
        </p:blipFill>
        <p:spPr>
          <a:xfrm>
            <a:off x="2973240" y="8261280"/>
            <a:ext cx="1082160" cy="987120"/>
          </a:xfrm>
          <a:prstGeom prst="rect">
            <a:avLst/>
          </a:prstGeom>
          <a:ln w="12600">
            <a:noFill/>
          </a:ln>
        </p:spPr>
      </p:pic>
      <p:pic>
        <p:nvPicPr>
          <p:cNvPr id="628" name="Picture 2" descr=""/>
          <p:cNvPicPr/>
          <p:nvPr/>
        </p:nvPicPr>
        <p:blipFill>
          <a:blip r:embed="rId4"/>
          <a:stretch/>
        </p:blipFill>
        <p:spPr>
          <a:xfrm>
            <a:off x="1822320" y="8261280"/>
            <a:ext cx="1080720" cy="987120"/>
          </a:xfrm>
          <a:prstGeom prst="rect">
            <a:avLst/>
          </a:prstGeom>
          <a:ln w="12600">
            <a:noFill/>
          </a:ln>
        </p:spPr>
      </p:pic>
      <p:pic>
        <p:nvPicPr>
          <p:cNvPr id="629" name="Picture 2" descr=""/>
          <p:cNvPicPr/>
          <p:nvPr/>
        </p:nvPicPr>
        <p:blipFill>
          <a:blip r:embed="rId5"/>
          <a:stretch/>
        </p:blipFill>
        <p:spPr>
          <a:xfrm>
            <a:off x="669960" y="8261280"/>
            <a:ext cx="1080720" cy="987120"/>
          </a:xfrm>
          <a:prstGeom prst="rect">
            <a:avLst/>
          </a:prstGeom>
          <a:ln w="12600">
            <a:noFill/>
          </a:ln>
        </p:spPr>
      </p:pic>
    </p:spTree>
  </p:cSld>
  <p:transition spd="slow">
    <p:pull dir="l"/>
  </p:transition>
</p:sld>
</file>

<file path=ppt/slides/slide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0"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ff0000"/>
                </a:solidFill>
                <a:latin typeface="Calibri"/>
                <a:ea typeface="Calibri"/>
              </a:rPr>
              <a:t>Pizzicato Jazz (Leroy Anderson)</a:t>
            </a:r>
            <a:endParaRPr b="0" lang="es-ES" sz="7100" spc="-1" strike="noStrike">
              <a:solidFill>
                <a:srgbClr val="000000"/>
              </a:solidFill>
              <a:latin typeface="Helvetica Neue"/>
            </a:endParaRPr>
          </a:p>
        </p:txBody>
      </p:sp>
      <p:sp>
        <p:nvSpPr>
          <p:cNvPr id="631" name="TextShape 2"/>
          <p:cNvSpPr txBox="1"/>
          <p:nvPr/>
        </p:nvSpPr>
        <p:spPr>
          <a:xfrm>
            <a:off x="650160" y="2752560"/>
            <a:ext cx="11703960" cy="6242040"/>
          </a:xfrm>
          <a:prstGeom prst="rect">
            <a:avLst/>
          </a:prstGeom>
          <a:noFill/>
          <a:ln w="12600">
            <a:noFill/>
          </a:ln>
        </p:spPr>
        <p:txBody>
          <a:bodyPr lIns="65160" rIns="65160" tIns="65160" bIns="65160"/>
          <a:p>
            <a:pPr marL="390240" indent="-389880">
              <a:lnSpc>
                <a:spcPct val="100000"/>
              </a:lnSpc>
              <a:spcBef>
                <a:spcPts val="400"/>
              </a:spcBef>
              <a:buClr>
                <a:srgbClr val="0bd0d9"/>
              </a:buClr>
              <a:buSzPct val="95000"/>
              <a:buFont typeface="Wingdings" charset="2"/>
              <a:buChar char=""/>
            </a:pPr>
            <a:r>
              <a:rPr b="0" lang="es-ES" sz="1800" spc="-1" strike="noStrike" u="sng">
                <a:solidFill>
                  <a:srgbClr val="0000ff"/>
                </a:solidFill>
                <a:uFillTx/>
                <a:latin typeface="Constantia"/>
                <a:ea typeface="Constantia"/>
                <a:hlinkClick r:id="rId1"/>
              </a:rPr>
              <a:t>https://www.youtube.com/watch?v=oAsimwk7DMs</a:t>
            </a:r>
            <a:endParaRPr b="0" lang="es-ES" sz="1800" spc="-1" strike="noStrike">
              <a:solidFill>
                <a:srgbClr val="000000"/>
              </a:solidFill>
              <a:latin typeface="Constantia"/>
            </a:endParaRPr>
          </a:p>
        </p:txBody>
      </p:sp>
      <p:pic>
        <p:nvPicPr>
          <p:cNvPr id="632" name="Picture 2" descr=""/>
          <p:cNvPicPr/>
          <p:nvPr/>
        </p:nvPicPr>
        <p:blipFill>
          <a:blip r:embed="rId2"/>
          <a:stretch/>
        </p:blipFill>
        <p:spPr>
          <a:xfrm rot="1194000">
            <a:off x="7098480" y="2899080"/>
            <a:ext cx="4666320" cy="6014520"/>
          </a:xfrm>
          <a:prstGeom prst="rect">
            <a:avLst/>
          </a:prstGeom>
          <a:ln w="12600">
            <a:noFill/>
          </a:ln>
        </p:spPr>
      </p:pic>
      <p:pic>
        <p:nvPicPr>
          <p:cNvPr id="633" name="Picture 2" descr=""/>
          <p:cNvPicPr/>
          <p:nvPr/>
        </p:nvPicPr>
        <p:blipFill>
          <a:blip r:embed="rId3"/>
          <a:stretch/>
        </p:blipFill>
        <p:spPr>
          <a:xfrm rot="20597400">
            <a:off x="380880" y="5191200"/>
            <a:ext cx="5703480" cy="3489120"/>
          </a:xfrm>
          <a:prstGeom prst="rect">
            <a:avLst/>
          </a:prstGeom>
          <a:ln w="12600">
            <a:noFill/>
          </a:ln>
        </p:spPr>
      </p:pic>
    </p:spTree>
  </p:cSld>
</p:sld>
</file>

<file path=ppt/slides/slide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4" name="TextShape 1"/>
          <p:cNvSpPr txBox="1"/>
          <p:nvPr/>
        </p:nvSpPr>
        <p:spPr>
          <a:xfrm>
            <a:off x="1573200" y="-266760"/>
            <a:ext cx="10794600" cy="236196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Pitch awareness</a:t>
            </a:r>
            <a:endParaRPr b="0" lang="es-ES" sz="7100" spc="-1" strike="noStrike">
              <a:solidFill>
                <a:srgbClr val="000000"/>
              </a:solidFill>
              <a:latin typeface="Helvetica Neue"/>
            </a:endParaRPr>
          </a:p>
        </p:txBody>
      </p:sp>
      <p:sp>
        <p:nvSpPr>
          <p:cNvPr id="635" name="TextShape 2"/>
          <p:cNvSpPr txBox="1"/>
          <p:nvPr/>
        </p:nvSpPr>
        <p:spPr>
          <a:xfrm>
            <a:off x="1716120" y="5662440"/>
            <a:ext cx="10794600" cy="5714640"/>
          </a:xfrm>
          <a:prstGeom prst="rect">
            <a:avLst/>
          </a:prstGeom>
          <a:noFill/>
          <a:ln w="12600">
            <a:noFill/>
          </a:ln>
        </p:spPr>
        <p:txBody>
          <a:bodyPr lIns="65160" rIns="65160" tIns="65160" bIns="65160"/>
          <a:p>
            <a:pPr marL="487440" indent="-487080">
              <a:lnSpc>
                <a:spcPct val="100000"/>
              </a:lnSpc>
              <a:spcBef>
                <a:spcPts val="601"/>
              </a:spcBef>
            </a:pPr>
            <a:endParaRPr b="0" lang="es-ES" sz="3700" spc="-1" strike="noStrike">
              <a:solidFill>
                <a:srgbClr val="000000"/>
              </a:solidFill>
              <a:latin typeface="Constantia"/>
            </a:endParaRPr>
          </a:p>
          <a:p>
            <a:pPr marL="487440" indent="-487080">
              <a:lnSpc>
                <a:spcPct val="100000"/>
              </a:lnSpc>
              <a:spcBef>
                <a:spcPts val="601"/>
              </a:spcBef>
            </a:pPr>
            <a:r>
              <a:rPr b="0" lang="es-ES" sz="2800" spc="-1" strike="noStrike">
                <a:solidFill>
                  <a:srgbClr val="000000"/>
                </a:solidFill>
                <a:latin typeface="Constantia"/>
                <a:ea typeface="Constantia"/>
              </a:rPr>
              <a:t>Examples of activities:</a:t>
            </a:r>
            <a:endParaRPr b="0" lang="es-ES" sz="2800" spc="-1" strike="noStrike">
              <a:solidFill>
                <a:srgbClr val="000000"/>
              </a:solidFill>
              <a:latin typeface="Constantia"/>
            </a:endParaRPr>
          </a:p>
          <a:p>
            <a:pPr lvl="1" marL="739800" indent="-358560">
              <a:lnSpc>
                <a:spcPct val="100000"/>
              </a:lnSpc>
              <a:spcBef>
                <a:spcPts val="400"/>
              </a:spcBef>
              <a:buBlip>
                <a:blip r:embed="rId1"/>
              </a:buBlip>
            </a:pPr>
            <a:r>
              <a:rPr b="0" lang="es-ES" sz="2800" spc="-1" strike="noStrike">
                <a:solidFill>
                  <a:srgbClr val="000000"/>
                </a:solidFill>
                <a:latin typeface="Calibri"/>
                <a:ea typeface="Calibri"/>
              </a:rPr>
              <a:t>Showing pitch with hand movements, puppets, actions and handsigns</a:t>
            </a:r>
            <a:endParaRPr b="0" lang="es-ES" sz="2800" spc="-1" strike="noStrike">
              <a:solidFill>
                <a:srgbClr val="000000"/>
              </a:solidFill>
              <a:latin typeface="Constantia"/>
            </a:endParaRPr>
          </a:p>
          <a:p>
            <a:pPr lvl="1" marL="739800" indent="-358560">
              <a:lnSpc>
                <a:spcPct val="100000"/>
              </a:lnSpc>
              <a:spcBef>
                <a:spcPts val="400"/>
              </a:spcBef>
              <a:buBlip>
                <a:blip r:embed="rId2"/>
              </a:buBlip>
            </a:pPr>
            <a:r>
              <a:rPr b="0" lang="es-ES" sz="2800" spc="-1" strike="noStrike">
                <a:solidFill>
                  <a:srgbClr val="000000"/>
                </a:solidFill>
                <a:latin typeface="Calibri"/>
                <a:ea typeface="Calibri"/>
              </a:rPr>
              <a:t>Identifying high and low pitches</a:t>
            </a:r>
            <a:endParaRPr b="0" lang="es-ES" sz="2800" spc="-1" strike="noStrike">
              <a:solidFill>
                <a:srgbClr val="000000"/>
              </a:solidFill>
              <a:latin typeface="Constantia"/>
            </a:endParaRPr>
          </a:p>
          <a:p>
            <a:pPr lvl="1" marL="739800" indent="-358560">
              <a:lnSpc>
                <a:spcPct val="100000"/>
              </a:lnSpc>
              <a:spcBef>
                <a:spcPts val="400"/>
              </a:spcBef>
              <a:buBlip>
                <a:blip r:embed="rId3"/>
              </a:buBlip>
            </a:pPr>
            <a:r>
              <a:rPr b="0" lang="es-ES" sz="2800" spc="-1" strike="noStrike">
                <a:solidFill>
                  <a:srgbClr val="000000"/>
                </a:solidFill>
                <a:latin typeface="Calibri"/>
                <a:ea typeface="Calibri"/>
              </a:rPr>
              <a:t>Matching another person’s pitch in call-and-response work.</a:t>
            </a:r>
            <a:endParaRPr b="0" lang="es-ES" sz="2800" spc="-1" strike="noStrike">
              <a:solidFill>
                <a:srgbClr val="000000"/>
              </a:solidFill>
              <a:latin typeface="Constantia"/>
            </a:endParaRPr>
          </a:p>
        </p:txBody>
      </p:sp>
      <p:pic>
        <p:nvPicPr>
          <p:cNvPr id="636" name="image.png" descr=""/>
          <p:cNvPicPr/>
          <p:nvPr/>
        </p:nvPicPr>
        <p:blipFill>
          <a:blip r:embed="rId4"/>
          <a:stretch/>
        </p:blipFill>
        <p:spPr>
          <a:xfrm>
            <a:off x="9056520" y="1035000"/>
            <a:ext cx="2869920" cy="3541320"/>
          </a:xfrm>
          <a:prstGeom prst="rect">
            <a:avLst/>
          </a:prstGeom>
          <a:ln w="12600">
            <a:noFill/>
          </a:ln>
        </p:spPr>
      </p:pic>
      <p:sp>
        <p:nvSpPr>
          <p:cNvPr id="637" name="CustomShape 3"/>
          <p:cNvSpPr/>
          <p:nvPr/>
        </p:nvSpPr>
        <p:spPr>
          <a:xfrm>
            <a:off x="430200" y="2662200"/>
            <a:ext cx="8497440" cy="2679480"/>
          </a:xfrm>
          <a:prstGeom prst="rect">
            <a:avLst/>
          </a:prstGeom>
          <a:noFill/>
          <a:ln w="12600">
            <a:noFill/>
          </a:ln>
        </p:spPr>
        <p:style>
          <a:lnRef idx="0"/>
          <a:fillRef idx="0"/>
          <a:effectRef idx="0"/>
          <a:fontRef idx="minor"/>
        </p:style>
        <p:txBody>
          <a:bodyPr lIns="45720" rIns="45720"/>
          <a:p>
            <a:pPr marL="485640" indent="-485280">
              <a:lnSpc>
                <a:spcPct val="100000"/>
              </a:lnSpc>
              <a:spcBef>
                <a:spcPts val="901"/>
              </a:spcBef>
              <a:buClr>
                <a:srgbClr val="941100"/>
              </a:buClr>
              <a:buSzPct val="80000"/>
              <a:buFont typeface="Georgia"/>
              <a:buChar char="•"/>
            </a:pPr>
            <a:r>
              <a:rPr b="0" lang="es-ES" sz="3400" spc="-1" strike="noStrike">
                <a:solidFill>
                  <a:srgbClr val="941100"/>
                </a:solidFill>
                <a:latin typeface="Arial"/>
                <a:ea typeface="Arial"/>
              </a:rPr>
              <a:t>Learners of English need to know where to place the stress in a word, and </a:t>
            </a:r>
            <a:r>
              <a:rPr b="1" lang="es-ES" sz="3400" spc="-1" strike="noStrike" u="sng">
                <a:solidFill>
                  <a:srgbClr val="941100"/>
                </a:solidFill>
                <a:uFillTx/>
                <a:latin typeface="Arial"/>
                <a:ea typeface="Arial"/>
              </a:rPr>
              <a:t>where the voice should rise and fall</a:t>
            </a:r>
            <a:r>
              <a:rPr b="0" lang="es-ES" sz="3400" spc="-1" strike="noStrike">
                <a:solidFill>
                  <a:srgbClr val="941100"/>
                </a:solidFill>
                <a:latin typeface="Arial"/>
                <a:ea typeface="Arial"/>
              </a:rPr>
              <a:t> – music can model these features of spoken language.</a:t>
            </a:r>
            <a:endParaRPr b="0" lang="es-ES" sz="3400" spc="-1" strike="noStrike">
              <a:latin typeface="Arial"/>
            </a:endParaRPr>
          </a:p>
        </p:txBody>
      </p:sp>
    </p:spTree>
  </p:cSld>
  <p:transition spd="slow">
    <p:dissolve/>
  </p:transition>
</p:sld>
</file>

<file path=ppt/slides/slide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8" name="TextShape 1"/>
          <p:cNvSpPr txBox="1"/>
          <p:nvPr/>
        </p:nvSpPr>
        <p:spPr>
          <a:xfrm>
            <a:off x="790560" y="1038240"/>
            <a:ext cx="1170252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El oído musical  (Edgar Willems)</a:t>
            </a:r>
            <a:endParaRPr b="0" lang="es-ES" sz="7100" spc="-1" strike="noStrike">
              <a:solidFill>
                <a:srgbClr val="000000"/>
              </a:solidFill>
              <a:latin typeface="Helvetica Neue"/>
            </a:endParaRPr>
          </a:p>
        </p:txBody>
      </p:sp>
      <p:pic>
        <p:nvPicPr>
          <p:cNvPr id="639" name="A9RD346.jpg" descr=""/>
          <p:cNvPicPr/>
          <p:nvPr/>
        </p:nvPicPr>
        <p:blipFill>
          <a:blip r:embed="rId1"/>
          <a:stretch/>
        </p:blipFill>
        <p:spPr>
          <a:xfrm>
            <a:off x="4735440" y="2405160"/>
            <a:ext cx="4657320" cy="6725880"/>
          </a:xfrm>
          <a:prstGeom prst="rect">
            <a:avLst/>
          </a:prstGeom>
          <a:ln w="12600">
            <a:noFill/>
          </a:ln>
        </p:spPr>
      </p:pic>
    </p:spTree>
  </p:cSld>
  <p:transition spd="slow">
    <p:dissolve/>
  </p:transition>
</p:sld>
</file>

<file path=ppt/slides/slide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40" name="Picture 3" descr=""/>
          <p:cNvPicPr/>
          <p:nvPr/>
        </p:nvPicPr>
        <p:blipFill>
          <a:blip r:embed="rId1"/>
          <a:stretch/>
        </p:blipFill>
        <p:spPr>
          <a:xfrm>
            <a:off x="669960" y="412920"/>
            <a:ext cx="11702520" cy="8927640"/>
          </a:xfrm>
          <a:prstGeom prst="rect">
            <a:avLst/>
          </a:prstGeom>
          <a:ln w="12600">
            <a:noFill/>
          </a:ln>
        </p:spPr>
      </p:pic>
    </p:spTree>
  </p:cSld>
</p:sld>
</file>

<file path=ppt/slides/slide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1" name="TextShape 1"/>
          <p:cNvSpPr txBox="1"/>
          <p:nvPr/>
        </p:nvSpPr>
        <p:spPr>
          <a:xfrm>
            <a:off x="650160" y="1001520"/>
            <a:ext cx="11703960" cy="162540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pic>
        <p:nvPicPr>
          <p:cNvPr id="642" name="Up and Down.jpeg" descr=""/>
          <p:cNvPicPr/>
          <p:nvPr/>
        </p:nvPicPr>
        <p:blipFill>
          <a:blip r:embed="rId1"/>
          <a:stretch/>
        </p:blipFill>
        <p:spPr>
          <a:xfrm>
            <a:off x="12600" y="399960"/>
            <a:ext cx="12979080" cy="8953200"/>
          </a:xfrm>
          <a:prstGeom prst="rect">
            <a:avLst/>
          </a:prstGeom>
          <a:ln w="12600">
            <a:noFill/>
          </a:ln>
        </p:spPr>
      </p:pic>
      <p:pic>
        <p:nvPicPr>
          <p:cNvPr id="643" name="Picture 1" descr="">
            <a:hlinkClick r:id="" action="ppaction://media"/>
          </p:cNvPr>
          <p:cNvPicPr/>
          <p:nvPr>
            <a:videoFile r:link="rId2"/>
            <p:extLst>
              <p:ext uri="{DAA4B4D4-6D71-4841-9C94-3DE7FCFB9230}">
                <p14:media r:embed="rId3"/>
              </p:ext>
            </p:extLst>
          </p:nvPr>
        </p:nvPicPr>
        <p:blipFill>
          <a:blip r:embed="rId4"/>
        </p:blipFill>
        <p:spPr>
          <a:xfrm>
            <a:off x="10002960" y="1090440"/>
            <a:ext cx="1213920" cy="1213920"/>
          </a:xfrm>
          <a:prstGeom prst="rect">
            <a:avLst/>
          </a:prstGeom>
          <a:ln>
            <a:noFill/>
          </a:ln>
        </p:spPr>
      </p:pic>
    </p:spTree>
  </p:cSld>
  <p:timing>
    <p:tnLst>
      <p:par>
        <p:cTn id="131" dur="indefinite" restart="never" nodeType="tmRoot">
          <p:childTnLst>
            <p:seq>
              <p:cTn id="132" restart="whenNotActive" nodeType="interactiveSeq" fill="hold">
                <p:childTnLst>
                  <p:par>
                    <p:cTn id="133" fill="hold">
                      <p:stCondLst>
                        <p:cond delay="0"/>
                      </p:stCondLst>
                      <p:childTnLst>
                        <p:par>
                          <p:cTn id="134" fill="hold">
                            <p:stCondLst>
                              <p:cond delay="0"/>
                            </p:stCondLst>
                            <p:childTnLst>
                              <p:par>
                                <p:cTn id="135" nodeType="clickEffect" fill="hold" presetClass="mediacall">
                                  <p:stCondLst>
                                    <p:cond delay="0"/>
                                  </p:stCondLst>
                                  <p:childTnLst>
                                    <p:cmd type="call">
                                      <p:cBhvr>
                                        <p:cTn id="136" dur="8785" fill="hold"/>
                                        <p:tgtEl>
                                          <p:spTgt spid="643"/>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3" name="TextShape 1"/>
          <p:cNvSpPr txBox="1"/>
          <p:nvPr/>
        </p:nvSpPr>
        <p:spPr>
          <a:xfrm>
            <a:off x="597600" y="3796560"/>
            <a:ext cx="11703960" cy="1625400"/>
          </a:xfrm>
          <a:prstGeom prst="rect">
            <a:avLst/>
          </a:prstGeom>
          <a:noFill/>
          <a:ln w="12600">
            <a:noFill/>
          </a:ln>
        </p:spPr>
        <p:txBody>
          <a:bodyPr lIns="0" rIns="0" tIns="0" bIns="0" anchor="b">
            <a:normAutofit/>
          </a:bodyPr>
          <a:p>
            <a:pPr>
              <a:lnSpc>
                <a:spcPct val="150000"/>
              </a:lnSpc>
            </a:pPr>
            <a:r>
              <a:rPr b="1" lang="es-ES" sz="7300" spc="-1" strike="noStrike">
                <a:solidFill>
                  <a:srgbClr val="ff2600"/>
                </a:solidFill>
                <a:latin typeface="Cambria"/>
                <a:ea typeface="Cambria"/>
              </a:rPr>
              <a:t>Supporting language learning</a:t>
            </a:r>
            <a:br/>
            <a:r>
              <a:rPr b="1" lang="es-ES" sz="4900" spc="-1" strike="noStrike">
                <a:solidFill>
                  <a:srgbClr val="ff2600"/>
                </a:solidFill>
                <a:latin typeface="Cambria"/>
                <a:ea typeface="Cambria"/>
              </a:rPr>
              <a:t>Developing musical skills for language</a:t>
            </a:r>
            <a:br/>
            <a:endParaRPr b="0" lang="es-ES" sz="4900" spc="-1" strike="noStrike">
              <a:solidFill>
                <a:srgbClr val="000000"/>
              </a:solidFill>
              <a:latin typeface="Helvetica Neue"/>
            </a:endParaRPr>
          </a:p>
        </p:txBody>
      </p:sp>
      <p:pic>
        <p:nvPicPr>
          <p:cNvPr id="394" name="image.png" descr=""/>
          <p:cNvPicPr/>
          <p:nvPr/>
        </p:nvPicPr>
        <p:blipFill>
          <a:blip r:embed="rId1"/>
          <a:stretch/>
        </p:blipFill>
        <p:spPr>
          <a:xfrm rot="1500000">
            <a:off x="8928720" y="5318640"/>
            <a:ext cx="2414880" cy="2994840"/>
          </a:xfrm>
          <a:prstGeom prst="rect">
            <a:avLst/>
          </a:prstGeom>
          <a:ln w="12600">
            <a:noFill/>
          </a:ln>
        </p:spPr>
      </p:pic>
      <p:pic>
        <p:nvPicPr>
          <p:cNvPr id="395" name="image52.jpeg" descr=""/>
          <p:cNvPicPr/>
          <p:nvPr/>
        </p:nvPicPr>
        <p:blipFill>
          <a:blip r:embed="rId2"/>
          <a:stretch/>
        </p:blipFill>
        <p:spPr>
          <a:xfrm>
            <a:off x="3128760" y="5415840"/>
            <a:ext cx="2581200" cy="3523680"/>
          </a:xfrm>
          <a:prstGeom prst="rect">
            <a:avLst/>
          </a:prstGeom>
          <a:ln w="12600">
            <a:noFill/>
          </a:ln>
        </p:spPr>
      </p:pic>
    </p:spTree>
  </p:cSld>
  <p:timing>
    <p:tnLst>
      <p:par>
        <p:cTn id="18" dur="indefinite" restart="never" nodeType="tmRoot">
          <p:childTnLst>
            <p:seq>
              <p:cTn id="19" dur="indefinite" nodeType="mainSeq"/>
              <p:prevCondLst>
                <p:cond delay="0" evt="onPrev">
                  <p:tgtEl>
                    <p:sldTgt/>
                  </p:tgtEl>
                </p:cond>
              </p:prevCondLst>
              <p:nextCondLst>
                <p:cond delay="0" evt="onNext">
                  <p:tgtEl>
                    <p:sldTgt/>
                  </p:tgtEl>
                </p:cond>
              </p:nextCondLst>
            </p:seq>
          </p:childTnLst>
        </p:cTn>
      </p:par>
    </p:tnLst>
  </p:timing>
</p:sld>
</file>

<file path=ppt/slides/slide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4" name="TextShape 1"/>
          <p:cNvSpPr txBox="1"/>
          <p:nvPr/>
        </p:nvSpPr>
        <p:spPr>
          <a:xfrm>
            <a:off x="974880" y="1084320"/>
            <a:ext cx="1105488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Handsigns</a:t>
            </a:r>
            <a:endParaRPr b="0" lang="es-ES" sz="7100" spc="-1" strike="noStrike">
              <a:solidFill>
                <a:srgbClr val="000000"/>
              </a:solidFill>
              <a:latin typeface="Helvetica Neue"/>
            </a:endParaRPr>
          </a:p>
        </p:txBody>
      </p:sp>
      <p:sp>
        <p:nvSpPr>
          <p:cNvPr id="645" name="TextShape 2"/>
          <p:cNvSpPr txBox="1"/>
          <p:nvPr/>
        </p:nvSpPr>
        <p:spPr>
          <a:xfrm>
            <a:off x="1407960" y="2492280"/>
            <a:ext cx="10404000" cy="1842840"/>
          </a:xfrm>
          <a:prstGeom prst="rect">
            <a:avLst/>
          </a:prstGeom>
          <a:noFill/>
          <a:ln w="12600">
            <a:noFill/>
          </a:ln>
        </p:spPr>
        <p:txBody>
          <a:bodyPr lIns="65160" rIns="65160" tIns="65160" bIns="65160"/>
          <a:p>
            <a:pPr marL="826920" indent="-826560">
              <a:lnSpc>
                <a:spcPct val="140000"/>
              </a:lnSpc>
              <a:spcBef>
                <a:spcPts val="700"/>
              </a:spcBef>
              <a:buClr>
                <a:srgbClr val="4a3ba5"/>
              </a:buClr>
              <a:buSzPct val="95000"/>
              <a:buFont typeface="StarSymbol"/>
              <a:buChar char="▪"/>
            </a:pPr>
            <a:r>
              <a:rPr b="0" lang="es-ES" sz="3300" spc="-1" strike="noStrike">
                <a:solidFill>
                  <a:srgbClr val="000000"/>
                </a:solidFill>
                <a:latin typeface="Constantia"/>
                <a:ea typeface="Constantia"/>
              </a:rPr>
              <a:t>Handsigns help the children to visualise pitch</a:t>
            </a:r>
            <a:r>
              <a:rPr b="0" lang="es-ES" sz="3300" spc="-1" strike="noStrike" u="sng">
                <a:solidFill>
                  <a:srgbClr val="000000"/>
                </a:solidFill>
                <a:uFillTx/>
                <a:latin typeface="Constantia"/>
                <a:ea typeface="Constantia"/>
              </a:rPr>
              <a:t>; they provide a kinaesthetic link to the sound</a:t>
            </a:r>
            <a:endParaRPr b="0" lang="es-ES" sz="3300" spc="-1" strike="noStrike">
              <a:solidFill>
                <a:srgbClr val="000000"/>
              </a:solidFill>
              <a:latin typeface="Constantia"/>
            </a:endParaRPr>
          </a:p>
        </p:txBody>
      </p:sp>
      <p:pic>
        <p:nvPicPr>
          <p:cNvPr id="646" name="Picture 5" descr=""/>
          <p:cNvPicPr/>
          <p:nvPr/>
        </p:nvPicPr>
        <p:blipFill>
          <a:blip r:embed="rId1"/>
          <a:stretch/>
        </p:blipFill>
        <p:spPr>
          <a:xfrm>
            <a:off x="8702640" y="4984920"/>
            <a:ext cx="2835000" cy="3052440"/>
          </a:xfrm>
          <a:prstGeom prst="rect">
            <a:avLst/>
          </a:prstGeom>
          <a:ln w="12600">
            <a:noFill/>
          </a:ln>
        </p:spPr>
      </p:pic>
      <p:pic>
        <p:nvPicPr>
          <p:cNvPr id="647" name="Picture 5" descr=""/>
          <p:cNvPicPr/>
          <p:nvPr/>
        </p:nvPicPr>
        <p:blipFill>
          <a:blip r:embed="rId2"/>
          <a:stretch/>
        </p:blipFill>
        <p:spPr>
          <a:xfrm>
            <a:off x="1900080" y="4443480"/>
            <a:ext cx="6441840" cy="3578040"/>
          </a:xfrm>
          <a:prstGeom prst="rect">
            <a:avLst/>
          </a:prstGeom>
          <a:ln w="3240">
            <a:solidFill>
              <a:srgbClr val="000000"/>
            </a:solidFill>
            <a:miter/>
          </a:ln>
        </p:spPr>
      </p:pic>
    </p:spTree>
  </p:cSld>
  <p:transition spd="slow">
    <p:dissolve/>
  </p:transition>
</p:sld>
</file>

<file path=ppt/slides/slide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8"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The Sound of Music</a:t>
            </a:r>
            <a:endParaRPr b="0" lang="es-ES" sz="7100" spc="-1" strike="noStrike">
              <a:solidFill>
                <a:srgbClr val="000000"/>
              </a:solidFill>
              <a:latin typeface="Helvetica Neue"/>
            </a:endParaRPr>
          </a:p>
        </p:txBody>
      </p:sp>
      <p:sp>
        <p:nvSpPr>
          <p:cNvPr id="649" name="CustomShape 2"/>
          <p:cNvSpPr/>
          <p:nvPr/>
        </p:nvSpPr>
        <p:spPr>
          <a:xfrm>
            <a:off x="3909960" y="8333280"/>
            <a:ext cx="8219520" cy="518400"/>
          </a:xfrm>
          <a:prstGeom prst="rect">
            <a:avLst/>
          </a:prstGeom>
          <a:noFill/>
          <a:ln w="12600">
            <a:noFill/>
          </a:ln>
        </p:spPr>
        <p:style>
          <a:lnRef idx="0"/>
          <a:fillRef idx="0"/>
          <a:effectRef idx="0"/>
          <a:fontRef idx="minor"/>
        </p:style>
      </p:sp>
      <p:pic>
        <p:nvPicPr>
          <p:cNvPr id="650" name="Picture 2" descr=""/>
          <p:cNvPicPr/>
          <p:nvPr/>
        </p:nvPicPr>
        <p:blipFill>
          <a:blip r:embed="rId1"/>
          <a:stretch/>
        </p:blipFill>
        <p:spPr>
          <a:xfrm>
            <a:off x="1389600" y="2428560"/>
            <a:ext cx="9279720" cy="4443480"/>
          </a:xfrm>
          <a:prstGeom prst="rect">
            <a:avLst/>
          </a:prstGeom>
          <a:ln w="12600">
            <a:noFill/>
          </a:ln>
        </p:spPr>
      </p:pic>
    </p:spTree>
  </p:cSld>
</p:sld>
</file>

<file path=ppt/slides/slide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51" name="do.jpg" descr=""/>
          <p:cNvPicPr/>
          <p:nvPr/>
        </p:nvPicPr>
        <p:blipFill>
          <a:blip r:embed="rId1"/>
          <a:stretch/>
        </p:blipFill>
        <p:spPr>
          <a:xfrm>
            <a:off x="1241640" y="1094040"/>
            <a:ext cx="4746600" cy="1537920"/>
          </a:xfrm>
          <a:prstGeom prst="rect">
            <a:avLst/>
          </a:prstGeom>
          <a:ln w="12600">
            <a:noFill/>
          </a:ln>
        </p:spPr>
      </p:pic>
      <p:pic>
        <p:nvPicPr>
          <p:cNvPr id="652" name="escala_mayor.jpg" descr=""/>
          <p:cNvPicPr/>
          <p:nvPr/>
        </p:nvPicPr>
        <p:blipFill>
          <a:blip r:embed="rId2"/>
          <a:stretch/>
        </p:blipFill>
        <p:spPr>
          <a:xfrm>
            <a:off x="844200" y="3855960"/>
            <a:ext cx="11316240" cy="2311560"/>
          </a:xfrm>
          <a:prstGeom prst="rect">
            <a:avLst/>
          </a:prstGeom>
          <a:ln w="12600">
            <a:noFill/>
          </a:ln>
        </p:spPr>
      </p:pic>
    </p:spTree>
  </p:cSld>
</p:sld>
</file>

<file path=ppt/slides/slide7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3"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Rain is Falling Down</a:t>
            </a:r>
            <a:endParaRPr b="0" lang="es-ES" sz="7100" spc="-1" strike="noStrike">
              <a:solidFill>
                <a:srgbClr val="000000"/>
              </a:solidFill>
              <a:latin typeface="Helvetica Neue"/>
            </a:endParaRPr>
          </a:p>
        </p:txBody>
      </p:sp>
      <p:sp>
        <p:nvSpPr>
          <p:cNvPr id="654" name="CustomShape 2"/>
          <p:cNvSpPr/>
          <p:nvPr/>
        </p:nvSpPr>
        <p:spPr>
          <a:xfrm>
            <a:off x="5514120" y="2448000"/>
            <a:ext cx="7067880" cy="2529720"/>
          </a:xfrm>
          <a:prstGeom prst="rect">
            <a:avLst/>
          </a:prstGeom>
          <a:noFill/>
          <a:ln w="12600">
            <a:noFill/>
          </a:ln>
        </p:spPr>
        <p:style>
          <a:lnRef idx="0"/>
          <a:fillRef idx="0"/>
          <a:effectRef idx="0"/>
          <a:fontRef idx="minor"/>
        </p:style>
        <p:txBody>
          <a:bodyPr wrap="none" lIns="45720" rIns="45720"/>
          <a:p>
            <a:pPr algn="ctr">
              <a:lnSpc>
                <a:spcPct val="100000"/>
              </a:lnSpc>
            </a:pPr>
            <a:r>
              <a:rPr b="0" lang="es-ES" sz="4000" spc="-1" strike="noStrike">
                <a:solidFill>
                  <a:srgbClr val="2b4a76"/>
                </a:solidFill>
                <a:latin typeface="Lucida Sans Unicode"/>
                <a:ea typeface="Lucida Sans Unicode"/>
              </a:rPr>
              <a:t>Rain is falling down,</a:t>
            </a:r>
            <a:endParaRPr b="0" lang="es-ES" sz="4000" spc="-1" strike="noStrike">
              <a:latin typeface="Arial"/>
            </a:endParaRPr>
          </a:p>
          <a:p>
            <a:pPr algn="ctr">
              <a:lnSpc>
                <a:spcPct val="100000"/>
              </a:lnSpc>
            </a:pPr>
            <a:r>
              <a:rPr b="0" lang="es-ES" sz="4000" spc="-1" strike="noStrike">
                <a:solidFill>
                  <a:srgbClr val="2b4a76"/>
                </a:solidFill>
                <a:latin typeface="Lucida Sans Unicode"/>
                <a:ea typeface="Lucida Sans Unicode"/>
              </a:rPr>
              <a:t>Rain is falling down,</a:t>
            </a:r>
            <a:endParaRPr b="0" lang="es-ES" sz="4000" spc="-1" strike="noStrike">
              <a:latin typeface="Arial"/>
            </a:endParaRPr>
          </a:p>
          <a:p>
            <a:pPr algn="ctr">
              <a:lnSpc>
                <a:spcPct val="100000"/>
              </a:lnSpc>
            </a:pPr>
            <a:r>
              <a:rPr b="0" lang="es-ES" sz="4000" spc="-1" strike="noStrike">
                <a:solidFill>
                  <a:srgbClr val="2b4a76"/>
                </a:solidFill>
                <a:latin typeface="Lucida Sans Unicode"/>
                <a:ea typeface="Lucida Sans Unicode"/>
              </a:rPr>
              <a:t>Pitter, patter, pitter, patter,</a:t>
            </a:r>
            <a:endParaRPr b="0" lang="es-ES" sz="4000" spc="-1" strike="noStrike">
              <a:latin typeface="Arial"/>
            </a:endParaRPr>
          </a:p>
          <a:p>
            <a:pPr algn="ctr">
              <a:lnSpc>
                <a:spcPct val="100000"/>
              </a:lnSpc>
            </a:pPr>
            <a:r>
              <a:rPr b="0" lang="es-ES" sz="4000" spc="-1" strike="noStrike">
                <a:solidFill>
                  <a:srgbClr val="2b4a76"/>
                </a:solidFill>
                <a:latin typeface="Lucida Sans Unicode"/>
                <a:ea typeface="Lucida Sans Unicode"/>
              </a:rPr>
              <a:t>Rain is falling down</a:t>
            </a:r>
            <a:endParaRPr b="0" lang="es-ES" sz="4000" spc="-1" strike="noStrike">
              <a:latin typeface="Arial"/>
            </a:endParaRPr>
          </a:p>
        </p:txBody>
      </p:sp>
      <p:pic>
        <p:nvPicPr>
          <p:cNvPr id="655" name="Picture 2" descr=""/>
          <p:cNvPicPr/>
          <p:nvPr/>
        </p:nvPicPr>
        <p:blipFill>
          <a:blip r:embed="rId1"/>
          <a:stretch/>
        </p:blipFill>
        <p:spPr>
          <a:xfrm rot="1090200">
            <a:off x="1101600" y="4444920"/>
            <a:ext cx="6624360" cy="4051080"/>
          </a:xfrm>
          <a:prstGeom prst="rect">
            <a:avLst/>
          </a:prstGeom>
          <a:ln w="12600">
            <a:noFill/>
          </a:ln>
        </p:spPr>
      </p:pic>
    </p:spTree>
  </p:cSld>
  <p:transition spd="slow">
    <p:dissolve/>
  </p:transition>
</p:sld>
</file>

<file path=ppt/slides/slide7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6"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6200" spc="-1" strike="noStrike">
                <a:solidFill>
                  <a:srgbClr val="04617b"/>
                </a:solidFill>
                <a:latin typeface="Calibri"/>
                <a:ea typeface="Calibri"/>
              </a:rPr>
              <a:t>Rain is falling down (pitch)</a:t>
            </a:r>
            <a:endParaRPr b="0" lang="es-ES" sz="6200" spc="-1" strike="noStrike">
              <a:solidFill>
                <a:srgbClr val="000000"/>
              </a:solidFill>
              <a:latin typeface="Helvetica Neue"/>
            </a:endParaRPr>
          </a:p>
        </p:txBody>
      </p:sp>
      <p:pic>
        <p:nvPicPr>
          <p:cNvPr id="657" name="image.png" descr=""/>
          <p:cNvPicPr/>
          <p:nvPr/>
        </p:nvPicPr>
        <p:blipFill>
          <a:blip r:embed="rId1"/>
          <a:stretch/>
        </p:blipFill>
        <p:spPr>
          <a:xfrm>
            <a:off x="501480" y="3090960"/>
            <a:ext cx="12178800" cy="5405040"/>
          </a:xfrm>
          <a:prstGeom prst="rect">
            <a:avLst/>
          </a:prstGeom>
          <a:ln w="12600">
            <a:noFill/>
          </a:ln>
        </p:spPr>
      </p:pic>
    </p:spTree>
  </p:cSld>
  <p:transition spd="slow">
    <p:dissolve/>
  </p:transition>
</p:sld>
</file>

<file path=ppt/slides/slide7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8" name="TextShape 1"/>
          <p:cNvSpPr txBox="1"/>
          <p:nvPr/>
        </p:nvSpPr>
        <p:spPr>
          <a:xfrm>
            <a:off x="5278320" y="555480"/>
            <a:ext cx="1170252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See - Saw</a:t>
            </a:r>
            <a:endParaRPr b="0" lang="es-ES" sz="7100" spc="-1" strike="noStrike">
              <a:solidFill>
                <a:srgbClr val="000000"/>
              </a:solidFill>
              <a:latin typeface="Helvetica Neue"/>
            </a:endParaRPr>
          </a:p>
        </p:txBody>
      </p:sp>
      <p:sp>
        <p:nvSpPr>
          <p:cNvPr id="659" name="CustomShape 2"/>
          <p:cNvSpPr/>
          <p:nvPr/>
        </p:nvSpPr>
        <p:spPr>
          <a:xfrm>
            <a:off x="741240" y="2212920"/>
            <a:ext cx="7283160" cy="1310040"/>
          </a:xfrm>
          <a:prstGeom prst="rect">
            <a:avLst/>
          </a:prstGeom>
          <a:noFill/>
          <a:ln w="12600">
            <a:noFill/>
          </a:ln>
        </p:spPr>
        <p:style>
          <a:lnRef idx="0"/>
          <a:fillRef idx="0"/>
          <a:effectRef idx="0"/>
          <a:fontRef idx="minor"/>
        </p:style>
        <p:txBody>
          <a:bodyPr lIns="45720" rIns="45720"/>
          <a:p>
            <a:pPr>
              <a:lnSpc>
                <a:spcPct val="100000"/>
              </a:lnSpc>
            </a:pPr>
            <a:r>
              <a:rPr b="0" lang="es-ES" sz="4000" spc="-1" strike="noStrike">
                <a:solidFill>
                  <a:srgbClr val="625b48"/>
                </a:solidFill>
                <a:latin typeface="Arial"/>
                <a:ea typeface="Arial"/>
              </a:rPr>
              <a:t>See-saw, up and down,</a:t>
            </a:r>
            <a:endParaRPr b="0" lang="es-ES" sz="4000" spc="-1" strike="noStrike">
              <a:latin typeface="Arial"/>
            </a:endParaRPr>
          </a:p>
          <a:p>
            <a:pPr>
              <a:lnSpc>
                <a:spcPct val="100000"/>
              </a:lnSpc>
            </a:pPr>
            <a:r>
              <a:rPr b="0" lang="es-ES" sz="4000" spc="-1" strike="noStrike">
                <a:solidFill>
                  <a:srgbClr val="625b48"/>
                </a:solidFill>
                <a:latin typeface="Arial"/>
                <a:ea typeface="Arial"/>
              </a:rPr>
              <a:t>In the air and on the ground</a:t>
            </a:r>
            <a:endParaRPr b="0" lang="es-ES" sz="4000" spc="-1" strike="noStrike">
              <a:latin typeface="Arial"/>
            </a:endParaRPr>
          </a:p>
        </p:txBody>
      </p:sp>
      <p:pic>
        <p:nvPicPr>
          <p:cNvPr id="660" name="Picture 4" descr=""/>
          <p:cNvPicPr/>
          <p:nvPr/>
        </p:nvPicPr>
        <p:blipFill>
          <a:blip r:embed="rId1"/>
          <a:stretch/>
        </p:blipFill>
        <p:spPr>
          <a:xfrm>
            <a:off x="6431040" y="4013280"/>
            <a:ext cx="5333760" cy="4657320"/>
          </a:xfrm>
          <a:prstGeom prst="rect">
            <a:avLst/>
          </a:prstGeom>
          <a:ln w="12600">
            <a:noFill/>
          </a:ln>
        </p:spPr>
      </p:pic>
    </p:spTree>
  </p:cSld>
  <p:transition spd="slow">
    <p:dissolve/>
  </p:transition>
</p:sld>
</file>

<file path=ppt/slides/slide7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1" name="TextShape 1"/>
          <p:cNvSpPr txBox="1"/>
          <p:nvPr/>
        </p:nvSpPr>
        <p:spPr>
          <a:xfrm>
            <a:off x="650160" y="1001520"/>
            <a:ext cx="11703960" cy="162540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sp>
        <p:nvSpPr>
          <p:cNvPr id="662" name="TextShape 2"/>
          <p:cNvSpPr txBox="1"/>
          <p:nvPr/>
        </p:nvSpPr>
        <p:spPr>
          <a:xfrm>
            <a:off x="650160" y="2752560"/>
            <a:ext cx="11703960" cy="6242040"/>
          </a:xfrm>
          <a:prstGeom prst="rect">
            <a:avLst/>
          </a:prstGeom>
          <a:noFill/>
          <a:ln w="12600">
            <a:noFill/>
          </a:ln>
        </p:spPr>
        <p:txBody>
          <a:bodyPr lIns="65160" rIns="65160" tIns="65160" bIns="65160"/>
          <a:p>
            <a:endParaRPr b="0" lang="es-ES" sz="3700" spc="-1" strike="noStrike">
              <a:solidFill>
                <a:srgbClr val="000000"/>
              </a:solidFill>
              <a:latin typeface="Constantia"/>
            </a:endParaRPr>
          </a:p>
        </p:txBody>
      </p:sp>
      <p:pic>
        <p:nvPicPr>
          <p:cNvPr id="663" name="Imagen 3" descr=""/>
          <p:cNvPicPr/>
          <p:nvPr/>
        </p:nvPicPr>
        <p:blipFill>
          <a:blip r:embed="rId1"/>
          <a:stretch/>
        </p:blipFill>
        <p:spPr>
          <a:xfrm>
            <a:off x="0" y="0"/>
            <a:ext cx="13004280" cy="9758160"/>
          </a:xfrm>
          <a:prstGeom prst="rect">
            <a:avLst/>
          </a:prstGeom>
          <a:ln w="12600">
            <a:noFill/>
          </a:ln>
        </p:spPr>
      </p:pic>
    </p:spTree>
  </p:cSld>
  <p:transition spd="slow">
    <p:dissolve/>
  </p:transition>
</p:sld>
</file>

<file path=ppt/slides/slide7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4" name="TextShape 1"/>
          <p:cNvSpPr txBox="1"/>
          <p:nvPr/>
        </p:nvSpPr>
        <p:spPr>
          <a:xfrm>
            <a:off x="650160" y="1001520"/>
            <a:ext cx="11703960" cy="1625400"/>
          </a:xfrm>
          <a:prstGeom prst="rect">
            <a:avLst/>
          </a:prstGeom>
          <a:noFill/>
          <a:ln w="12600">
            <a:noFill/>
          </a:ln>
        </p:spPr>
        <p:txBody>
          <a:bodyPr lIns="0" rIns="0" tIns="0" bIns="0" anchor="b"/>
          <a:p>
            <a:endParaRPr b="0" lang="es-ES" sz="4000" spc="-1" strike="noStrike">
              <a:solidFill>
                <a:srgbClr val="000000"/>
              </a:solidFill>
              <a:latin typeface="Helvetica Neue"/>
            </a:endParaRPr>
          </a:p>
        </p:txBody>
      </p:sp>
      <p:sp>
        <p:nvSpPr>
          <p:cNvPr id="665" name="TextShape 2"/>
          <p:cNvSpPr txBox="1"/>
          <p:nvPr/>
        </p:nvSpPr>
        <p:spPr>
          <a:xfrm>
            <a:off x="650160" y="2752560"/>
            <a:ext cx="11703960" cy="6242040"/>
          </a:xfrm>
          <a:prstGeom prst="rect">
            <a:avLst/>
          </a:prstGeom>
          <a:noFill/>
          <a:ln w="12600">
            <a:noFill/>
          </a:ln>
        </p:spPr>
        <p:txBody>
          <a:bodyPr lIns="65160" rIns="65160" tIns="65160" bIns="65160"/>
          <a:p>
            <a:endParaRPr b="0" lang="es-ES" sz="3700" spc="-1" strike="noStrike">
              <a:solidFill>
                <a:srgbClr val="000000"/>
              </a:solidFill>
              <a:latin typeface="Constantia"/>
            </a:endParaRPr>
          </a:p>
        </p:txBody>
      </p:sp>
      <p:pic>
        <p:nvPicPr>
          <p:cNvPr id="666" name="Imagen 3" descr=""/>
          <p:cNvPicPr/>
          <p:nvPr/>
        </p:nvPicPr>
        <p:blipFill>
          <a:blip r:embed="rId1"/>
          <a:stretch/>
        </p:blipFill>
        <p:spPr>
          <a:xfrm>
            <a:off x="0" y="0"/>
            <a:ext cx="13004280" cy="9753120"/>
          </a:xfrm>
          <a:prstGeom prst="rect">
            <a:avLst/>
          </a:prstGeom>
          <a:ln w="12600">
            <a:noFill/>
          </a:ln>
        </p:spPr>
      </p:pic>
    </p:spTree>
  </p:cSld>
  <p:transition spd="slow">
    <p:dissolve/>
  </p:transition>
</p:sld>
</file>

<file path=ppt/slides/slide7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7" name="TextShape 1"/>
          <p:cNvSpPr txBox="1"/>
          <p:nvPr/>
        </p:nvSpPr>
        <p:spPr>
          <a:xfrm>
            <a:off x="787320" y="59040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Hot Cross Buns</a:t>
            </a:r>
            <a:endParaRPr b="0" lang="es-ES" sz="7100" spc="-1" strike="noStrike">
              <a:solidFill>
                <a:srgbClr val="000000"/>
              </a:solidFill>
              <a:latin typeface="Helvetica Neue"/>
            </a:endParaRPr>
          </a:p>
        </p:txBody>
      </p:sp>
      <p:sp>
        <p:nvSpPr>
          <p:cNvPr id="668" name="CustomShape 2"/>
          <p:cNvSpPr/>
          <p:nvPr/>
        </p:nvSpPr>
        <p:spPr>
          <a:xfrm>
            <a:off x="3193560" y="2139840"/>
            <a:ext cx="6956640" cy="2529720"/>
          </a:xfrm>
          <a:prstGeom prst="rect">
            <a:avLst/>
          </a:prstGeom>
          <a:noFill/>
          <a:ln w="12600">
            <a:noFill/>
          </a:ln>
        </p:spPr>
        <p:style>
          <a:lnRef idx="0"/>
          <a:fillRef idx="0"/>
          <a:effectRef idx="0"/>
          <a:fontRef idx="minor"/>
        </p:style>
        <p:txBody>
          <a:bodyPr wrap="none" lIns="45720" rIns="45720"/>
          <a:p>
            <a:pPr algn="ctr">
              <a:lnSpc>
                <a:spcPct val="100000"/>
              </a:lnSpc>
            </a:pPr>
            <a:r>
              <a:rPr b="0" lang="es-ES" sz="4000" spc="-1" strike="noStrike">
                <a:solidFill>
                  <a:srgbClr val="625b48"/>
                </a:solidFill>
                <a:latin typeface="Lucida Sans Unicode"/>
                <a:ea typeface="Lucida Sans Unicode"/>
              </a:rPr>
              <a:t>Hot cross buns,</a:t>
            </a:r>
            <a:endParaRPr b="0" lang="es-ES" sz="4000" spc="-1" strike="noStrike">
              <a:latin typeface="Arial"/>
            </a:endParaRPr>
          </a:p>
          <a:p>
            <a:pPr algn="ctr">
              <a:lnSpc>
                <a:spcPct val="100000"/>
              </a:lnSpc>
            </a:pPr>
            <a:r>
              <a:rPr b="0" lang="es-ES" sz="4000" spc="-1" strike="noStrike">
                <a:solidFill>
                  <a:srgbClr val="625b48"/>
                </a:solidFill>
                <a:latin typeface="Lucida Sans Unicode"/>
                <a:ea typeface="Lucida Sans Unicode"/>
              </a:rPr>
              <a:t>Hot cross buns,</a:t>
            </a:r>
            <a:endParaRPr b="0" lang="es-ES" sz="4000" spc="-1" strike="noStrike">
              <a:latin typeface="Arial"/>
            </a:endParaRPr>
          </a:p>
          <a:p>
            <a:pPr algn="ctr">
              <a:lnSpc>
                <a:spcPct val="100000"/>
              </a:lnSpc>
            </a:pPr>
            <a:r>
              <a:rPr b="0" lang="es-ES" sz="4000" spc="-1" strike="noStrike">
                <a:solidFill>
                  <a:srgbClr val="625b48"/>
                </a:solidFill>
                <a:latin typeface="Lucida Sans Unicode"/>
                <a:ea typeface="Lucida Sans Unicode"/>
              </a:rPr>
              <a:t>One a penny, two a penny,</a:t>
            </a:r>
            <a:endParaRPr b="0" lang="es-ES" sz="4000" spc="-1" strike="noStrike">
              <a:latin typeface="Arial"/>
            </a:endParaRPr>
          </a:p>
          <a:p>
            <a:pPr algn="ctr">
              <a:lnSpc>
                <a:spcPct val="100000"/>
              </a:lnSpc>
            </a:pPr>
            <a:r>
              <a:rPr b="0" lang="es-ES" sz="4000" spc="-1" strike="noStrike">
                <a:solidFill>
                  <a:srgbClr val="625b48"/>
                </a:solidFill>
                <a:latin typeface="Lucida Sans Unicode"/>
                <a:ea typeface="Lucida Sans Unicode"/>
              </a:rPr>
              <a:t>Hot cross buns.</a:t>
            </a:r>
            <a:endParaRPr b="0" lang="es-ES" sz="4000" spc="-1" strike="noStrike">
              <a:latin typeface="Arial"/>
            </a:endParaRPr>
          </a:p>
        </p:txBody>
      </p:sp>
      <p:pic>
        <p:nvPicPr>
          <p:cNvPr id="669" name="Picture 2" descr=""/>
          <p:cNvPicPr/>
          <p:nvPr/>
        </p:nvPicPr>
        <p:blipFill>
          <a:blip r:embed="rId1"/>
          <a:stretch/>
        </p:blipFill>
        <p:spPr>
          <a:xfrm>
            <a:off x="1461960" y="4805280"/>
            <a:ext cx="10512000" cy="4103280"/>
          </a:xfrm>
          <a:prstGeom prst="rect">
            <a:avLst/>
          </a:prstGeom>
          <a:ln w="12600">
            <a:noFill/>
          </a:ln>
        </p:spPr>
      </p:pic>
    </p:spTree>
  </p:cSld>
  <p:transition spd="slow">
    <p:dissolve/>
  </p:transition>
</p:sld>
</file>

<file path=ppt/slides/slide7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0" name="CustomShape 1"/>
          <p:cNvSpPr/>
          <p:nvPr/>
        </p:nvSpPr>
        <p:spPr>
          <a:xfrm>
            <a:off x="-325440" y="10399680"/>
            <a:ext cx="13329720" cy="525240"/>
          </a:xfrm>
          <a:prstGeom prst="rect">
            <a:avLst/>
          </a:prstGeom>
          <a:solidFill>
            <a:srgbClr val="e4be6f"/>
          </a:solidFill>
          <a:ln w="12600">
            <a:noFill/>
          </a:ln>
        </p:spPr>
        <p:style>
          <a:lnRef idx="0"/>
          <a:fillRef idx="0"/>
          <a:effectRef idx="0"/>
          <a:fontRef idx="minor"/>
        </p:style>
      </p:sp>
      <p:sp>
        <p:nvSpPr>
          <p:cNvPr id="671" name="CustomShape 2"/>
          <p:cNvSpPr/>
          <p:nvPr/>
        </p:nvSpPr>
        <p:spPr>
          <a:xfrm>
            <a:off x="-358920" y="374760"/>
            <a:ext cx="33120" cy="9003960"/>
          </a:xfrm>
          <a:prstGeom prst="rect">
            <a:avLst/>
          </a:prstGeom>
          <a:solidFill>
            <a:srgbClr val="cc99ff"/>
          </a:solidFill>
          <a:ln w="12600">
            <a:noFill/>
          </a:ln>
        </p:spPr>
        <p:style>
          <a:lnRef idx="0"/>
          <a:fillRef idx="0"/>
          <a:effectRef idx="0"/>
          <a:fontRef idx="minor"/>
        </p:style>
      </p:sp>
      <p:sp>
        <p:nvSpPr>
          <p:cNvPr id="672" name="CustomShape 3"/>
          <p:cNvSpPr/>
          <p:nvPr/>
        </p:nvSpPr>
        <p:spPr>
          <a:xfrm>
            <a:off x="13004640" y="374760"/>
            <a:ext cx="699840" cy="9003960"/>
          </a:xfrm>
          <a:prstGeom prst="rect">
            <a:avLst/>
          </a:prstGeom>
          <a:solidFill>
            <a:srgbClr val="cc99ff"/>
          </a:solidFill>
          <a:ln w="12600">
            <a:noFill/>
          </a:ln>
        </p:spPr>
        <p:style>
          <a:lnRef idx="0"/>
          <a:fillRef idx="0"/>
          <a:effectRef idx="0"/>
          <a:fontRef idx="minor"/>
        </p:style>
      </p:sp>
      <p:sp>
        <p:nvSpPr>
          <p:cNvPr id="673" name="CustomShape 4"/>
          <p:cNvSpPr/>
          <p:nvPr/>
        </p:nvSpPr>
        <p:spPr>
          <a:xfrm>
            <a:off x="-380160" y="1420560"/>
            <a:ext cx="13413240" cy="2753640"/>
          </a:xfrm>
          <a:prstGeom prst="rect">
            <a:avLst/>
          </a:prstGeom>
          <a:noFill/>
          <a:ln w="12600">
            <a:noFill/>
          </a:ln>
        </p:spPr>
        <p:style>
          <a:lnRef idx="0"/>
          <a:fillRef idx="0"/>
          <a:effectRef idx="0"/>
          <a:fontRef idx="minor"/>
        </p:style>
        <p:txBody>
          <a:bodyPr wrap="none" lIns="50760" rIns="50760" tIns="50760" bIns="50760"/>
          <a:p>
            <a:pPr algn="ctr">
              <a:lnSpc>
                <a:spcPct val="100000"/>
              </a:lnSpc>
            </a:pPr>
            <a:r>
              <a:rPr b="0" lang="es-ES" sz="5400" spc="-1" strike="noStrike" u="sng">
                <a:solidFill>
                  <a:srgbClr val="941751"/>
                </a:solidFill>
                <a:uFillTx/>
                <a:latin typeface="Lucida Sans Unicode"/>
                <a:ea typeface="Lucida Sans Unicode"/>
              </a:rPr>
              <a:t>PHONICS INTEGRATED WITH MUSIC (3)</a:t>
            </a:r>
            <a:endParaRPr b="0" lang="es-ES" sz="5400" spc="-1" strike="noStrike">
              <a:latin typeface="Arial"/>
            </a:endParaRPr>
          </a:p>
          <a:p>
            <a:pPr algn="ctr">
              <a:lnSpc>
                <a:spcPct val="100000"/>
              </a:lnSpc>
            </a:pPr>
            <a:r>
              <a:rPr b="0" lang="es-ES" sz="6000" spc="-1" strike="noStrike">
                <a:solidFill>
                  <a:srgbClr val="941751"/>
                </a:solidFill>
                <a:latin typeface="Lucida Sans Unicode"/>
                <a:ea typeface="Lucida Sans Unicode"/>
              </a:rPr>
              <a:t>Supporting English Learning </a:t>
            </a:r>
            <a:endParaRPr b="0" lang="es-ES" sz="6000" spc="-1" strike="noStrike">
              <a:latin typeface="Arial"/>
            </a:endParaRPr>
          </a:p>
          <a:p>
            <a:pPr algn="ctr">
              <a:lnSpc>
                <a:spcPct val="100000"/>
              </a:lnSpc>
            </a:pPr>
            <a:r>
              <a:rPr b="0" lang="es-ES" sz="6000" spc="-1" strike="noStrike">
                <a:solidFill>
                  <a:srgbClr val="941751"/>
                </a:solidFill>
                <a:latin typeface="Lucida Sans Unicode"/>
                <a:ea typeface="Lucida Sans Unicode"/>
              </a:rPr>
              <a:t>Through Music</a:t>
            </a:r>
            <a:endParaRPr b="0" lang="es-ES" sz="6000" spc="-1" strike="noStrike">
              <a:latin typeface="Arial"/>
            </a:endParaRPr>
          </a:p>
        </p:txBody>
      </p:sp>
      <p:pic>
        <p:nvPicPr>
          <p:cNvPr id="674" name="IMG_2799.JPG" descr=""/>
          <p:cNvPicPr/>
          <p:nvPr/>
        </p:nvPicPr>
        <p:blipFill>
          <a:blip r:embed="rId1"/>
          <a:stretch/>
        </p:blipFill>
        <p:spPr>
          <a:xfrm>
            <a:off x="312840" y="4054320"/>
            <a:ext cx="5847840" cy="3865320"/>
          </a:xfrm>
          <a:prstGeom prst="rect">
            <a:avLst/>
          </a:prstGeom>
          <a:ln w="12600">
            <a:noFill/>
          </a:ln>
        </p:spPr>
      </p:pic>
      <p:sp>
        <p:nvSpPr>
          <p:cNvPr id="675" name="CustomShape 5"/>
          <p:cNvSpPr/>
          <p:nvPr/>
        </p:nvSpPr>
        <p:spPr>
          <a:xfrm>
            <a:off x="8525520" y="8621640"/>
            <a:ext cx="4061880" cy="711360"/>
          </a:xfrm>
          <a:prstGeom prst="rect">
            <a:avLst/>
          </a:prstGeom>
          <a:noFill/>
          <a:ln w="12600">
            <a:noFill/>
          </a:ln>
        </p:spPr>
        <p:style>
          <a:lnRef idx="0"/>
          <a:fillRef idx="0"/>
          <a:effectRef idx="0"/>
          <a:fontRef idx="minor"/>
        </p:style>
        <p:txBody>
          <a:bodyPr wrap="none" lIns="50760" rIns="50760" tIns="50760" bIns="50760"/>
          <a:p>
            <a:pPr algn="ctr">
              <a:lnSpc>
                <a:spcPct val="100000"/>
              </a:lnSpc>
            </a:pPr>
            <a:r>
              <a:rPr b="0" lang="es-ES" sz="4000" spc="-1" strike="noStrike">
                <a:solidFill>
                  <a:srgbClr val="625b48"/>
                </a:solidFill>
                <a:latin typeface="Lucida Sans Unicode"/>
                <a:ea typeface="Lucida Sans Unicode"/>
              </a:rPr>
              <a:t>Pedro Izuzquiza</a:t>
            </a:r>
            <a:endParaRPr b="0" lang="es-ES" sz="4000" spc="-1" strike="noStrike">
              <a:latin typeface="Arial"/>
            </a:endParaRPr>
          </a:p>
        </p:txBody>
      </p:sp>
      <p:pic>
        <p:nvPicPr>
          <p:cNvPr id="676" name="Imagen 3" descr=""/>
          <p:cNvPicPr/>
          <p:nvPr/>
        </p:nvPicPr>
        <p:blipFill>
          <a:blip r:embed="rId2"/>
          <a:stretch/>
        </p:blipFill>
        <p:spPr>
          <a:xfrm rot="1075800">
            <a:off x="8688960" y="4341240"/>
            <a:ext cx="4393800" cy="2831760"/>
          </a:xfrm>
          <a:prstGeom prst="rect">
            <a:avLst/>
          </a:prstGeom>
          <a:ln w="12600">
            <a:noFill/>
          </a:ln>
        </p:spPr>
      </p:pic>
      <p:pic>
        <p:nvPicPr>
          <p:cNvPr id="677" name="Picture 4" descr=""/>
          <p:cNvPicPr/>
          <p:nvPr/>
        </p:nvPicPr>
        <p:blipFill>
          <a:blip r:embed="rId3"/>
          <a:stretch/>
        </p:blipFill>
        <p:spPr>
          <a:xfrm>
            <a:off x="6357960" y="5237280"/>
            <a:ext cx="2584080" cy="3196800"/>
          </a:xfrm>
          <a:prstGeom prst="rect">
            <a:avLst/>
          </a:prstGeom>
          <a:ln w="12600">
            <a:noFill/>
          </a:ln>
        </p:spPr>
      </p:pic>
    </p:spTree>
  </p:cSld>
  <p:transition spd="slow">
    <p:dissolve/>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6" name="CustomShape 1"/>
          <p:cNvSpPr/>
          <p:nvPr/>
        </p:nvSpPr>
        <p:spPr>
          <a:xfrm>
            <a:off x="1001520" y="2376360"/>
            <a:ext cx="10650240" cy="5587200"/>
          </a:xfrm>
          <a:prstGeom prst="rect">
            <a:avLst/>
          </a:prstGeom>
          <a:noFill/>
          <a:ln w="12600">
            <a:noFill/>
          </a:ln>
        </p:spPr>
        <p:style>
          <a:lnRef idx="0"/>
          <a:fillRef idx="0"/>
          <a:effectRef idx="0"/>
          <a:fontRef idx="minor"/>
        </p:style>
        <p:txBody>
          <a:bodyPr lIns="50760" rIns="50760" tIns="50760" bIns="50760"/>
          <a:p>
            <a:pPr algn="ctr">
              <a:lnSpc>
                <a:spcPct val="100000"/>
              </a:lnSpc>
            </a:pPr>
            <a:r>
              <a:rPr b="0" lang="es-ES" sz="4000" spc="-1" strike="noStrike">
                <a:solidFill>
                  <a:srgbClr val="625b48"/>
                </a:solidFill>
                <a:latin typeface="Lucida Sans Unicode"/>
                <a:ea typeface="Lucida Sans Unicode"/>
              </a:rPr>
              <a:t>- Music is very useful for English teachers as it </a:t>
            </a:r>
            <a:r>
              <a:rPr b="0" lang="es-ES" sz="4000" spc="-1" strike="noStrike" u="sng">
                <a:solidFill>
                  <a:srgbClr val="625b48"/>
                </a:solidFill>
                <a:uFillTx/>
                <a:latin typeface="Lucida Sans Unicode"/>
                <a:ea typeface="Lucida Sans Unicode"/>
              </a:rPr>
              <a:t>supports language learning</a:t>
            </a:r>
            <a:r>
              <a:rPr b="0" lang="es-ES" sz="4000" spc="-1" strike="noStrike">
                <a:solidFill>
                  <a:srgbClr val="625b48"/>
                </a:solidFill>
                <a:latin typeface="Lucida Sans Unicode"/>
                <a:ea typeface="Lucida Sans Unicode"/>
              </a:rPr>
              <a:t>. </a:t>
            </a:r>
            <a:endParaRPr b="0" lang="es-ES" sz="4000" spc="-1" strike="noStrike">
              <a:latin typeface="Arial"/>
            </a:endParaRPr>
          </a:p>
          <a:p>
            <a:pPr algn="ctr">
              <a:lnSpc>
                <a:spcPct val="100000"/>
              </a:lnSpc>
            </a:pPr>
            <a:endParaRPr b="0" lang="es-ES" sz="4000" spc="-1" strike="noStrike">
              <a:latin typeface="Arial"/>
            </a:endParaRPr>
          </a:p>
          <a:p>
            <a:pPr algn="ctr">
              <a:lnSpc>
                <a:spcPct val="100000"/>
              </a:lnSpc>
            </a:pPr>
            <a:r>
              <a:rPr b="0" lang="es-ES" sz="4000" spc="-1" strike="noStrike">
                <a:solidFill>
                  <a:srgbClr val="625b48"/>
                </a:solidFill>
                <a:latin typeface="Lucida Sans Unicode"/>
                <a:ea typeface="Lucida Sans Unicode"/>
              </a:rPr>
              <a:t>- It’s important to reinforce English subject in Kindergarten in order to carry out the bilingual primary program</a:t>
            </a:r>
            <a:endParaRPr b="0" lang="es-ES" sz="4000" spc="-1" strike="noStrike">
              <a:latin typeface="Arial"/>
            </a:endParaRPr>
          </a:p>
          <a:p>
            <a:pPr algn="ctr">
              <a:lnSpc>
                <a:spcPct val="100000"/>
              </a:lnSpc>
            </a:pPr>
            <a:r>
              <a:rPr b="0" lang="es-ES" sz="4000" spc="-1" strike="noStrike">
                <a:solidFill>
                  <a:srgbClr val="625b48"/>
                </a:solidFill>
                <a:latin typeface="Lucida Sans Unicode"/>
                <a:ea typeface="Lucida Sans Unicode"/>
              </a:rPr>
              <a:t>(</a:t>
            </a:r>
            <a:r>
              <a:rPr b="0" lang="es-ES" sz="4000" spc="-1" strike="noStrike" u="sng">
                <a:solidFill>
                  <a:srgbClr val="625b48"/>
                </a:solidFill>
                <a:uFillTx/>
                <a:latin typeface="Lucida Sans Unicode"/>
                <a:ea typeface="Lucida Sans Unicode"/>
              </a:rPr>
              <a:t>pronunciation, vocabulary, word boundaries, listening skills</a:t>
            </a:r>
            <a:r>
              <a:rPr b="0" lang="es-ES" sz="4000" spc="-1" strike="noStrike">
                <a:solidFill>
                  <a:srgbClr val="625b48"/>
                </a:solidFill>
                <a:latin typeface="Lucida Sans Unicode"/>
                <a:ea typeface="Lucida Sans Unicode"/>
              </a:rPr>
              <a:t>…)</a:t>
            </a:r>
            <a:endParaRPr b="0" lang="es-ES" sz="4000" spc="-1" strike="noStrike">
              <a:latin typeface="Arial"/>
            </a:endParaRPr>
          </a:p>
        </p:txBody>
      </p:sp>
      <p:pic>
        <p:nvPicPr>
          <p:cNvPr id="397" name="IMG_2837.JPG" descr=""/>
          <p:cNvPicPr/>
          <p:nvPr/>
        </p:nvPicPr>
        <p:blipFill>
          <a:blip r:embed="rId1"/>
          <a:stretch/>
        </p:blipFill>
        <p:spPr>
          <a:xfrm>
            <a:off x="9360000" y="7234200"/>
            <a:ext cx="3474720" cy="2289960"/>
          </a:xfrm>
          <a:prstGeom prst="rect">
            <a:avLst/>
          </a:prstGeom>
          <a:ln w="12600">
            <a:noFill/>
          </a:ln>
        </p:spPr>
      </p:pic>
      <p:sp>
        <p:nvSpPr>
          <p:cNvPr id="398" name="CustomShape 2"/>
          <p:cNvSpPr/>
          <p:nvPr/>
        </p:nvSpPr>
        <p:spPr>
          <a:xfrm rot="694800">
            <a:off x="911160" y="818280"/>
            <a:ext cx="10167840" cy="700920"/>
          </a:xfrm>
          <a:prstGeom prst="rect">
            <a:avLst/>
          </a:prstGeom>
          <a:noFill/>
          <a:ln w="12600">
            <a:noFill/>
          </a:ln>
        </p:spPr>
        <p:style>
          <a:lnRef idx="0"/>
          <a:fillRef idx="0"/>
          <a:effectRef idx="0"/>
          <a:fontRef idx="minor"/>
        </p:style>
        <p:txBody>
          <a:bodyPr wrap="none" lIns="45720" rIns="45720"/>
          <a:p>
            <a:pPr>
              <a:lnSpc>
                <a:spcPct val="100000"/>
              </a:lnSpc>
            </a:pPr>
            <a:r>
              <a:rPr b="1" lang="es-ES" sz="4000" spc="-1" strike="noStrike">
                <a:solidFill>
                  <a:srgbClr val="ff0000"/>
                </a:solidFill>
                <a:latin typeface="Constantia"/>
                <a:ea typeface="Constantia"/>
              </a:rPr>
              <a:t>Yes, but… I’m an English teacher!!!</a:t>
            </a:r>
            <a:endParaRPr b="0" lang="es-ES" sz="4000" spc="-1" strike="noStrike">
              <a:latin typeface="Arial"/>
            </a:endParaRPr>
          </a:p>
        </p:txBody>
      </p:sp>
    </p:spTree>
  </p:cSld>
  <p:timing>
    <p:tnLst>
      <p:par>
        <p:cTn id="20" dur="indefinite" restart="never" nodeType="tmRoot">
          <p:childTnLst>
            <p:seq>
              <p:cTn id="21" dur="indefinite" nodeType="mainSeq"/>
              <p:prevCondLst>
                <p:cond delay="0" evt="onPrev">
                  <p:tgtEl>
                    <p:sldTgt/>
                  </p:tgtEl>
                </p:cond>
              </p:prevCondLst>
              <p:nextCondLst>
                <p:cond delay="0" evt="onNext">
                  <p:tgtEl>
                    <p:sldTgt/>
                  </p:tgtEl>
                </p:cond>
              </p:nextCondLst>
            </p:seq>
          </p:childTnLst>
        </p:cTn>
      </p:par>
    </p:tnLst>
  </p:timing>
</p:sld>
</file>

<file path=ppt/slides/slide8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8"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Warm up:</a:t>
            </a:r>
            <a:endParaRPr b="0" lang="es-ES" sz="7100" spc="-1" strike="noStrike">
              <a:solidFill>
                <a:srgbClr val="000000"/>
              </a:solidFill>
              <a:latin typeface="Helvetica Neue"/>
            </a:endParaRPr>
          </a:p>
        </p:txBody>
      </p:sp>
      <p:sp>
        <p:nvSpPr>
          <p:cNvPr id="679" name="TextShape 2"/>
          <p:cNvSpPr txBox="1"/>
          <p:nvPr/>
        </p:nvSpPr>
        <p:spPr>
          <a:xfrm>
            <a:off x="650160" y="2752560"/>
            <a:ext cx="11703960" cy="6242040"/>
          </a:xfrm>
          <a:prstGeom prst="rect">
            <a:avLst/>
          </a:prstGeom>
          <a:noFill/>
          <a:ln w="12600">
            <a:noFill/>
          </a:ln>
        </p:spPr>
        <p:txBody>
          <a:bodyPr lIns="65160" rIns="65160" tIns="65160" bIns="65160"/>
          <a:p>
            <a:pPr marL="372600" indent="-261360">
              <a:lnSpc>
                <a:spcPct val="100000"/>
              </a:lnSpc>
              <a:spcBef>
                <a:spcPts val="300"/>
              </a:spcBef>
              <a:buClr>
                <a:srgbClr val="0bd0d9"/>
              </a:buClr>
              <a:buSzPct val="95000"/>
              <a:buFont typeface="Wingdings" charset="2"/>
              <a:buChar char=""/>
            </a:pPr>
            <a:r>
              <a:rPr b="0" lang="es-ES" sz="2500" spc="-1" strike="noStrike">
                <a:solidFill>
                  <a:srgbClr val="000000"/>
                </a:solidFill>
                <a:latin typeface="Constantia"/>
                <a:ea typeface="Constantia"/>
              </a:rPr>
              <a:t>Hello everyone!</a:t>
            </a:r>
            <a:endParaRPr b="0" lang="es-ES" sz="2500" spc="-1" strike="noStrike">
              <a:solidFill>
                <a:srgbClr val="000000"/>
              </a:solidFill>
              <a:latin typeface="Constantia"/>
            </a:endParaRPr>
          </a:p>
          <a:p>
            <a:pPr marL="372600" indent="-261360">
              <a:lnSpc>
                <a:spcPct val="100000"/>
              </a:lnSpc>
              <a:spcBef>
                <a:spcPts val="300"/>
              </a:spcBef>
              <a:buClr>
                <a:srgbClr val="0bd0d9"/>
              </a:buClr>
              <a:buSzPct val="95000"/>
              <a:buFont typeface="Wingdings" charset="2"/>
              <a:buChar char=""/>
            </a:pPr>
            <a:r>
              <a:rPr b="0" lang="es-ES" sz="2500" spc="-1" strike="noStrike">
                <a:solidFill>
                  <a:srgbClr val="000000"/>
                </a:solidFill>
                <a:latin typeface="Constantia"/>
                <a:ea typeface="Constantia"/>
              </a:rPr>
              <a:t>“</a:t>
            </a:r>
            <a:r>
              <a:rPr b="0" lang="es-ES" sz="2500" spc="-1" strike="noStrike">
                <a:solidFill>
                  <a:srgbClr val="000000"/>
                </a:solidFill>
                <a:latin typeface="Constantia"/>
                <a:ea typeface="Constantia"/>
              </a:rPr>
              <a:t>Hello Teacher” song. “Good morning song”</a:t>
            </a:r>
            <a:endParaRPr b="0" lang="es-ES" sz="2500" spc="-1" strike="noStrike">
              <a:solidFill>
                <a:srgbClr val="000000"/>
              </a:solidFill>
              <a:latin typeface="Constantia"/>
            </a:endParaRPr>
          </a:p>
          <a:p>
            <a:pPr marL="372600" indent="-261360">
              <a:lnSpc>
                <a:spcPct val="100000"/>
              </a:lnSpc>
              <a:spcBef>
                <a:spcPts val="300"/>
              </a:spcBef>
              <a:buClr>
                <a:srgbClr val="0bd0d9"/>
              </a:buClr>
              <a:buSzPct val="95000"/>
              <a:buFont typeface="Wingdings" charset="2"/>
              <a:buChar char=""/>
            </a:pPr>
            <a:r>
              <a:rPr b="0" lang="es-ES" sz="2500" spc="-1" strike="noStrike">
                <a:solidFill>
                  <a:srgbClr val="000000"/>
                </a:solidFill>
                <a:latin typeface="Constantia"/>
                <a:ea typeface="Constantia"/>
              </a:rPr>
              <a:t>Hello everyone! (Primary)</a:t>
            </a:r>
            <a:endParaRPr b="0" lang="es-ES" sz="2500" spc="-1" strike="noStrike">
              <a:solidFill>
                <a:srgbClr val="000000"/>
              </a:solidFill>
              <a:latin typeface="Constantia"/>
            </a:endParaRPr>
          </a:p>
          <a:p>
            <a:pPr marL="372600" indent="-261360">
              <a:lnSpc>
                <a:spcPct val="100000"/>
              </a:lnSpc>
              <a:spcBef>
                <a:spcPts val="300"/>
              </a:spcBef>
              <a:buClr>
                <a:srgbClr val="0bd0d9"/>
              </a:buClr>
              <a:buSzPct val="95000"/>
              <a:buFont typeface="Wingdings" charset="2"/>
              <a:buChar char=""/>
            </a:pPr>
            <a:r>
              <a:rPr b="0" lang="es-ES" sz="2500" spc="-1" strike="noStrike">
                <a:solidFill>
                  <a:srgbClr val="000000"/>
                </a:solidFill>
                <a:latin typeface="Constantia"/>
                <a:ea typeface="Constantia"/>
              </a:rPr>
              <a:t>Repeat some rhythms – body percussion.</a:t>
            </a:r>
            <a:endParaRPr b="0" lang="es-ES" sz="2500" spc="-1" strike="noStrike">
              <a:solidFill>
                <a:srgbClr val="000000"/>
              </a:solidFill>
              <a:latin typeface="Constantia"/>
            </a:endParaRPr>
          </a:p>
          <a:p>
            <a:pPr marL="372600" indent="-261360">
              <a:lnSpc>
                <a:spcPct val="100000"/>
              </a:lnSpc>
              <a:spcBef>
                <a:spcPts val="300"/>
              </a:spcBef>
              <a:buClr>
                <a:srgbClr val="0bd0d9"/>
              </a:buClr>
              <a:buSzPct val="95000"/>
              <a:buFont typeface="Wingdings" charset="2"/>
              <a:buChar char=""/>
            </a:pPr>
            <a:r>
              <a:rPr b="0" lang="es-ES" sz="2500" spc="-1" strike="noStrike">
                <a:solidFill>
                  <a:srgbClr val="000000"/>
                </a:solidFill>
                <a:latin typeface="Constantia"/>
                <a:ea typeface="Constantia"/>
              </a:rPr>
              <a:t>Signals game: </a:t>
            </a:r>
            <a:endParaRPr b="0" lang="es-ES" sz="2500" spc="-1" strike="noStrike">
              <a:solidFill>
                <a:srgbClr val="000000"/>
              </a:solidFill>
              <a:latin typeface="Constantia"/>
            </a:endParaRPr>
          </a:p>
          <a:p>
            <a:pPr lvl="1" marL="671040" indent="-267120">
              <a:lnSpc>
                <a:spcPct val="100000"/>
              </a:lnSpc>
              <a:spcBef>
                <a:spcPts val="300"/>
              </a:spcBef>
              <a:buClr>
                <a:srgbClr val="0f6fc6"/>
              </a:buClr>
              <a:buSzPct val="85000"/>
              <a:buFont typeface="Constantia"/>
              <a:buChar char=""/>
            </a:pPr>
            <a:r>
              <a:rPr b="0" lang="es-ES" sz="2500" spc="-1" strike="noStrike">
                <a:solidFill>
                  <a:srgbClr val="000000"/>
                </a:solidFill>
                <a:latin typeface="Constantia"/>
                <a:ea typeface="Constantia"/>
              </a:rPr>
              <a:t>Stand up!</a:t>
            </a:r>
            <a:endParaRPr b="0" lang="es-ES" sz="2500" spc="-1" strike="noStrike">
              <a:solidFill>
                <a:srgbClr val="000000"/>
              </a:solidFill>
              <a:latin typeface="Constantia"/>
            </a:endParaRPr>
          </a:p>
          <a:p>
            <a:pPr lvl="1" marL="671040" indent="-267120">
              <a:lnSpc>
                <a:spcPct val="100000"/>
              </a:lnSpc>
              <a:spcBef>
                <a:spcPts val="300"/>
              </a:spcBef>
              <a:buClr>
                <a:srgbClr val="0f6fc6"/>
              </a:buClr>
              <a:buSzPct val="85000"/>
              <a:buFont typeface="Constantia"/>
              <a:buChar char=""/>
            </a:pPr>
            <a:r>
              <a:rPr b="0" lang="es-ES" sz="2500" spc="-1" strike="noStrike">
                <a:solidFill>
                  <a:srgbClr val="000000"/>
                </a:solidFill>
                <a:latin typeface="Constantia"/>
                <a:ea typeface="Constantia"/>
              </a:rPr>
              <a:t>Sit down!</a:t>
            </a:r>
            <a:endParaRPr b="0" lang="es-ES" sz="2500" spc="-1" strike="noStrike">
              <a:solidFill>
                <a:srgbClr val="000000"/>
              </a:solidFill>
              <a:latin typeface="Constantia"/>
            </a:endParaRPr>
          </a:p>
          <a:p>
            <a:pPr lvl="1" marL="671040" indent="-267120">
              <a:lnSpc>
                <a:spcPct val="100000"/>
              </a:lnSpc>
              <a:spcBef>
                <a:spcPts val="300"/>
              </a:spcBef>
              <a:buClr>
                <a:srgbClr val="0f6fc6"/>
              </a:buClr>
              <a:buSzPct val="85000"/>
              <a:buFont typeface="Constantia"/>
              <a:buChar char=""/>
            </a:pPr>
            <a:r>
              <a:rPr b="0" lang="es-ES" sz="2500" spc="-1" strike="noStrike">
                <a:solidFill>
                  <a:srgbClr val="000000"/>
                </a:solidFill>
                <a:latin typeface="Constantia"/>
                <a:ea typeface="Constantia"/>
              </a:rPr>
              <a:t>Turn yourself around.</a:t>
            </a:r>
            <a:endParaRPr b="0" lang="es-ES" sz="2500" spc="-1" strike="noStrike">
              <a:solidFill>
                <a:srgbClr val="000000"/>
              </a:solidFill>
              <a:latin typeface="Constantia"/>
            </a:endParaRPr>
          </a:p>
          <a:p>
            <a:pPr lvl="1" marL="671040" indent="-267120">
              <a:lnSpc>
                <a:spcPct val="100000"/>
              </a:lnSpc>
              <a:spcBef>
                <a:spcPts val="300"/>
              </a:spcBef>
              <a:buClr>
                <a:srgbClr val="0f6fc6"/>
              </a:buClr>
              <a:buSzPct val="85000"/>
              <a:buFont typeface="Constantia"/>
              <a:buChar char=""/>
            </a:pPr>
            <a:r>
              <a:rPr b="0" lang="es-ES" sz="2500" spc="-1" strike="noStrike">
                <a:solidFill>
                  <a:srgbClr val="000000"/>
                </a:solidFill>
                <a:latin typeface="Constantia"/>
                <a:ea typeface="Constantia"/>
              </a:rPr>
              <a:t>Raise your arms – By your sides – In the middle.</a:t>
            </a:r>
            <a:endParaRPr b="0" lang="es-ES" sz="2500" spc="-1" strike="noStrike">
              <a:solidFill>
                <a:srgbClr val="000000"/>
              </a:solidFill>
              <a:latin typeface="Constantia"/>
            </a:endParaRPr>
          </a:p>
          <a:p>
            <a:pPr lvl="1" marL="671040" indent="-267120">
              <a:lnSpc>
                <a:spcPct val="100000"/>
              </a:lnSpc>
              <a:spcBef>
                <a:spcPts val="300"/>
              </a:spcBef>
              <a:buClr>
                <a:srgbClr val="0f6fc6"/>
              </a:buClr>
              <a:buSzPct val="85000"/>
              <a:buFont typeface="Constantia"/>
              <a:buChar char=""/>
            </a:pPr>
            <a:r>
              <a:rPr b="0" lang="es-ES" sz="2500" spc="-1" strike="noStrike">
                <a:solidFill>
                  <a:srgbClr val="000000"/>
                </a:solidFill>
                <a:latin typeface="Constantia"/>
                <a:ea typeface="Constantia"/>
              </a:rPr>
              <a:t>Curl up small – Jump up tall</a:t>
            </a:r>
            <a:endParaRPr b="0" lang="es-ES" sz="2500" spc="-1" strike="noStrike">
              <a:solidFill>
                <a:srgbClr val="000000"/>
              </a:solidFill>
              <a:latin typeface="Constantia"/>
            </a:endParaRPr>
          </a:p>
          <a:p>
            <a:pPr lvl="1" marL="671040" indent="-267120">
              <a:lnSpc>
                <a:spcPct val="100000"/>
              </a:lnSpc>
              <a:spcBef>
                <a:spcPts val="300"/>
              </a:spcBef>
              <a:buClr>
                <a:srgbClr val="0f6fc6"/>
              </a:buClr>
              <a:buSzPct val="85000"/>
              <a:buFont typeface="Constantia"/>
              <a:buChar char=""/>
            </a:pPr>
            <a:r>
              <a:rPr b="0" lang="es-ES" sz="3400" spc="-1" strike="noStrike">
                <a:solidFill>
                  <a:srgbClr val="ff0000"/>
                </a:solidFill>
                <a:latin typeface="Constantia"/>
                <a:ea typeface="Constantia"/>
              </a:rPr>
              <a:t>Statues Game!!!</a:t>
            </a:r>
            <a:endParaRPr b="0" lang="es-ES" sz="3400" spc="-1" strike="noStrike">
              <a:solidFill>
                <a:srgbClr val="000000"/>
              </a:solidFill>
              <a:latin typeface="Constantia"/>
            </a:endParaRPr>
          </a:p>
          <a:p>
            <a:endParaRPr b="0" lang="es-ES" sz="3400" spc="-1" strike="noStrike">
              <a:solidFill>
                <a:srgbClr val="000000"/>
              </a:solidFill>
              <a:latin typeface="Constantia"/>
            </a:endParaRPr>
          </a:p>
          <a:p>
            <a:pPr lvl="1" marL="671040" indent="-267120">
              <a:lnSpc>
                <a:spcPct val="100000"/>
              </a:lnSpc>
              <a:spcBef>
                <a:spcPts val="300"/>
              </a:spcBef>
              <a:buClr>
                <a:srgbClr val="0f6fc6"/>
              </a:buClr>
              <a:buSzPct val="85000"/>
              <a:buFont typeface="Constantia"/>
              <a:buChar char=""/>
            </a:pPr>
            <a:r>
              <a:rPr b="0" lang="es-ES" sz="3400" spc="-1" strike="noStrike">
                <a:solidFill>
                  <a:srgbClr val="ff0000"/>
                </a:solidFill>
                <a:latin typeface="Constantia"/>
                <a:ea typeface="Constantia"/>
              </a:rPr>
              <a:t>VOCAL WARM UP</a:t>
            </a:r>
            <a:endParaRPr b="0" lang="es-ES" sz="3400" spc="-1" strike="noStrike">
              <a:solidFill>
                <a:srgbClr val="000000"/>
              </a:solidFill>
              <a:latin typeface="Constantia"/>
            </a:endParaRPr>
          </a:p>
        </p:txBody>
      </p:sp>
    </p:spTree>
  </p:cSld>
  <p:transition spd="slow">
    <p:dissolve/>
  </p:transition>
</p:sld>
</file>

<file path=ppt/slides/slide8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80" name="Captura de pantalla 2019-03-27 a las 20.03.37.png" descr=""/>
          <p:cNvPicPr/>
          <p:nvPr/>
        </p:nvPicPr>
        <p:blipFill>
          <a:blip r:embed="rId1"/>
          <a:stretch/>
        </p:blipFill>
        <p:spPr>
          <a:xfrm>
            <a:off x="2290680" y="500760"/>
            <a:ext cx="8423280" cy="8523360"/>
          </a:xfrm>
          <a:prstGeom prst="rect">
            <a:avLst/>
          </a:prstGeom>
          <a:ln w="12600">
            <a:noFill/>
          </a:ln>
        </p:spPr>
      </p:pic>
    </p:spTree>
  </p:cSld>
</p:sld>
</file>

<file path=ppt/slides/slide8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1"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Hello Teacher:</a:t>
            </a:r>
            <a:endParaRPr b="0" lang="es-ES" sz="7100" spc="-1" strike="noStrike">
              <a:solidFill>
                <a:srgbClr val="000000"/>
              </a:solidFill>
              <a:latin typeface="Helvetica Neue"/>
            </a:endParaRPr>
          </a:p>
        </p:txBody>
      </p:sp>
      <p:sp>
        <p:nvSpPr>
          <p:cNvPr id="682" name="TextShape 2"/>
          <p:cNvSpPr txBox="1"/>
          <p:nvPr/>
        </p:nvSpPr>
        <p:spPr>
          <a:xfrm>
            <a:off x="650160" y="2752560"/>
            <a:ext cx="11703960" cy="6242040"/>
          </a:xfrm>
          <a:prstGeom prst="rect">
            <a:avLst/>
          </a:prstGeom>
          <a:noFill/>
          <a:ln w="12600">
            <a:noFill/>
          </a:ln>
        </p:spPr>
        <p:txBody>
          <a:bodyPr lIns="65160" rIns="65160" tIns="65160" bIns="65160"/>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Hello teacher, how are you?</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Hello teacher, how are you?</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Hello teacher, how are you?</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How are you today?</a:t>
            </a:r>
            <a:endParaRPr b="0" lang="es-ES" sz="3300" spc="-1" strike="noStrike">
              <a:solidFill>
                <a:srgbClr val="000000"/>
              </a:solidFill>
              <a:latin typeface="Constantia"/>
            </a:endParaRPr>
          </a:p>
          <a:p>
            <a:pPr>
              <a:lnSpc>
                <a:spcPct val="100000"/>
              </a:lnSpc>
              <a:spcBef>
                <a:spcPts val="400"/>
              </a:spcBef>
            </a:pP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I’m fine, thank you very much,</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I’m fine, thank you very much,</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I’m fine, thank you very much,</a:t>
            </a:r>
            <a:endParaRPr b="0" lang="es-ES" sz="3300" spc="-1" strike="noStrike">
              <a:solidFill>
                <a:srgbClr val="000000"/>
              </a:solidFill>
              <a:latin typeface="Constantia"/>
            </a:endParaRPr>
          </a:p>
          <a:p>
            <a:pPr marL="450360" indent="-31608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How are you today?</a:t>
            </a:r>
            <a:endParaRPr b="0" lang="es-ES" sz="3300" spc="-1" strike="noStrike">
              <a:solidFill>
                <a:srgbClr val="000000"/>
              </a:solidFill>
              <a:latin typeface="Constantia"/>
            </a:endParaRPr>
          </a:p>
        </p:txBody>
      </p:sp>
      <p:pic>
        <p:nvPicPr>
          <p:cNvPr id="683" name="Sonido grabado" descr=""/>
          <p:cNvPicPr/>
          <p:nvPr/>
        </p:nvPicPr>
        <p:blipFill>
          <a:blip r:embed="rId1"/>
          <a:stretch/>
        </p:blipFill>
        <p:spPr>
          <a:xfrm>
            <a:off x="6862680" y="988920"/>
            <a:ext cx="571320" cy="571320"/>
          </a:xfrm>
          <a:prstGeom prst="rect">
            <a:avLst/>
          </a:prstGeom>
          <a:ln w="12600">
            <a:noFill/>
          </a:ln>
        </p:spPr>
      </p:pic>
    </p:spTree>
  </p:cSld>
  <p:timing>
    <p:tnLst>
      <p:par>
        <p:cTn id="137" dur="indefinite" restart="never" nodeType="tmRoot">
          <p:childTnLst>
            <p:seq>
              <p:cTn id="138" dur="indefinite" nodeType="mainSeq">
                <p:childTnLst>
                  <p:par>
                    <p:cTn id="139" fill="hold">
                      <p:stCondLst>
                        <p:cond delay="indefinite"/>
                      </p:stCondLst>
                      <p:childTnLst>
                        <p:par>
                          <p:cTn id="140" fill="hold">
                            <p:stCondLst>
                              <p:cond delay="0"/>
                            </p:stCondLst>
                            <p:childTnLst>
                              <p:par>
                                <p:cTn id="141" nodeType="clickEffect" fill="hold" presetClass="mediacall">
                                  <p:stCondLst>
                                    <p:cond delay="0"/>
                                  </p:stCondLst>
                                  <p:childTnLst>
                                    <p:cmd type="call">
                                      <p:cBhvr>
                                        <p:cTn id="142" dur="23070476" fill="hold"/>
                                        <p:tgtEl>
                                          <p:spTgt spid="683"/>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8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4"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Good Morning!!</a:t>
            </a:r>
            <a:endParaRPr b="0" lang="es-ES" sz="7100" spc="-1" strike="noStrike">
              <a:solidFill>
                <a:srgbClr val="000000"/>
              </a:solidFill>
              <a:latin typeface="Helvetica Neue"/>
            </a:endParaRPr>
          </a:p>
        </p:txBody>
      </p:sp>
      <p:sp>
        <p:nvSpPr>
          <p:cNvPr id="685" name="TextShape 2"/>
          <p:cNvSpPr txBox="1"/>
          <p:nvPr/>
        </p:nvSpPr>
        <p:spPr>
          <a:xfrm>
            <a:off x="650160" y="2752560"/>
            <a:ext cx="11703960" cy="6242040"/>
          </a:xfrm>
          <a:prstGeom prst="rect">
            <a:avLst/>
          </a:prstGeom>
          <a:noFill/>
          <a:ln w="12600">
            <a:noFill/>
          </a:ln>
        </p:spPr>
        <p:txBody>
          <a:bodyPr lIns="65160" rIns="65160" tIns="65160" bIns="65160"/>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Good morning, Good morning,</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And how do you do?</a:t>
            </a:r>
            <a:endParaRPr b="0" lang="es-ES" sz="3700" spc="-1" strike="noStrike">
              <a:solidFill>
                <a:srgbClr val="000000"/>
              </a:solidFill>
              <a:latin typeface="Constantia"/>
            </a:endParaRPr>
          </a:p>
          <a:p>
            <a:pPr>
              <a:lnSpc>
                <a:spcPct val="100000"/>
              </a:lnSpc>
              <a:spcBef>
                <a:spcPts val="799"/>
              </a:spcBef>
            </a:pP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Good morning, good morning, </a:t>
            </a:r>
            <a:endParaRPr b="0" lang="es-ES" sz="3700" spc="-1" strike="noStrike">
              <a:solidFill>
                <a:srgbClr val="000000"/>
              </a:solidFill>
              <a:latin typeface="Constantia"/>
            </a:endParaRPr>
          </a:p>
          <a:p>
            <a:pPr marL="390240" indent="-389880">
              <a:lnSpc>
                <a:spcPct val="100000"/>
              </a:lnSpc>
              <a:spcBef>
                <a:spcPts val="799"/>
              </a:spcBef>
              <a:buClr>
                <a:srgbClr val="0bd0d9"/>
              </a:buClr>
              <a:buSzPct val="95000"/>
              <a:buFont typeface="Wingdings" charset="2"/>
              <a:buChar char=""/>
            </a:pPr>
            <a:r>
              <a:rPr b="0" lang="es-ES" sz="3700" spc="-1" strike="noStrike">
                <a:solidFill>
                  <a:srgbClr val="000000"/>
                </a:solidFill>
                <a:latin typeface="Constantia"/>
                <a:ea typeface="Constantia"/>
              </a:rPr>
              <a:t>I’m fine, how are you?</a:t>
            </a:r>
            <a:endParaRPr b="0" lang="es-ES" sz="3700" spc="-1" strike="noStrike">
              <a:solidFill>
                <a:srgbClr val="000000"/>
              </a:solidFill>
              <a:latin typeface="Constantia"/>
            </a:endParaRPr>
          </a:p>
          <a:p>
            <a:pPr>
              <a:lnSpc>
                <a:spcPct val="100000"/>
              </a:lnSpc>
              <a:spcBef>
                <a:spcPts val="799"/>
              </a:spcBef>
            </a:pPr>
            <a:endParaRPr b="0" lang="es-ES" sz="3700" spc="-1" strike="noStrike">
              <a:solidFill>
                <a:srgbClr val="000000"/>
              </a:solidFill>
              <a:latin typeface="Constantia"/>
            </a:endParaRPr>
          </a:p>
          <a:p>
            <a:pPr marL="390240" indent="-389880">
              <a:lnSpc>
                <a:spcPct val="100000"/>
              </a:lnSpc>
              <a:spcBef>
                <a:spcPts val="499"/>
              </a:spcBef>
              <a:buClr>
                <a:srgbClr val="0bd0d9"/>
              </a:buClr>
              <a:buSzPct val="95000"/>
              <a:buFont typeface="Wingdings" charset="2"/>
              <a:buChar char=""/>
            </a:pPr>
            <a:r>
              <a:rPr b="0" lang="es-ES" sz="2400" spc="-1" strike="noStrike">
                <a:solidFill>
                  <a:srgbClr val="000000"/>
                </a:solidFill>
                <a:latin typeface="Constantia"/>
                <a:ea typeface="Constantia"/>
              </a:rPr>
              <a:t>(In 2 groups)</a:t>
            </a:r>
            <a:endParaRPr b="0" lang="es-ES" sz="2400" spc="-1" strike="noStrike">
              <a:solidFill>
                <a:srgbClr val="000000"/>
              </a:solidFill>
              <a:latin typeface="Constantia"/>
            </a:endParaRPr>
          </a:p>
        </p:txBody>
      </p:sp>
      <p:pic>
        <p:nvPicPr>
          <p:cNvPr id="686" name="Sonido grabado" descr=""/>
          <p:cNvPicPr/>
          <p:nvPr/>
        </p:nvPicPr>
        <p:blipFill>
          <a:blip r:embed="rId1"/>
          <a:stretch/>
        </p:blipFill>
        <p:spPr>
          <a:xfrm>
            <a:off x="7223040" y="915840"/>
            <a:ext cx="571320" cy="571320"/>
          </a:xfrm>
          <a:prstGeom prst="rect">
            <a:avLst/>
          </a:prstGeom>
          <a:ln w="12600">
            <a:noFill/>
          </a:ln>
        </p:spPr>
      </p:pic>
    </p:spTree>
  </p:cSld>
  <p:transition spd="slow">
    <p:pull dir="r"/>
  </p:transition>
  <p:timing>
    <p:tnLst>
      <p:par>
        <p:cTn id="143" dur="indefinite" restart="never" nodeType="tmRoot">
          <p:childTnLst>
            <p:seq>
              <p:cTn id="144" dur="indefinite" nodeType="mainSeq">
                <p:childTnLst>
                  <p:par>
                    <p:cTn id="145" fill="hold">
                      <p:stCondLst>
                        <p:cond delay="indefinite"/>
                      </p:stCondLst>
                      <p:childTnLst>
                        <p:par>
                          <p:cTn id="146" fill="hold">
                            <p:stCondLst>
                              <p:cond delay="0"/>
                            </p:stCondLst>
                            <p:childTnLst>
                              <p:par>
                                <p:cTn id="147" nodeType="clickEffect" fill="hold" presetClass="mediacall">
                                  <p:stCondLst>
                                    <p:cond delay="0"/>
                                  </p:stCondLst>
                                  <p:childTnLst>
                                    <p:cmd type="call">
                                      <p:cBhvr>
                                        <p:cTn id="148" dur="20520634" fill="hold"/>
                                        <p:tgtEl>
                                          <p:spTgt spid="686"/>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8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687" name="Group 1"/>
          <p:cNvGrpSpPr/>
          <p:nvPr/>
        </p:nvGrpSpPr>
        <p:grpSpPr>
          <a:xfrm>
            <a:off x="670680" y="1212480"/>
            <a:ext cx="3809160" cy="2621160"/>
            <a:chOff x="670680" y="1212480"/>
            <a:chExt cx="3809160" cy="2621160"/>
          </a:xfrm>
        </p:grpSpPr>
        <p:sp>
          <p:nvSpPr>
            <p:cNvPr id="688" name="CustomShape 2"/>
            <p:cNvSpPr/>
            <p:nvPr/>
          </p:nvSpPr>
          <p:spPr>
            <a:xfrm>
              <a:off x="1320840" y="253368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689" name="CustomShape 3"/>
            <p:cNvSpPr/>
            <p:nvPr/>
          </p:nvSpPr>
          <p:spPr>
            <a:xfrm>
              <a:off x="3977640" y="342252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690" name="CustomShape 4"/>
            <p:cNvSpPr/>
            <p:nvPr/>
          </p:nvSpPr>
          <p:spPr>
            <a:xfrm>
              <a:off x="1917720" y="202572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691" name="CustomShape 5"/>
            <p:cNvSpPr/>
            <p:nvPr/>
          </p:nvSpPr>
          <p:spPr>
            <a:xfrm>
              <a:off x="2616120" y="253368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692" name="CustomShape 6"/>
            <p:cNvSpPr/>
            <p:nvPr/>
          </p:nvSpPr>
          <p:spPr>
            <a:xfrm>
              <a:off x="3291840" y="253368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693" name="CustomShape 7"/>
            <p:cNvSpPr/>
            <p:nvPr/>
          </p:nvSpPr>
          <p:spPr>
            <a:xfrm>
              <a:off x="670680" y="1212480"/>
              <a:ext cx="414000" cy="70128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Constantia"/>
                  <a:ea typeface="Constantia"/>
                </a:rPr>
                <a:t>1</a:t>
              </a:r>
              <a:endParaRPr b="0" lang="es-ES" sz="4000" spc="-1" strike="noStrike">
                <a:latin typeface="Arial"/>
              </a:endParaRPr>
            </a:p>
          </p:txBody>
        </p:sp>
      </p:grpSp>
      <p:grpSp>
        <p:nvGrpSpPr>
          <p:cNvPr id="694" name="Group 8"/>
          <p:cNvGrpSpPr/>
          <p:nvPr/>
        </p:nvGrpSpPr>
        <p:grpSpPr>
          <a:xfrm>
            <a:off x="7292880" y="1326600"/>
            <a:ext cx="3836520" cy="2392920"/>
            <a:chOff x="7292880" y="1326600"/>
            <a:chExt cx="3836520" cy="2392920"/>
          </a:xfrm>
        </p:grpSpPr>
        <p:sp>
          <p:nvSpPr>
            <p:cNvPr id="695" name="CustomShape 9"/>
            <p:cNvSpPr/>
            <p:nvPr/>
          </p:nvSpPr>
          <p:spPr>
            <a:xfrm>
              <a:off x="8420040" y="33084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grpSp>
          <p:nvGrpSpPr>
            <p:cNvPr id="696" name="Group 10"/>
            <p:cNvGrpSpPr/>
            <p:nvPr/>
          </p:nvGrpSpPr>
          <p:grpSpPr>
            <a:xfrm>
              <a:off x="7467480" y="2502720"/>
              <a:ext cx="502200" cy="701640"/>
              <a:chOff x="7467480" y="2502720"/>
              <a:chExt cx="502200" cy="701640"/>
            </a:xfrm>
          </p:grpSpPr>
          <p:sp>
            <p:nvSpPr>
              <p:cNvPr id="697" name="CustomShape 11"/>
              <p:cNvSpPr/>
              <p:nvPr/>
            </p:nvSpPr>
            <p:spPr>
              <a:xfrm>
                <a:off x="7467480" y="26478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698" name="CustomShape 12"/>
              <p:cNvSpPr/>
              <p:nvPr/>
            </p:nvSpPr>
            <p:spPr>
              <a:xfrm>
                <a:off x="7541280" y="2502720"/>
                <a:ext cx="354960" cy="701640"/>
              </a:xfrm>
              <a:prstGeom prst="rect">
                <a:avLst/>
              </a:prstGeom>
              <a:noFill/>
              <a:ln w="12600">
                <a:noFill/>
              </a:ln>
            </p:spPr>
            <p:style>
              <a:lnRef idx="0"/>
              <a:fillRef idx="0"/>
              <a:effectRef idx="0"/>
              <a:fontRef idx="minor"/>
            </p:style>
            <p:txBody>
              <a:bodyPr lIns="45720" rIns="45720" anchor="ctr"/>
              <a:p>
                <a:pPr>
                  <a:lnSpc>
                    <a:spcPct val="100000"/>
                  </a:lnSpc>
                </a:pPr>
                <a:r>
                  <a:rPr b="0" lang="es-ES" sz="4000" spc="-1" strike="noStrike">
                    <a:solidFill>
                      <a:srgbClr val="000000"/>
                    </a:solidFill>
                    <a:latin typeface="Constantia"/>
                    <a:ea typeface="Constantia"/>
                  </a:rPr>
                  <a:t>v</a:t>
                </a:r>
                <a:endParaRPr b="0" lang="es-ES" sz="4000" spc="-1" strike="noStrike">
                  <a:latin typeface="Arial"/>
                </a:endParaRPr>
              </a:p>
            </p:txBody>
          </p:sp>
        </p:grpSp>
        <p:sp>
          <p:nvSpPr>
            <p:cNvPr id="699" name="CustomShape 13"/>
            <p:cNvSpPr/>
            <p:nvPr/>
          </p:nvSpPr>
          <p:spPr>
            <a:xfrm>
              <a:off x="10627200" y="213984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00" name="CustomShape 14"/>
            <p:cNvSpPr/>
            <p:nvPr/>
          </p:nvSpPr>
          <p:spPr>
            <a:xfrm>
              <a:off x="9182160" y="26478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01" name="CustomShape 15"/>
            <p:cNvSpPr/>
            <p:nvPr/>
          </p:nvSpPr>
          <p:spPr>
            <a:xfrm>
              <a:off x="9804240" y="26478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02" name="CustomShape 16"/>
            <p:cNvSpPr/>
            <p:nvPr/>
          </p:nvSpPr>
          <p:spPr>
            <a:xfrm>
              <a:off x="7292880" y="1326600"/>
              <a:ext cx="414000" cy="70128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Constantia"/>
                  <a:ea typeface="Constantia"/>
                </a:rPr>
                <a:t>2</a:t>
              </a:r>
              <a:endParaRPr b="0" lang="es-ES" sz="4000" spc="-1" strike="noStrike">
                <a:latin typeface="Arial"/>
              </a:endParaRPr>
            </a:p>
          </p:txBody>
        </p:sp>
      </p:grpSp>
      <p:grpSp>
        <p:nvGrpSpPr>
          <p:cNvPr id="703" name="Group 17"/>
          <p:cNvGrpSpPr/>
          <p:nvPr/>
        </p:nvGrpSpPr>
        <p:grpSpPr>
          <a:xfrm>
            <a:off x="505440" y="5911200"/>
            <a:ext cx="3772440" cy="1757880"/>
            <a:chOff x="505440" y="5911200"/>
            <a:chExt cx="3772440" cy="1757880"/>
          </a:xfrm>
        </p:grpSpPr>
        <p:sp>
          <p:nvSpPr>
            <p:cNvPr id="704" name="CustomShape 18"/>
            <p:cNvSpPr/>
            <p:nvPr/>
          </p:nvSpPr>
          <p:spPr>
            <a:xfrm>
              <a:off x="1118880" y="725796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05" name="CustomShape 19"/>
            <p:cNvSpPr/>
            <p:nvPr/>
          </p:nvSpPr>
          <p:spPr>
            <a:xfrm>
              <a:off x="3775680" y="67626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06" name="CustomShape 20"/>
            <p:cNvSpPr/>
            <p:nvPr/>
          </p:nvSpPr>
          <p:spPr>
            <a:xfrm>
              <a:off x="2414160" y="725796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07" name="CustomShape 21"/>
            <p:cNvSpPr/>
            <p:nvPr/>
          </p:nvSpPr>
          <p:spPr>
            <a:xfrm>
              <a:off x="1715760" y="67626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08" name="CustomShape 22"/>
            <p:cNvSpPr/>
            <p:nvPr/>
          </p:nvSpPr>
          <p:spPr>
            <a:xfrm>
              <a:off x="3089880" y="725796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09" name="CustomShape 23"/>
            <p:cNvSpPr/>
            <p:nvPr/>
          </p:nvSpPr>
          <p:spPr>
            <a:xfrm>
              <a:off x="505440" y="5911200"/>
              <a:ext cx="414000" cy="70128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Constantia"/>
                  <a:ea typeface="Constantia"/>
                </a:rPr>
                <a:t>3</a:t>
              </a:r>
              <a:endParaRPr b="0" lang="es-ES" sz="4000" spc="-1" strike="noStrike">
                <a:latin typeface="Arial"/>
              </a:endParaRPr>
            </a:p>
          </p:txBody>
        </p:sp>
      </p:grpSp>
      <p:grpSp>
        <p:nvGrpSpPr>
          <p:cNvPr id="710" name="Group 24"/>
          <p:cNvGrpSpPr/>
          <p:nvPr/>
        </p:nvGrpSpPr>
        <p:grpSpPr>
          <a:xfrm>
            <a:off x="7304760" y="5403240"/>
            <a:ext cx="3824640" cy="2520000"/>
            <a:chOff x="7304760" y="5403240"/>
            <a:chExt cx="3824640" cy="2520000"/>
          </a:xfrm>
        </p:grpSpPr>
        <p:sp>
          <p:nvSpPr>
            <p:cNvPr id="711" name="CustomShape 25"/>
            <p:cNvSpPr/>
            <p:nvPr/>
          </p:nvSpPr>
          <p:spPr>
            <a:xfrm>
              <a:off x="9273600" y="67500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12" name="CustomShape 26"/>
            <p:cNvSpPr/>
            <p:nvPr/>
          </p:nvSpPr>
          <p:spPr>
            <a:xfrm>
              <a:off x="8420040" y="625464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13" name="CustomShape 27"/>
            <p:cNvSpPr/>
            <p:nvPr/>
          </p:nvSpPr>
          <p:spPr>
            <a:xfrm>
              <a:off x="7467480" y="67500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14" name="CustomShape 28"/>
            <p:cNvSpPr/>
            <p:nvPr/>
          </p:nvSpPr>
          <p:spPr>
            <a:xfrm>
              <a:off x="9804240" y="751212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15" name="CustomShape 29"/>
            <p:cNvSpPr/>
            <p:nvPr/>
          </p:nvSpPr>
          <p:spPr>
            <a:xfrm>
              <a:off x="10627200" y="67500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16" name="CustomShape 30"/>
            <p:cNvSpPr/>
            <p:nvPr/>
          </p:nvSpPr>
          <p:spPr>
            <a:xfrm>
              <a:off x="7304760" y="5403240"/>
              <a:ext cx="414000" cy="70128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Constantia"/>
                  <a:ea typeface="Constantia"/>
                </a:rPr>
                <a:t>4</a:t>
              </a:r>
              <a:endParaRPr b="0" lang="es-ES" sz="4000" spc="-1" strike="noStrike">
                <a:latin typeface="Arial"/>
              </a:endParaRPr>
            </a:p>
          </p:txBody>
        </p:sp>
      </p:grpSp>
      <p:sp>
        <p:nvSpPr>
          <p:cNvPr id="717" name="CustomShape 31"/>
          <p:cNvSpPr/>
          <p:nvPr/>
        </p:nvSpPr>
        <p:spPr>
          <a:xfrm>
            <a:off x="3467160" y="425160"/>
            <a:ext cx="4995360" cy="701280"/>
          </a:xfrm>
          <a:prstGeom prst="rect">
            <a:avLst/>
          </a:prstGeom>
          <a:noFill/>
          <a:ln w="12600">
            <a:noFill/>
          </a:ln>
        </p:spPr>
        <p:style>
          <a:lnRef idx="0"/>
          <a:fillRef idx="0"/>
          <a:effectRef idx="0"/>
          <a:fontRef idx="minor"/>
        </p:style>
        <p:txBody>
          <a:bodyPr wrap="none" lIns="45720" rIns="45720"/>
          <a:p>
            <a:pPr>
              <a:lnSpc>
                <a:spcPct val="100000"/>
              </a:lnSpc>
            </a:pPr>
            <a:r>
              <a:rPr b="1" lang="es-ES" sz="4000" spc="-1" strike="noStrike" u="sng">
                <a:solidFill>
                  <a:srgbClr val="ff2600"/>
                </a:solidFill>
                <a:uFillTx/>
                <a:latin typeface="Constantia"/>
                <a:ea typeface="Constantia"/>
              </a:rPr>
              <a:t>Hello everyone!!!</a:t>
            </a:r>
            <a:endParaRPr b="0" lang="es-ES" sz="4000" spc="-1" strike="noStrike">
              <a:latin typeface="Arial"/>
            </a:endParaRPr>
          </a:p>
        </p:txBody>
      </p:sp>
      <p:sp>
        <p:nvSpPr>
          <p:cNvPr id="718" name="CustomShape 32"/>
          <p:cNvSpPr/>
          <p:nvPr/>
        </p:nvSpPr>
        <p:spPr>
          <a:xfrm>
            <a:off x="3189240" y="8333280"/>
            <a:ext cx="9940680" cy="945000"/>
          </a:xfrm>
          <a:prstGeom prst="rect">
            <a:avLst/>
          </a:prstGeom>
          <a:noFill/>
          <a:ln w="12600">
            <a:noFill/>
          </a:ln>
        </p:spPr>
        <p:style>
          <a:lnRef idx="0"/>
          <a:fillRef idx="0"/>
          <a:effectRef idx="0"/>
          <a:fontRef idx="minor"/>
        </p:style>
        <p:txBody>
          <a:bodyPr wrap="none" lIns="45720" rIns="45720"/>
          <a:p>
            <a:pPr>
              <a:lnSpc>
                <a:spcPct val="100000"/>
              </a:lnSpc>
            </a:pPr>
            <a:r>
              <a:rPr b="1" lang="es-ES" sz="2800" spc="-1" strike="noStrike">
                <a:solidFill>
                  <a:srgbClr val="002060"/>
                </a:solidFill>
                <a:latin typeface="Constantia"/>
                <a:ea typeface="Constantia"/>
              </a:rPr>
              <a:t>Guess the following piece of music by its rhythm!</a:t>
            </a:r>
            <a:endParaRPr b="0" lang="es-ES" sz="2800" spc="-1" strike="noStrike">
              <a:latin typeface="Arial"/>
            </a:endParaRPr>
          </a:p>
          <a:p>
            <a:pPr>
              <a:lnSpc>
                <a:spcPct val="100000"/>
              </a:lnSpc>
            </a:pPr>
            <a:r>
              <a:rPr b="1" lang="es-ES" sz="2800" spc="-1" strike="noStrike">
                <a:solidFill>
                  <a:srgbClr val="002060"/>
                </a:solidFill>
                <a:latin typeface="Constantia"/>
                <a:ea typeface="Constantia"/>
              </a:rPr>
              <a:t>+ Rhytms game and lottery</a:t>
            </a:r>
            <a:endParaRPr b="0" lang="es-ES" sz="2800" spc="-1" strike="noStrike">
              <a:latin typeface="Arial"/>
            </a:endParaRPr>
          </a:p>
        </p:txBody>
      </p:sp>
    </p:spTree>
  </p:cSld>
</p:sld>
</file>

<file path=ppt/slides/slide8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9" name="CustomShape 1"/>
          <p:cNvSpPr/>
          <p:nvPr/>
        </p:nvSpPr>
        <p:spPr>
          <a:xfrm>
            <a:off x="1456920" y="856800"/>
            <a:ext cx="9681840" cy="131076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Constantia"/>
                <a:ea typeface="Constantia"/>
              </a:rPr>
              <a:t>“</a:t>
            </a:r>
            <a:r>
              <a:rPr b="0" lang="es-ES" sz="4000" spc="-1" strike="noStrike">
                <a:solidFill>
                  <a:srgbClr val="000000"/>
                </a:solidFill>
                <a:latin typeface="Constantia"/>
                <a:ea typeface="Constantia"/>
              </a:rPr>
              <a:t>Fossils” The Carnival of the Animals</a:t>
            </a:r>
            <a:endParaRPr b="0" lang="es-ES" sz="4000" spc="-1" strike="noStrike">
              <a:latin typeface="Arial"/>
            </a:endParaRPr>
          </a:p>
          <a:p>
            <a:pPr>
              <a:lnSpc>
                <a:spcPct val="100000"/>
              </a:lnSpc>
            </a:pPr>
            <a:r>
              <a:rPr b="0" lang="es-ES" sz="4000" spc="-1" strike="noStrike">
                <a:solidFill>
                  <a:srgbClr val="000000"/>
                </a:solidFill>
                <a:latin typeface="Constantia"/>
                <a:ea typeface="Constantia"/>
              </a:rPr>
              <a:t>C. Saint-Saëns</a:t>
            </a:r>
            <a:endParaRPr b="0" lang="es-ES" sz="4000" spc="-1" strike="noStrike">
              <a:latin typeface="Arial"/>
            </a:endParaRPr>
          </a:p>
        </p:txBody>
      </p:sp>
      <p:pic>
        <p:nvPicPr>
          <p:cNvPr id="720" name="230px-Camille_Saint-Saëns.jpg" descr=""/>
          <p:cNvPicPr/>
          <p:nvPr/>
        </p:nvPicPr>
        <p:blipFill>
          <a:blip r:embed="rId1"/>
          <a:stretch/>
        </p:blipFill>
        <p:spPr>
          <a:xfrm>
            <a:off x="995040" y="2451600"/>
            <a:ext cx="3586320" cy="5192280"/>
          </a:xfrm>
          <a:prstGeom prst="rect">
            <a:avLst/>
          </a:prstGeom>
          <a:ln w="12600">
            <a:noFill/>
          </a:ln>
        </p:spPr>
      </p:pic>
      <p:pic>
        <p:nvPicPr>
          <p:cNvPr id="721" name="Unknown.png" descr=""/>
          <p:cNvPicPr/>
          <p:nvPr/>
        </p:nvPicPr>
        <p:blipFill>
          <a:blip r:embed="rId2"/>
          <a:stretch/>
        </p:blipFill>
        <p:spPr>
          <a:xfrm>
            <a:off x="5516640" y="2763720"/>
            <a:ext cx="2177280" cy="3075840"/>
          </a:xfrm>
          <a:prstGeom prst="rect">
            <a:avLst/>
          </a:prstGeom>
          <a:ln w="12600">
            <a:noFill/>
          </a:ln>
        </p:spPr>
      </p:pic>
      <p:pic>
        <p:nvPicPr>
          <p:cNvPr id="722" name="220px-Seymouria_Fossil.jpg" descr=""/>
          <p:cNvPicPr/>
          <p:nvPr/>
        </p:nvPicPr>
        <p:blipFill>
          <a:blip r:embed="rId3"/>
          <a:stretch/>
        </p:blipFill>
        <p:spPr>
          <a:xfrm>
            <a:off x="8296200" y="4168800"/>
            <a:ext cx="4291200" cy="2867400"/>
          </a:xfrm>
          <a:prstGeom prst="rect">
            <a:avLst/>
          </a:prstGeom>
          <a:ln w="12600">
            <a:noFill/>
          </a:ln>
        </p:spPr>
      </p:pic>
      <p:sp>
        <p:nvSpPr>
          <p:cNvPr id="723" name="CustomShape 2"/>
          <p:cNvSpPr/>
          <p:nvPr/>
        </p:nvSpPr>
        <p:spPr>
          <a:xfrm>
            <a:off x="5806080" y="7778160"/>
            <a:ext cx="8608680" cy="518400"/>
          </a:xfrm>
          <a:prstGeom prst="rect">
            <a:avLst/>
          </a:prstGeom>
          <a:noFill/>
          <a:ln w="12600">
            <a:noFill/>
          </a:ln>
        </p:spPr>
        <p:style>
          <a:lnRef idx="0"/>
          <a:fillRef idx="0"/>
          <a:effectRef idx="0"/>
          <a:fontRef idx="minor"/>
        </p:style>
      </p:sp>
      <p:sp>
        <p:nvSpPr>
          <p:cNvPr id="724" name="CustomShape 3"/>
          <p:cNvSpPr/>
          <p:nvPr/>
        </p:nvSpPr>
        <p:spPr>
          <a:xfrm>
            <a:off x="5782320" y="8765280"/>
            <a:ext cx="6501960" cy="366120"/>
          </a:xfrm>
          <a:prstGeom prst="rect">
            <a:avLst/>
          </a:prstGeom>
          <a:noFill/>
          <a:ln w="12600">
            <a:noFill/>
          </a:ln>
        </p:spPr>
        <p:style>
          <a:lnRef idx="0"/>
          <a:fillRef idx="0"/>
          <a:effectRef idx="0"/>
          <a:fontRef idx="minor"/>
        </p:style>
      </p:sp>
      <p:pic>
        <p:nvPicPr>
          <p:cNvPr id="725" name="animals-carnival-fossils-part-9.mp3" descr=""/>
          <p:cNvPicPr/>
          <p:nvPr/>
        </p:nvPicPr>
        <p:blipFill>
          <a:blip r:embed="rId4"/>
          <a:stretch/>
        </p:blipFill>
        <p:spPr>
          <a:xfrm>
            <a:off x="9574200" y="2376360"/>
            <a:ext cx="928440" cy="928440"/>
          </a:xfrm>
          <a:prstGeom prst="rect">
            <a:avLst/>
          </a:prstGeom>
          <a:ln>
            <a:noFill/>
          </a:ln>
        </p:spPr>
      </p:pic>
    </p:spTree>
  </p:cSld>
  <p:transition spd="slow">
    <p:dissolve/>
  </p:transition>
  <p:timing>
    <p:tnLst>
      <p:par>
        <p:cTn id="149" dur="indefinite" restart="never" nodeType="tmRoot">
          <p:childTnLst>
            <p:seq>
              <p:cTn id="150" restart="whenNotActive" nodeType="interactiveSeq" fill="hold">
                <p:childTnLst>
                  <p:par>
                    <p:cTn id="151" fill="hold">
                      <p:childTnLst>
                        <p:par>
                          <p:cTn id="152" fill="hold">
                            <p:stCondLst>
                              <p:cond delay="0"/>
                            </p:stCondLst>
                            <p:childTnLst>
                              <p:par>
                                <p:cTn id="153" nodeType="clickEffect" fill="hold" presetClass="mediacall">
                                  <p:stCondLst>
                                    <p:cond delay="0"/>
                                  </p:stCondLst>
                                  <p:childTnLst>
                                    <p:cmd type="call">
                                      <p:cBhvr>
                                        <p:cTn id="154" dur="1" fill="hold"/>
                                        <p:tgtEl>
                                          <p:spTgt spid="725"/>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8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6" name="CustomShape 1"/>
          <p:cNvSpPr/>
          <p:nvPr/>
        </p:nvSpPr>
        <p:spPr>
          <a:xfrm>
            <a:off x="795600" y="2162160"/>
            <a:ext cx="7916760" cy="70128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Helvetica Neue"/>
                <a:ea typeface="Helvetica Neue"/>
              </a:rPr>
              <a:t>Pizzicato – Sylvia – Leo Delibes</a:t>
            </a:r>
            <a:endParaRPr b="0" lang="es-ES" sz="4000" spc="-1" strike="noStrike">
              <a:latin typeface="Arial"/>
            </a:endParaRPr>
          </a:p>
        </p:txBody>
      </p:sp>
      <p:pic>
        <p:nvPicPr>
          <p:cNvPr id="727" name="Picture 2" descr=""/>
          <p:cNvPicPr/>
          <p:nvPr/>
        </p:nvPicPr>
        <p:blipFill>
          <a:blip r:embed="rId1"/>
          <a:stretch/>
        </p:blipFill>
        <p:spPr>
          <a:xfrm>
            <a:off x="2287440" y="3876840"/>
            <a:ext cx="5997960" cy="4498560"/>
          </a:xfrm>
          <a:prstGeom prst="rect">
            <a:avLst/>
          </a:prstGeom>
          <a:ln w="12600">
            <a:noFill/>
          </a:ln>
        </p:spPr>
      </p:pic>
      <p:pic>
        <p:nvPicPr>
          <p:cNvPr id="728" name="Picture 4" descr=""/>
          <p:cNvPicPr/>
          <p:nvPr/>
        </p:nvPicPr>
        <p:blipFill>
          <a:blip r:embed="rId2"/>
          <a:stretch/>
        </p:blipFill>
        <p:spPr>
          <a:xfrm>
            <a:off x="6865920" y="4448160"/>
            <a:ext cx="4199040" cy="4199040"/>
          </a:xfrm>
          <a:prstGeom prst="rect">
            <a:avLst/>
          </a:prstGeom>
          <a:ln w="12600">
            <a:noFill/>
          </a:ln>
        </p:spPr>
      </p:pic>
      <p:sp>
        <p:nvSpPr>
          <p:cNvPr id="729" name="CustomShape 2"/>
          <p:cNvSpPr/>
          <p:nvPr/>
        </p:nvSpPr>
        <p:spPr>
          <a:xfrm>
            <a:off x="42480" y="8663040"/>
            <a:ext cx="12859200" cy="701280"/>
          </a:xfrm>
          <a:prstGeom prst="rect">
            <a:avLst/>
          </a:prstGeom>
          <a:noFill/>
          <a:ln w="12600">
            <a:noFill/>
          </a:ln>
        </p:spPr>
        <p:style>
          <a:lnRef idx="0"/>
          <a:fillRef idx="0"/>
          <a:effectRef idx="0"/>
          <a:fontRef idx="minor"/>
        </p:style>
      </p:sp>
    </p:spTree>
  </p:cSld>
</p:sld>
</file>

<file path=ppt/slides/slide8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0" name="TextShape 1"/>
          <p:cNvSpPr txBox="1"/>
          <p:nvPr/>
        </p:nvSpPr>
        <p:spPr>
          <a:xfrm>
            <a:off x="650880" y="582480"/>
            <a:ext cx="11702520" cy="1433160"/>
          </a:xfrm>
          <a:prstGeom prst="rect">
            <a:avLst/>
          </a:prstGeom>
          <a:noFill/>
          <a:ln w="12600">
            <a:noFill/>
          </a:ln>
        </p:spPr>
        <p:txBody>
          <a:bodyPr lIns="61920" rIns="61920" tIns="61920" bIns="61920" anchor="b"/>
          <a:p>
            <a:pPr>
              <a:lnSpc>
                <a:spcPct val="100000"/>
              </a:lnSpc>
            </a:pPr>
            <a:r>
              <a:rPr b="0" lang="es-ES" sz="7100" spc="-1" strike="noStrike">
                <a:solidFill>
                  <a:srgbClr val="04617b"/>
                </a:solidFill>
                <a:latin typeface="Calibri"/>
                <a:ea typeface="Calibri"/>
              </a:rPr>
              <a:t>Musical memory</a:t>
            </a:r>
            <a:endParaRPr b="0" lang="es-ES" sz="7100" spc="-1" strike="noStrike">
              <a:solidFill>
                <a:srgbClr val="000000"/>
              </a:solidFill>
              <a:latin typeface="Helvetica Neue"/>
            </a:endParaRPr>
          </a:p>
        </p:txBody>
      </p:sp>
      <p:sp>
        <p:nvSpPr>
          <p:cNvPr id="731" name="TextShape 2"/>
          <p:cNvSpPr txBox="1"/>
          <p:nvPr/>
        </p:nvSpPr>
        <p:spPr>
          <a:xfrm>
            <a:off x="0" y="2058840"/>
            <a:ext cx="5901840" cy="871200"/>
          </a:xfrm>
          <a:prstGeom prst="rect">
            <a:avLst/>
          </a:prstGeom>
          <a:noFill/>
          <a:ln w="12600">
            <a:noFill/>
          </a:ln>
        </p:spPr>
        <p:txBody>
          <a:bodyPr lIns="61920" rIns="61920" tIns="61920" bIns="61920"/>
          <a:p>
            <a:pPr marL="343080" indent="-342720">
              <a:lnSpc>
                <a:spcPct val="100000"/>
              </a:lnSpc>
              <a:spcBef>
                <a:spcPts val="799"/>
              </a:spcBef>
            </a:pPr>
            <a:r>
              <a:rPr b="0" lang="es-ES" sz="3700" spc="-1" strike="noStrike">
                <a:solidFill>
                  <a:srgbClr val="000000"/>
                </a:solidFill>
                <a:latin typeface="Constantia"/>
                <a:ea typeface="Constantia"/>
              </a:rPr>
              <a:t>Examples of activities:</a:t>
            </a:r>
            <a:endParaRPr b="0" lang="es-ES" sz="3700" spc="-1" strike="noStrike">
              <a:solidFill>
                <a:srgbClr val="000000"/>
              </a:solidFill>
              <a:latin typeface="Constantia"/>
            </a:endParaRPr>
          </a:p>
        </p:txBody>
      </p:sp>
      <p:pic>
        <p:nvPicPr>
          <p:cNvPr id="732" name="Picture 4" descr=""/>
          <p:cNvPicPr/>
          <p:nvPr/>
        </p:nvPicPr>
        <p:blipFill>
          <a:blip r:embed="rId1"/>
          <a:stretch/>
        </p:blipFill>
        <p:spPr>
          <a:xfrm>
            <a:off x="6902280" y="2925720"/>
            <a:ext cx="4505040" cy="3512880"/>
          </a:xfrm>
          <a:prstGeom prst="rect">
            <a:avLst/>
          </a:prstGeom>
          <a:ln w="12600">
            <a:noFill/>
          </a:ln>
        </p:spPr>
      </p:pic>
      <p:sp>
        <p:nvSpPr>
          <p:cNvPr id="733" name="CustomShape 3"/>
          <p:cNvSpPr/>
          <p:nvPr/>
        </p:nvSpPr>
        <p:spPr>
          <a:xfrm>
            <a:off x="262080" y="2930400"/>
            <a:ext cx="6501960" cy="3819960"/>
          </a:xfrm>
          <a:prstGeom prst="rect">
            <a:avLst/>
          </a:prstGeom>
          <a:noFill/>
          <a:ln w="12600">
            <a:noFill/>
          </a:ln>
        </p:spPr>
        <p:style>
          <a:lnRef idx="0"/>
          <a:fillRef idx="0"/>
          <a:effectRef idx="0"/>
          <a:fontRef idx="minor"/>
        </p:style>
        <p:txBody>
          <a:bodyPr lIns="61920" rIns="61920" tIns="61920" bIns="61920"/>
          <a:p>
            <a:pPr lvl="1" marL="1008000" indent="-387000">
              <a:lnSpc>
                <a:spcPct val="100000"/>
              </a:lnSpc>
              <a:spcBef>
                <a:spcPts val="700"/>
              </a:spcBef>
              <a:buClr>
                <a:srgbClr val="6600cc"/>
              </a:buClr>
              <a:buFont typeface="Arial"/>
              <a:buChar char="•"/>
            </a:pPr>
            <a:r>
              <a:rPr b="0" lang="es-ES" sz="3300" spc="-1" strike="noStrike">
                <a:solidFill>
                  <a:srgbClr val="6600cc"/>
                </a:solidFill>
                <a:latin typeface="Calibri"/>
                <a:ea typeface="Calibri"/>
              </a:rPr>
              <a:t>Learning and recalling rhymes and songs</a:t>
            </a:r>
            <a:endParaRPr b="0" lang="es-ES" sz="3300" spc="-1" strike="noStrike">
              <a:latin typeface="Arial"/>
            </a:endParaRPr>
          </a:p>
          <a:p>
            <a:pPr lvl="1" marL="1008000" indent="-387000">
              <a:lnSpc>
                <a:spcPct val="100000"/>
              </a:lnSpc>
              <a:spcBef>
                <a:spcPts val="700"/>
              </a:spcBef>
              <a:buClr>
                <a:srgbClr val="6600cc"/>
              </a:buClr>
              <a:buFont typeface="Arial"/>
              <a:buChar char="•"/>
            </a:pPr>
            <a:r>
              <a:rPr b="0" lang="es-ES" sz="3300" spc="-1" strike="noStrike">
                <a:solidFill>
                  <a:srgbClr val="6600cc"/>
                </a:solidFill>
                <a:latin typeface="Calibri"/>
                <a:ea typeface="Calibri"/>
              </a:rPr>
              <a:t>Recognising a rhyme or song from its hummed melody or tapped rhythm </a:t>
            </a:r>
            <a:r>
              <a:rPr b="1" lang="es-ES" sz="3300" spc="-1" strike="noStrike">
                <a:solidFill>
                  <a:srgbClr val="ff2600"/>
                </a:solidFill>
                <a:latin typeface="Calibri"/>
                <a:ea typeface="Calibri"/>
              </a:rPr>
              <a:t>(lottery game).</a:t>
            </a:r>
            <a:endParaRPr b="0" lang="es-ES" sz="3300" spc="-1" strike="noStrike">
              <a:latin typeface="Arial"/>
            </a:endParaRPr>
          </a:p>
          <a:p>
            <a:pPr lvl="1" marL="1008000" indent="-387000">
              <a:lnSpc>
                <a:spcPct val="100000"/>
              </a:lnSpc>
              <a:spcBef>
                <a:spcPts val="700"/>
              </a:spcBef>
              <a:buClr>
                <a:srgbClr val="6600cc"/>
              </a:buClr>
              <a:buFont typeface="Arial"/>
              <a:buChar char="•"/>
            </a:pPr>
            <a:r>
              <a:rPr b="0" lang="es-ES" sz="3300" spc="-1" strike="noStrike">
                <a:solidFill>
                  <a:srgbClr val="6600cc"/>
                </a:solidFill>
                <a:latin typeface="Calibri"/>
                <a:ea typeface="Calibri"/>
              </a:rPr>
              <a:t>Identifying the same rhythm in different rhymes and songs.</a:t>
            </a:r>
            <a:endParaRPr b="0" lang="es-ES" sz="3300" spc="-1" strike="noStrike">
              <a:latin typeface="Arial"/>
            </a:endParaRPr>
          </a:p>
        </p:txBody>
      </p:sp>
    </p:spTree>
  </p:cSld>
  <p:transition spd="slow">
    <p:dissolve/>
  </p:transition>
</p:sld>
</file>

<file path=ppt/slides/slide8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734" name="Group 1"/>
          <p:cNvGrpSpPr/>
          <p:nvPr/>
        </p:nvGrpSpPr>
        <p:grpSpPr>
          <a:xfrm>
            <a:off x="670680" y="1212480"/>
            <a:ext cx="3809160" cy="2621160"/>
            <a:chOff x="670680" y="1212480"/>
            <a:chExt cx="3809160" cy="2621160"/>
          </a:xfrm>
        </p:grpSpPr>
        <p:sp>
          <p:nvSpPr>
            <p:cNvPr id="735" name="CustomShape 2"/>
            <p:cNvSpPr/>
            <p:nvPr/>
          </p:nvSpPr>
          <p:spPr>
            <a:xfrm>
              <a:off x="1320840" y="253368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36" name="CustomShape 3"/>
            <p:cNvSpPr/>
            <p:nvPr/>
          </p:nvSpPr>
          <p:spPr>
            <a:xfrm>
              <a:off x="3977640" y="342252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37" name="CustomShape 4"/>
            <p:cNvSpPr/>
            <p:nvPr/>
          </p:nvSpPr>
          <p:spPr>
            <a:xfrm>
              <a:off x="1917720" y="202572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38" name="CustomShape 5"/>
            <p:cNvSpPr/>
            <p:nvPr/>
          </p:nvSpPr>
          <p:spPr>
            <a:xfrm>
              <a:off x="2616120" y="253368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39" name="CustomShape 6"/>
            <p:cNvSpPr/>
            <p:nvPr/>
          </p:nvSpPr>
          <p:spPr>
            <a:xfrm>
              <a:off x="3291840" y="253368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40" name="CustomShape 7"/>
            <p:cNvSpPr/>
            <p:nvPr/>
          </p:nvSpPr>
          <p:spPr>
            <a:xfrm>
              <a:off x="670680" y="1212480"/>
              <a:ext cx="414000" cy="70128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Constantia"/>
                  <a:ea typeface="Constantia"/>
                </a:rPr>
                <a:t>1</a:t>
              </a:r>
              <a:endParaRPr b="0" lang="es-ES" sz="4000" spc="-1" strike="noStrike">
                <a:latin typeface="Arial"/>
              </a:endParaRPr>
            </a:p>
          </p:txBody>
        </p:sp>
      </p:grpSp>
      <p:grpSp>
        <p:nvGrpSpPr>
          <p:cNvPr id="741" name="Group 8"/>
          <p:cNvGrpSpPr/>
          <p:nvPr/>
        </p:nvGrpSpPr>
        <p:grpSpPr>
          <a:xfrm>
            <a:off x="7292880" y="1326600"/>
            <a:ext cx="3836520" cy="2392920"/>
            <a:chOff x="7292880" y="1326600"/>
            <a:chExt cx="3836520" cy="2392920"/>
          </a:xfrm>
        </p:grpSpPr>
        <p:sp>
          <p:nvSpPr>
            <p:cNvPr id="742" name="CustomShape 9"/>
            <p:cNvSpPr/>
            <p:nvPr/>
          </p:nvSpPr>
          <p:spPr>
            <a:xfrm>
              <a:off x="8420040" y="33084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grpSp>
          <p:nvGrpSpPr>
            <p:cNvPr id="743" name="Group 10"/>
            <p:cNvGrpSpPr/>
            <p:nvPr/>
          </p:nvGrpSpPr>
          <p:grpSpPr>
            <a:xfrm>
              <a:off x="7467480" y="2502720"/>
              <a:ext cx="502200" cy="701640"/>
              <a:chOff x="7467480" y="2502720"/>
              <a:chExt cx="502200" cy="701640"/>
            </a:xfrm>
          </p:grpSpPr>
          <p:sp>
            <p:nvSpPr>
              <p:cNvPr id="744" name="CustomShape 11"/>
              <p:cNvSpPr/>
              <p:nvPr/>
            </p:nvSpPr>
            <p:spPr>
              <a:xfrm>
                <a:off x="7467480" y="26478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45" name="CustomShape 12"/>
              <p:cNvSpPr/>
              <p:nvPr/>
            </p:nvSpPr>
            <p:spPr>
              <a:xfrm>
                <a:off x="7541280" y="2502720"/>
                <a:ext cx="354960" cy="701640"/>
              </a:xfrm>
              <a:prstGeom prst="rect">
                <a:avLst/>
              </a:prstGeom>
              <a:noFill/>
              <a:ln w="12600">
                <a:noFill/>
              </a:ln>
            </p:spPr>
            <p:style>
              <a:lnRef idx="0"/>
              <a:fillRef idx="0"/>
              <a:effectRef idx="0"/>
              <a:fontRef idx="minor"/>
            </p:style>
            <p:txBody>
              <a:bodyPr lIns="45720" rIns="45720" anchor="ctr"/>
              <a:p>
                <a:pPr>
                  <a:lnSpc>
                    <a:spcPct val="100000"/>
                  </a:lnSpc>
                </a:pPr>
                <a:r>
                  <a:rPr b="0" lang="es-ES" sz="4000" spc="-1" strike="noStrike">
                    <a:solidFill>
                      <a:srgbClr val="000000"/>
                    </a:solidFill>
                    <a:latin typeface="Constantia"/>
                    <a:ea typeface="Constantia"/>
                  </a:rPr>
                  <a:t>v</a:t>
                </a:r>
                <a:endParaRPr b="0" lang="es-ES" sz="4000" spc="-1" strike="noStrike">
                  <a:latin typeface="Arial"/>
                </a:endParaRPr>
              </a:p>
            </p:txBody>
          </p:sp>
        </p:grpSp>
        <p:sp>
          <p:nvSpPr>
            <p:cNvPr id="746" name="CustomShape 13"/>
            <p:cNvSpPr/>
            <p:nvPr/>
          </p:nvSpPr>
          <p:spPr>
            <a:xfrm>
              <a:off x="10627200" y="213984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47" name="CustomShape 14"/>
            <p:cNvSpPr/>
            <p:nvPr/>
          </p:nvSpPr>
          <p:spPr>
            <a:xfrm>
              <a:off x="9182160" y="26478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48" name="CustomShape 15"/>
            <p:cNvSpPr/>
            <p:nvPr/>
          </p:nvSpPr>
          <p:spPr>
            <a:xfrm>
              <a:off x="9804240" y="26478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49" name="CustomShape 16"/>
            <p:cNvSpPr/>
            <p:nvPr/>
          </p:nvSpPr>
          <p:spPr>
            <a:xfrm>
              <a:off x="7292880" y="1326600"/>
              <a:ext cx="414000" cy="70128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Constantia"/>
                  <a:ea typeface="Constantia"/>
                </a:rPr>
                <a:t>2</a:t>
              </a:r>
              <a:endParaRPr b="0" lang="es-ES" sz="4000" spc="-1" strike="noStrike">
                <a:latin typeface="Arial"/>
              </a:endParaRPr>
            </a:p>
          </p:txBody>
        </p:sp>
      </p:grpSp>
      <p:grpSp>
        <p:nvGrpSpPr>
          <p:cNvPr id="750" name="Group 17"/>
          <p:cNvGrpSpPr/>
          <p:nvPr/>
        </p:nvGrpSpPr>
        <p:grpSpPr>
          <a:xfrm>
            <a:off x="505440" y="5911200"/>
            <a:ext cx="3772440" cy="1757880"/>
            <a:chOff x="505440" y="5911200"/>
            <a:chExt cx="3772440" cy="1757880"/>
          </a:xfrm>
        </p:grpSpPr>
        <p:sp>
          <p:nvSpPr>
            <p:cNvPr id="751" name="CustomShape 18"/>
            <p:cNvSpPr/>
            <p:nvPr/>
          </p:nvSpPr>
          <p:spPr>
            <a:xfrm>
              <a:off x="1118880" y="725796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52" name="CustomShape 19"/>
            <p:cNvSpPr/>
            <p:nvPr/>
          </p:nvSpPr>
          <p:spPr>
            <a:xfrm>
              <a:off x="3775680" y="67626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53" name="CustomShape 20"/>
            <p:cNvSpPr/>
            <p:nvPr/>
          </p:nvSpPr>
          <p:spPr>
            <a:xfrm>
              <a:off x="2414160" y="725796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54" name="CustomShape 21"/>
            <p:cNvSpPr/>
            <p:nvPr/>
          </p:nvSpPr>
          <p:spPr>
            <a:xfrm>
              <a:off x="1715760" y="67626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55" name="CustomShape 22"/>
            <p:cNvSpPr/>
            <p:nvPr/>
          </p:nvSpPr>
          <p:spPr>
            <a:xfrm>
              <a:off x="3089880" y="725796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56" name="CustomShape 23"/>
            <p:cNvSpPr/>
            <p:nvPr/>
          </p:nvSpPr>
          <p:spPr>
            <a:xfrm>
              <a:off x="505440" y="5911200"/>
              <a:ext cx="414000" cy="70128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Constantia"/>
                  <a:ea typeface="Constantia"/>
                </a:rPr>
                <a:t>3</a:t>
              </a:r>
              <a:endParaRPr b="0" lang="es-ES" sz="4000" spc="-1" strike="noStrike">
                <a:latin typeface="Arial"/>
              </a:endParaRPr>
            </a:p>
          </p:txBody>
        </p:sp>
      </p:grpSp>
      <p:grpSp>
        <p:nvGrpSpPr>
          <p:cNvPr id="757" name="Group 24"/>
          <p:cNvGrpSpPr/>
          <p:nvPr/>
        </p:nvGrpSpPr>
        <p:grpSpPr>
          <a:xfrm>
            <a:off x="7304760" y="5403240"/>
            <a:ext cx="3824640" cy="2520000"/>
            <a:chOff x="7304760" y="5403240"/>
            <a:chExt cx="3824640" cy="2520000"/>
          </a:xfrm>
        </p:grpSpPr>
        <p:sp>
          <p:nvSpPr>
            <p:cNvPr id="758" name="CustomShape 25"/>
            <p:cNvSpPr/>
            <p:nvPr/>
          </p:nvSpPr>
          <p:spPr>
            <a:xfrm>
              <a:off x="9273600" y="67500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59" name="CustomShape 26"/>
            <p:cNvSpPr/>
            <p:nvPr/>
          </p:nvSpPr>
          <p:spPr>
            <a:xfrm>
              <a:off x="8420040" y="625464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60" name="CustomShape 27"/>
            <p:cNvSpPr/>
            <p:nvPr/>
          </p:nvSpPr>
          <p:spPr>
            <a:xfrm>
              <a:off x="7467480" y="67500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61" name="CustomShape 28"/>
            <p:cNvSpPr/>
            <p:nvPr/>
          </p:nvSpPr>
          <p:spPr>
            <a:xfrm>
              <a:off x="9804240" y="751212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62" name="CustomShape 29"/>
            <p:cNvSpPr/>
            <p:nvPr/>
          </p:nvSpPr>
          <p:spPr>
            <a:xfrm>
              <a:off x="10627200" y="6750000"/>
              <a:ext cx="502200" cy="411120"/>
            </a:xfrm>
            <a:prstGeom prst="ellipse">
              <a:avLst/>
            </a:prstGeom>
            <a:solidFill>
              <a:srgbClr val="000000"/>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63" name="CustomShape 30"/>
            <p:cNvSpPr/>
            <p:nvPr/>
          </p:nvSpPr>
          <p:spPr>
            <a:xfrm>
              <a:off x="7304760" y="5403240"/>
              <a:ext cx="414000" cy="70128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Constantia"/>
                  <a:ea typeface="Constantia"/>
                </a:rPr>
                <a:t>4</a:t>
              </a:r>
              <a:endParaRPr b="0" lang="es-ES" sz="4000" spc="-1" strike="noStrike">
                <a:latin typeface="Arial"/>
              </a:endParaRPr>
            </a:p>
          </p:txBody>
        </p:sp>
      </p:grpSp>
      <p:sp>
        <p:nvSpPr>
          <p:cNvPr id="764" name="CustomShape 31"/>
          <p:cNvSpPr/>
          <p:nvPr/>
        </p:nvSpPr>
        <p:spPr>
          <a:xfrm>
            <a:off x="3467160" y="425160"/>
            <a:ext cx="4995360" cy="701280"/>
          </a:xfrm>
          <a:prstGeom prst="rect">
            <a:avLst/>
          </a:prstGeom>
          <a:noFill/>
          <a:ln w="12600">
            <a:noFill/>
          </a:ln>
        </p:spPr>
        <p:style>
          <a:lnRef idx="0"/>
          <a:fillRef idx="0"/>
          <a:effectRef idx="0"/>
          <a:fontRef idx="minor"/>
        </p:style>
        <p:txBody>
          <a:bodyPr wrap="none" lIns="45720" rIns="45720"/>
          <a:p>
            <a:pPr>
              <a:lnSpc>
                <a:spcPct val="100000"/>
              </a:lnSpc>
            </a:pPr>
            <a:r>
              <a:rPr b="1" lang="es-ES" sz="4000" spc="-1" strike="noStrike" u="sng">
                <a:solidFill>
                  <a:srgbClr val="ff2600"/>
                </a:solidFill>
                <a:uFillTx/>
                <a:latin typeface="Constantia"/>
                <a:ea typeface="Constantia"/>
              </a:rPr>
              <a:t>Hello everyone!!!</a:t>
            </a:r>
            <a:endParaRPr b="0" lang="es-ES" sz="4000" spc="-1" strike="noStrike">
              <a:latin typeface="Arial"/>
            </a:endParaRPr>
          </a:p>
        </p:txBody>
      </p:sp>
      <p:sp>
        <p:nvSpPr>
          <p:cNvPr id="765" name="CustomShape 32"/>
          <p:cNvSpPr/>
          <p:nvPr/>
        </p:nvSpPr>
        <p:spPr>
          <a:xfrm>
            <a:off x="3189240" y="8333280"/>
            <a:ext cx="9940680" cy="945000"/>
          </a:xfrm>
          <a:prstGeom prst="rect">
            <a:avLst/>
          </a:prstGeom>
          <a:noFill/>
          <a:ln w="12600">
            <a:noFill/>
          </a:ln>
        </p:spPr>
        <p:style>
          <a:lnRef idx="0"/>
          <a:fillRef idx="0"/>
          <a:effectRef idx="0"/>
          <a:fontRef idx="minor"/>
        </p:style>
        <p:txBody>
          <a:bodyPr wrap="none" lIns="45720" rIns="45720"/>
          <a:p>
            <a:pPr>
              <a:lnSpc>
                <a:spcPct val="100000"/>
              </a:lnSpc>
            </a:pPr>
            <a:r>
              <a:rPr b="1" lang="es-ES" sz="2800" spc="-1" strike="noStrike">
                <a:solidFill>
                  <a:srgbClr val="002060"/>
                </a:solidFill>
                <a:latin typeface="Constantia"/>
                <a:ea typeface="Constantia"/>
              </a:rPr>
              <a:t>Guess the following piece of music by its rhythm!</a:t>
            </a:r>
            <a:endParaRPr b="0" lang="es-ES" sz="2800" spc="-1" strike="noStrike">
              <a:latin typeface="Arial"/>
            </a:endParaRPr>
          </a:p>
          <a:p>
            <a:pPr>
              <a:lnSpc>
                <a:spcPct val="100000"/>
              </a:lnSpc>
            </a:pPr>
            <a:r>
              <a:rPr b="1" lang="es-ES" sz="2800" spc="-1" strike="noStrike">
                <a:solidFill>
                  <a:srgbClr val="002060"/>
                </a:solidFill>
                <a:latin typeface="Constantia"/>
                <a:ea typeface="Constantia"/>
              </a:rPr>
              <a:t>+ Rhytms game and lottery</a:t>
            </a:r>
            <a:endParaRPr b="0" lang="es-ES" sz="2800" spc="-1" strike="noStrike">
              <a:latin typeface="Arial"/>
            </a:endParaRPr>
          </a:p>
        </p:txBody>
      </p:sp>
    </p:spTree>
  </p:cSld>
</p:sld>
</file>

<file path=ppt/slides/slide8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6" name="CustomShape 1"/>
          <p:cNvSpPr/>
          <p:nvPr/>
        </p:nvSpPr>
        <p:spPr>
          <a:xfrm>
            <a:off x="287280" y="1662120"/>
            <a:ext cx="11358360" cy="1919520"/>
          </a:xfrm>
          <a:prstGeom prst="rect">
            <a:avLst/>
          </a:prstGeom>
          <a:noFill/>
          <a:ln w="12600">
            <a:noFill/>
          </a:ln>
        </p:spPr>
        <p:style>
          <a:lnRef idx="0"/>
          <a:fillRef idx="0"/>
          <a:effectRef idx="0"/>
          <a:fontRef idx="minor"/>
        </p:style>
        <p:txBody>
          <a:bodyPr lIns="45720" rIns="45720"/>
          <a:p>
            <a:pPr>
              <a:lnSpc>
                <a:spcPct val="100000"/>
              </a:lnSpc>
            </a:pPr>
            <a:r>
              <a:rPr b="1" i="1" lang="es-ES" sz="4000" spc="-1" strike="noStrike">
                <a:solidFill>
                  <a:srgbClr val="000000"/>
                </a:solidFill>
                <a:latin typeface="Helvetica Neue"/>
                <a:ea typeface="Helvetica Neue"/>
              </a:rPr>
              <a:t>Les Indes Galantes</a:t>
            </a:r>
            <a:r>
              <a:rPr b="0" lang="es-ES" sz="4000" spc="-1" strike="noStrike">
                <a:solidFill>
                  <a:srgbClr val="000000"/>
                </a:solidFill>
                <a:latin typeface="Helvetica Neue"/>
                <a:ea typeface="Helvetica Neue"/>
              </a:rPr>
              <a:t> (French: "The Amorous Indies") is an </a:t>
            </a:r>
            <a:r>
              <a:rPr b="0" lang="es-ES" sz="4000" spc="-1" strike="noStrike" u="sng">
                <a:solidFill>
                  <a:srgbClr val="0000ff"/>
                </a:solidFill>
                <a:uFillTx/>
                <a:latin typeface="Helvetica Neue"/>
                <a:ea typeface="Helvetica Neue"/>
                <a:hlinkClick r:id="rId1"/>
              </a:rPr>
              <a:t>opera</a:t>
            </a:r>
            <a:r>
              <a:rPr b="0" lang="es-ES" sz="4000" spc="-1" strike="noStrike">
                <a:solidFill>
                  <a:srgbClr val="000000"/>
                </a:solidFill>
                <a:latin typeface="Helvetica Neue"/>
                <a:ea typeface="Helvetica Neue"/>
              </a:rPr>
              <a:t> by </a:t>
            </a:r>
            <a:r>
              <a:rPr b="0" lang="es-ES" sz="4000" spc="-1" strike="noStrike" u="sng">
                <a:solidFill>
                  <a:srgbClr val="0000ff"/>
                </a:solidFill>
                <a:uFillTx/>
                <a:latin typeface="Helvetica Neue"/>
                <a:ea typeface="Helvetica Neue"/>
                <a:hlinkClick r:id="rId2"/>
              </a:rPr>
              <a:t>Jean-</a:t>
            </a:r>
            <a:r>
              <a:rPr b="0" lang="es-ES" sz="4000" spc="-1" strike="noStrike" u="sng">
                <a:solidFill>
                  <a:srgbClr val="0000ff"/>
                </a:solidFill>
                <a:uFillTx/>
                <a:latin typeface="Helvetica Neue"/>
                <a:ea typeface="Helvetica Neue"/>
                <a:hlinkClick r:id="rId3"/>
              </a:rPr>
              <a:t>Philippe</a:t>
            </a:r>
            <a:r>
              <a:rPr b="0" lang="es-ES" sz="4000" spc="-1" strike="noStrike" u="sng">
                <a:solidFill>
                  <a:srgbClr val="0000ff"/>
                </a:solidFill>
                <a:uFillTx/>
                <a:latin typeface="Helvetica Neue"/>
                <a:ea typeface="Helvetica Neue"/>
                <a:hlinkClick r:id="rId4"/>
              </a:rPr>
              <a:t> </a:t>
            </a:r>
            <a:r>
              <a:rPr b="0" lang="es-ES" sz="4000" spc="-1" strike="noStrike" u="sng">
                <a:solidFill>
                  <a:srgbClr val="0000ff"/>
                </a:solidFill>
                <a:uFillTx/>
                <a:latin typeface="Helvetica Neue"/>
                <a:ea typeface="Helvetica Neue"/>
                <a:hlinkClick r:id="rId5"/>
              </a:rPr>
              <a:t>Rameau</a:t>
            </a:r>
            <a:endParaRPr b="0" lang="es-ES" sz="4000" spc="-1" strike="noStrike">
              <a:latin typeface="Arial"/>
            </a:endParaRPr>
          </a:p>
        </p:txBody>
      </p:sp>
      <p:pic>
        <p:nvPicPr>
          <p:cNvPr id="767" name="Picture 2" descr=""/>
          <p:cNvPicPr/>
          <p:nvPr/>
        </p:nvPicPr>
        <p:blipFill>
          <a:blip r:embed="rId6"/>
          <a:stretch/>
        </p:blipFill>
        <p:spPr>
          <a:xfrm>
            <a:off x="644400" y="3448080"/>
            <a:ext cx="3971520" cy="5771880"/>
          </a:xfrm>
          <a:prstGeom prst="rect">
            <a:avLst/>
          </a:prstGeom>
          <a:ln>
            <a:noFill/>
          </a:ln>
        </p:spPr>
      </p:pic>
      <p:sp>
        <p:nvSpPr>
          <p:cNvPr id="768" name="CustomShape 2"/>
          <p:cNvSpPr/>
          <p:nvPr/>
        </p:nvSpPr>
        <p:spPr>
          <a:xfrm>
            <a:off x="5875920" y="4805280"/>
            <a:ext cx="3864240" cy="701280"/>
          </a:xfrm>
          <a:prstGeom prst="rect">
            <a:avLst/>
          </a:prstGeom>
          <a:noFill/>
          <a:ln w="12600">
            <a:noFill/>
          </a:ln>
        </p:spPr>
        <p:style>
          <a:lnRef idx="0"/>
          <a:fillRef idx="0"/>
          <a:effectRef idx="0"/>
          <a:fontRef idx="minor"/>
        </p:style>
        <p:txBody>
          <a:bodyPr wrap="none" lIns="45720" rIns="45720"/>
          <a:p>
            <a:pPr>
              <a:lnSpc>
                <a:spcPct val="100000"/>
              </a:lnSpc>
            </a:pPr>
            <a:r>
              <a:rPr b="0" lang="es-ES" sz="4000" spc="-1" strike="noStrike">
                <a:solidFill>
                  <a:srgbClr val="000000"/>
                </a:solidFill>
                <a:latin typeface="Helvetica Neue"/>
                <a:ea typeface="Helvetica Neue"/>
              </a:rPr>
              <a:t>“</a:t>
            </a:r>
            <a:r>
              <a:rPr b="0" lang="es-ES" sz="4000" spc="-1" strike="noStrike">
                <a:solidFill>
                  <a:srgbClr val="000000"/>
                </a:solidFill>
                <a:latin typeface="Helvetica Neue"/>
                <a:ea typeface="Helvetica Neue"/>
              </a:rPr>
              <a:t>The Savages”</a:t>
            </a:r>
            <a:endParaRPr b="0" lang="es-ES" sz="4000" spc="-1" strike="noStrike">
              <a:latin typeface="Arial"/>
            </a:endParaRPr>
          </a:p>
        </p:txBody>
      </p:sp>
      <p:sp>
        <p:nvSpPr>
          <p:cNvPr id="769" name="CustomShape 3"/>
          <p:cNvSpPr/>
          <p:nvPr/>
        </p:nvSpPr>
        <p:spPr>
          <a:xfrm>
            <a:off x="5502240" y="7020000"/>
            <a:ext cx="6501960" cy="699840"/>
          </a:xfrm>
          <a:prstGeom prst="rect">
            <a:avLst/>
          </a:prstGeom>
          <a:noFill/>
          <a:ln>
            <a:noFill/>
          </a:ln>
        </p:spPr>
        <p:style>
          <a:lnRef idx="0"/>
          <a:fillRef idx="0"/>
          <a:effectRef idx="0"/>
          <a:fontRef idx="minor"/>
        </p:style>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9"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Music integrated with phonics:</a:t>
            </a:r>
            <a:endParaRPr b="0" lang="es-ES" sz="7100" spc="-1" strike="noStrike">
              <a:solidFill>
                <a:srgbClr val="000000"/>
              </a:solidFill>
              <a:latin typeface="Helvetica Neue"/>
            </a:endParaRPr>
          </a:p>
        </p:txBody>
      </p:sp>
      <p:sp>
        <p:nvSpPr>
          <p:cNvPr id="400" name="CustomShape 2"/>
          <p:cNvSpPr/>
          <p:nvPr/>
        </p:nvSpPr>
        <p:spPr>
          <a:xfrm>
            <a:off x="2144520" y="3662280"/>
            <a:ext cx="9429480" cy="3383640"/>
          </a:xfrm>
          <a:prstGeom prst="rect">
            <a:avLst/>
          </a:prstGeom>
          <a:noFill/>
          <a:ln w="12600">
            <a:noFill/>
          </a:ln>
        </p:spPr>
        <p:style>
          <a:lnRef idx="0"/>
          <a:fillRef idx="0"/>
          <a:effectRef idx="0"/>
          <a:fontRef idx="minor"/>
        </p:style>
        <p:txBody>
          <a:bodyPr lIns="45720" rIns="45720"/>
          <a:p>
            <a:pPr>
              <a:lnSpc>
                <a:spcPct val="100000"/>
              </a:lnSpc>
            </a:pPr>
            <a:r>
              <a:rPr b="1" lang="es-ES" sz="5400" spc="-1" strike="noStrike">
                <a:solidFill>
                  <a:srgbClr val="ff0000"/>
                </a:solidFill>
                <a:latin typeface="Calibri"/>
                <a:ea typeface="Calibri"/>
              </a:rPr>
              <a:t>Reinforcing the sounds that we don’t have in our mother tongue through songs, rhymes and games: “H” “R” “J” “TH” “SH”….</a:t>
            </a:r>
            <a:endParaRPr b="0" lang="es-ES" sz="5400" spc="-1" strike="noStrike">
              <a:latin typeface="Arial"/>
            </a:endParaRPr>
          </a:p>
        </p:txBody>
      </p:sp>
    </p:spTree>
  </p:cSld>
</p:sld>
</file>

<file path=ppt/slides/slide9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0" name="CustomShape 1"/>
          <p:cNvSpPr/>
          <p:nvPr/>
        </p:nvSpPr>
        <p:spPr>
          <a:xfrm>
            <a:off x="273960" y="4376880"/>
            <a:ext cx="12680280" cy="3139200"/>
          </a:xfrm>
          <a:prstGeom prst="rect">
            <a:avLst/>
          </a:prstGeom>
          <a:noFill/>
          <a:ln w="12600">
            <a:noFill/>
          </a:ln>
        </p:spPr>
        <p:style>
          <a:lnRef idx="0"/>
          <a:fillRef idx="0"/>
          <a:effectRef idx="0"/>
          <a:fontRef idx="minor"/>
        </p:style>
        <p:txBody>
          <a:bodyPr wrap="none" lIns="45720" rIns="45720"/>
          <a:p>
            <a:pPr marL="743040" indent="-742680">
              <a:lnSpc>
                <a:spcPct val="100000"/>
              </a:lnSpc>
            </a:pPr>
            <a:r>
              <a:rPr b="0" lang="es-ES" sz="4000" spc="-1" strike="noStrike">
                <a:solidFill>
                  <a:srgbClr val="000000"/>
                </a:solidFill>
                <a:latin typeface="Helvetica Neue"/>
                <a:ea typeface="Helvetica Neue"/>
              </a:rPr>
              <a:t>1.  A: Tap, tap, clap (I run – go!)</a:t>
            </a:r>
            <a:endParaRPr b="0" lang="es-ES" sz="4000" spc="-1" strike="noStrike">
              <a:latin typeface="Arial"/>
            </a:endParaRPr>
          </a:p>
          <a:p>
            <a:pPr marL="743040" indent="-742680">
              <a:lnSpc>
                <a:spcPct val="100000"/>
              </a:lnSpc>
            </a:pPr>
            <a:r>
              <a:rPr b="0" lang="es-ES" sz="4000" spc="-1" strike="noStrike">
                <a:solidFill>
                  <a:srgbClr val="000000"/>
                </a:solidFill>
                <a:latin typeface="Helvetica Neue"/>
                <a:ea typeface="Helvetica Neue"/>
              </a:rPr>
              <a:t>2.  B: Arms up and down + Feathers</a:t>
            </a:r>
            <a:endParaRPr b="0" lang="es-ES" sz="4000" spc="-1" strike="noStrike">
              <a:latin typeface="Arial"/>
            </a:endParaRPr>
          </a:p>
          <a:p>
            <a:pPr marL="743040" indent="-742680">
              <a:lnSpc>
                <a:spcPct val="100000"/>
              </a:lnSpc>
              <a:buClr>
                <a:srgbClr val="000000"/>
              </a:buClr>
              <a:buFont typeface="StarSymbol"/>
              <a:buAutoNum type="arabicPeriod" startAt="3"/>
            </a:pPr>
            <a:r>
              <a:rPr b="0" lang="es-ES" sz="4000" spc="-1" strike="noStrike">
                <a:solidFill>
                  <a:srgbClr val="000000"/>
                </a:solidFill>
                <a:latin typeface="Helvetica Neue"/>
                <a:ea typeface="Helvetica Neue"/>
              </a:rPr>
              <a:t>A:Tap, tap, clap.</a:t>
            </a:r>
            <a:endParaRPr b="0" lang="es-ES" sz="4000" spc="-1" strike="noStrike">
              <a:latin typeface="Arial"/>
            </a:endParaRPr>
          </a:p>
          <a:p>
            <a:pPr marL="743040" indent="-742680">
              <a:lnSpc>
                <a:spcPct val="100000"/>
              </a:lnSpc>
              <a:buClr>
                <a:srgbClr val="000000"/>
              </a:buClr>
              <a:buFont typeface="StarSymbol"/>
              <a:buAutoNum type="arabicPeriod" startAt="3"/>
            </a:pPr>
            <a:r>
              <a:rPr b="0" lang="es-ES" sz="4000" spc="-1" strike="noStrike">
                <a:solidFill>
                  <a:srgbClr val="000000"/>
                </a:solidFill>
                <a:latin typeface="Helvetica Neue"/>
                <a:ea typeface="Helvetica Neue"/>
              </a:rPr>
              <a:t>C: Wave your arms – Get a cloud from the sky!</a:t>
            </a:r>
            <a:endParaRPr b="0" lang="es-ES" sz="4000" spc="-1" strike="noStrike">
              <a:latin typeface="Arial"/>
            </a:endParaRPr>
          </a:p>
          <a:p>
            <a:pPr marL="743040" indent="-742680">
              <a:lnSpc>
                <a:spcPct val="100000"/>
              </a:lnSpc>
              <a:buClr>
                <a:srgbClr val="000000"/>
              </a:buClr>
              <a:buFont typeface="StarSymbol"/>
              <a:buAutoNum type="arabicPeriod" startAt="3"/>
            </a:pPr>
            <a:r>
              <a:rPr b="0" lang="es-ES" sz="4000" spc="-1" strike="noStrike">
                <a:solidFill>
                  <a:srgbClr val="000000"/>
                </a:solidFill>
                <a:latin typeface="Helvetica Neue"/>
                <a:ea typeface="Helvetica Neue"/>
              </a:rPr>
              <a:t>A: Tap, tap, clap.</a:t>
            </a:r>
            <a:endParaRPr b="0" lang="es-ES" sz="4000" spc="-1" strike="noStrike">
              <a:latin typeface="Arial"/>
            </a:endParaRPr>
          </a:p>
        </p:txBody>
      </p:sp>
      <p:sp>
        <p:nvSpPr>
          <p:cNvPr id="771" name="CustomShape 2"/>
          <p:cNvSpPr/>
          <p:nvPr/>
        </p:nvSpPr>
        <p:spPr>
          <a:xfrm>
            <a:off x="2181600" y="2305080"/>
            <a:ext cx="4503240" cy="914760"/>
          </a:xfrm>
          <a:prstGeom prst="rect">
            <a:avLst/>
          </a:prstGeom>
          <a:noFill/>
          <a:ln w="12600">
            <a:noFill/>
          </a:ln>
        </p:spPr>
        <p:style>
          <a:lnRef idx="0"/>
          <a:fillRef idx="0"/>
          <a:effectRef idx="0"/>
          <a:fontRef idx="minor"/>
        </p:style>
        <p:txBody>
          <a:bodyPr wrap="none" lIns="45720" rIns="45720"/>
          <a:p>
            <a:pPr>
              <a:lnSpc>
                <a:spcPct val="100000"/>
              </a:lnSpc>
            </a:pPr>
            <a:r>
              <a:rPr b="1" lang="es-ES" sz="5400" spc="-1" strike="noStrike">
                <a:solidFill>
                  <a:srgbClr val="ff0000"/>
                </a:solidFill>
                <a:latin typeface="Helvetica Neue"/>
                <a:ea typeface="Helvetica Neue"/>
              </a:rPr>
              <a:t>Fire Dance:</a:t>
            </a:r>
            <a:endParaRPr b="0" lang="es-ES" sz="5400" spc="-1" strike="noStrike">
              <a:latin typeface="Arial"/>
            </a:endParaRPr>
          </a:p>
        </p:txBody>
      </p:sp>
      <p:pic>
        <p:nvPicPr>
          <p:cNvPr id="772" name="Picture 2" descr=""/>
          <p:cNvPicPr/>
          <p:nvPr/>
        </p:nvPicPr>
        <p:blipFill>
          <a:blip r:embed="rId1"/>
          <a:stretch/>
        </p:blipFill>
        <p:spPr>
          <a:xfrm>
            <a:off x="7216920" y="733320"/>
            <a:ext cx="5140440" cy="3428640"/>
          </a:xfrm>
          <a:prstGeom prst="rect">
            <a:avLst/>
          </a:prstGeom>
          <a:ln>
            <a:noFill/>
          </a:ln>
        </p:spPr>
      </p:pic>
    </p:spTree>
  </p:cSld>
</p:sld>
</file>

<file path=ppt/slides/slide9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3" name="CustomShape 1"/>
          <p:cNvSpPr/>
          <p:nvPr/>
        </p:nvSpPr>
        <p:spPr>
          <a:xfrm>
            <a:off x="216000" y="2162160"/>
            <a:ext cx="12128760" cy="5576400"/>
          </a:xfrm>
          <a:prstGeom prst="rect">
            <a:avLst/>
          </a:prstGeom>
          <a:noFill/>
          <a:ln w="12600">
            <a:noFill/>
          </a:ln>
        </p:spPr>
        <p:style>
          <a:lnRef idx="0"/>
          <a:fillRef idx="0"/>
          <a:effectRef idx="0"/>
          <a:fontRef idx="minor"/>
        </p:style>
        <p:txBody>
          <a:bodyPr lIns="45720" rIns="45720"/>
          <a:p>
            <a:pPr>
              <a:lnSpc>
                <a:spcPct val="100000"/>
              </a:lnSpc>
            </a:pPr>
            <a:r>
              <a:rPr b="1" lang="es-ES" sz="4000" spc="-1" strike="noStrike">
                <a:solidFill>
                  <a:srgbClr val="000000"/>
                </a:solidFill>
                <a:latin typeface="Arial Nova"/>
                <a:ea typeface="Helvetica Neue"/>
              </a:rPr>
              <a:t>Once upon a time, two ships coming from Spain and France arrived somewhere in America. The Europeans fought with the Indians and finally won the battle, but afterwards they reached an agreement and they all celebrated the peace with the “Fire Dance”… </a:t>
            </a:r>
            <a:endParaRPr b="0" lang="es-ES" sz="4000" spc="-1" strike="noStrike">
              <a:latin typeface="Arial"/>
            </a:endParaRPr>
          </a:p>
          <a:p>
            <a:pPr>
              <a:lnSpc>
                <a:spcPct val="100000"/>
              </a:lnSpc>
            </a:pPr>
            <a:endParaRPr b="0" lang="es-ES" sz="4000" spc="-1" strike="noStrike">
              <a:latin typeface="Arial"/>
            </a:endParaRPr>
          </a:p>
          <a:p>
            <a:pPr>
              <a:lnSpc>
                <a:spcPct val="100000"/>
              </a:lnSpc>
            </a:pPr>
            <a:endParaRPr b="0" lang="es-ES" sz="4000" spc="-1" strike="noStrike">
              <a:latin typeface="Arial"/>
            </a:endParaRPr>
          </a:p>
        </p:txBody>
      </p:sp>
      <p:sp>
        <p:nvSpPr>
          <p:cNvPr id="774" name="CustomShape 2"/>
          <p:cNvSpPr/>
          <p:nvPr/>
        </p:nvSpPr>
        <p:spPr>
          <a:xfrm>
            <a:off x="1930320" y="6519960"/>
            <a:ext cx="6501960" cy="699840"/>
          </a:xfrm>
          <a:prstGeom prst="rect">
            <a:avLst/>
          </a:prstGeom>
          <a:noFill/>
          <a:ln>
            <a:noFill/>
          </a:ln>
        </p:spPr>
        <p:style>
          <a:lnRef idx="0"/>
          <a:fillRef idx="0"/>
          <a:effectRef idx="0"/>
          <a:fontRef idx="minor"/>
        </p:style>
      </p:sp>
    </p:spTree>
  </p:cSld>
</p:sld>
</file>

<file path=ppt/slides/slide9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5" name="CustomShape 1"/>
          <p:cNvSpPr/>
          <p:nvPr/>
        </p:nvSpPr>
        <p:spPr>
          <a:xfrm>
            <a:off x="716040" y="2376360"/>
            <a:ext cx="10572480" cy="8623800"/>
          </a:xfrm>
          <a:prstGeom prst="rect">
            <a:avLst/>
          </a:prstGeom>
          <a:noFill/>
          <a:ln w="12600">
            <a:noFill/>
          </a:ln>
        </p:spPr>
        <p:style>
          <a:lnRef idx="0"/>
          <a:fillRef idx="0"/>
          <a:effectRef idx="0"/>
          <a:fontRef idx="minor"/>
        </p:style>
        <p:txBody>
          <a:bodyPr lIns="45720" rIns="45720"/>
          <a:p>
            <a:pPr>
              <a:lnSpc>
                <a:spcPct val="100000"/>
              </a:lnSpc>
            </a:pPr>
            <a:r>
              <a:rPr b="1" lang="es-ES" sz="4000" spc="-1" strike="noStrike">
                <a:solidFill>
                  <a:srgbClr val="000000"/>
                </a:solidFill>
                <a:latin typeface="Arial Nova"/>
                <a:ea typeface="Helvetica Neue"/>
              </a:rPr>
              <a:t>…</a:t>
            </a:r>
            <a:r>
              <a:rPr b="1" lang="es-ES" sz="4000" spc="-1" strike="noStrike">
                <a:solidFill>
                  <a:srgbClr val="000000"/>
                </a:solidFill>
                <a:latin typeface="Arial Nova"/>
                <a:ea typeface="Helvetica Neue"/>
              </a:rPr>
              <a:t>However, Adario, a Native American, is in love with Zima, daughter of a native chief, but he fears the rivalry of the Spaniard Don Alvar and the Frenchman Damon. The Europeans plead with Zima for her love, but she says Damon is too fickle and Alvar is too jealous; she prefers the natural love shown by Adario and the couple vow to marry. The act ends with the Europeans joining the natives in the ceremony of peace (Chorus: </a:t>
            </a:r>
            <a:r>
              <a:rPr b="1" i="1" lang="es-ES" sz="4000" spc="-1" strike="noStrike">
                <a:solidFill>
                  <a:srgbClr val="000000"/>
                </a:solidFill>
                <a:latin typeface="Arial Nova"/>
                <a:ea typeface="Helvetica Neue"/>
              </a:rPr>
              <a:t>Forêts paisibles</a:t>
            </a:r>
            <a:r>
              <a:rPr b="1" lang="es-ES" sz="4000" spc="-1" strike="noStrike">
                <a:solidFill>
                  <a:srgbClr val="000000"/>
                </a:solidFill>
                <a:latin typeface="Arial Nova"/>
                <a:ea typeface="Helvetica Neue"/>
              </a:rPr>
              <a:t>).  </a:t>
            </a:r>
            <a:endParaRPr b="0" lang="es-ES" sz="4000" spc="-1" strike="noStrike">
              <a:latin typeface="Arial"/>
            </a:endParaRPr>
          </a:p>
        </p:txBody>
      </p:sp>
    </p:spTree>
  </p:cSld>
</p:sld>
</file>

<file path=ppt/slides/slide9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6" name="TextShape 1"/>
          <p:cNvSpPr txBox="1"/>
          <p:nvPr/>
        </p:nvSpPr>
        <p:spPr>
          <a:xfrm>
            <a:off x="650880" y="582480"/>
            <a:ext cx="11702520" cy="1433160"/>
          </a:xfrm>
          <a:prstGeom prst="rect">
            <a:avLst/>
          </a:prstGeom>
          <a:noFill/>
          <a:ln w="12600">
            <a:noFill/>
          </a:ln>
        </p:spPr>
        <p:txBody>
          <a:bodyPr lIns="61920" rIns="61920" tIns="61920" bIns="61920" anchor="b"/>
          <a:p>
            <a:pPr>
              <a:lnSpc>
                <a:spcPct val="100000"/>
              </a:lnSpc>
            </a:pPr>
            <a:r>
              <a:rPr b="0" lang="es-ES" sz="7100" spc="-1" strike="noStrike">
                <a:solidFill>
                  <a:srgbClr val="04617b"/>
                </a:solidFill>
                <a:latin typeface="Calibri"/>
                <a:ea typeface="Calibri"/>
              </a:rPr>
              <a:t>Inner hearing</a:t>
            </a:r>
            <a:endParaRPr b="0" lang="es-ES" sz="7100" spc="-1" strike="noStrike">
              <a:solidFill>
                <a:srgbClr val="000000"/>
              </a:solidFill>
              <a:latin typeface="Helvetica Neue"/>
            </a:endParaRPr>
          </a:p>
        </p:txBody>
      </p:sp>
      <p:sp>
        <p:nvSpPr>
          <p:cNvPr id="777" name="TextShape 2"/>
          <p:cNvSpPr txBox="1"/>
          <p:nvPr/>
        </p:nvSpPr>
        <p:spPr>
          <a:xfrm>
            <a:off x="0" y="2276640"/>
            <a:ext cx="6702120" cy="5851080"/>
          </a:xfrm>
          <a:prstGeom prst="rect">
            <a:avLst/>
          </a:prstGeom>
          <a:noFill/>
          <a:ln w="12600">
            <a:noFill/>
          </a:ln>
        </p:spPr>
        <p:txBody>
          <a:bodyPr lIns="61920" rIns="61920" tIns="61920" bIns="61920"/>
          <a:p>
            <a:pPr marL="335880" indent="-335520">
              <a:lnSpc>
                <a:spcPct val="100000"/>
              </a:lnSpc>
              <a:spcBef>
                <a:spcPts val="400"/>
              </a:spcBef>
            </a:pPr>
            <a:r>
              <a:rPr b="0" lang="es-ES" sz="3700" spc="-1" strike="noStrike">
                <a:solidFill>
                  <a:srgbClr val="000000"/>
                </a:solidFill>
                <a:latin typeface="Constantia"/>
                <a:ea typeface="Constantia"/>
              </a:rPr>
              <a:t>Examples of activities:</a:t>
            </a:r>
            <a:endParaRPr b="0" lang="es-ES" sz="3700" spc="-1" strike="noStrike">
              <a:solidFill>
                <a:srgbClr val="000000"/>
              </a:solidFill>
              <a:latin typeface="Constantia"/>
            </a:endParaRPr>
          </a:p>
          <a:p>
            <a:pPr lvl="1" marL="727920" indent="-279720">
              <a:lnSpc>
                <a:spcPct val="100000"/>
              </a:lnSpc>
              <a:spcBef>
                <a:spcPts val="300"/>
              </a:spcBef>
              <a:buClr>
                <a:srgbClr val="0f6fc6"/>
              </a:buClr>
              <a:buSzPct val="85000"/>
              <a:buFont typeface="Arial"/>
              <a:buChar char="•"/>
            </a:pPr>
            <a:r>
              <a:rPr b="0" lang="es-ES" sz="3200" spc="-1" strike="noStrike">
                <a:solidFill>
                  <a:srgbClr val="000000"/>
                </a:solidFill>
                <a:latin typeface="Calibri"/>
                <a:ea typeface="Calibri"/>
              </a:rPr>
              <a:t>Using the ‘thinking voice’ – children tap rhythm while ‘singing’ in their head </a:t>
            </a:r>
            <a:r>
              <a:rPr b="0" lang="es-ES" sz="3200" spc="-1" strike="noStrike">
                <a:solidFill>
                  <a:srgbClr val="ff2600"/>
                </a:solidFill>
                <a:latin typeface="Calibri"/>
                <a:ea typeface="Calibri"/>
              </a:rPr>
              <a:t>(Traffic light game - Radio game)</a:t>
            </a:r>
            <a:endParaRPr b="0" lang="es-ES" sz="3200" spc="-1" strike="noStrike">
              <a:solidFill>
                <a:srgbClr val="000000"/>
              </a:solidFill>
              <a:latin typeface="Constantia"/>
            </a:endParaRPr>
          </a:p>
          <a:p>
            <a:pPr lvl="1" marL="727920" indent="-279720">
              <a:lnSpc>
                <a:spcPct val="100000"/>
              </a:lnSpc>
              <a:spcBef>
                <a:spcPts val="300"/>
              </a:spcBef>
              <a:buClr>
                <a:srgbClr val="0f6fc6"/>
              </a:buClr>
              <a:buSzPct val="85000"/>
              <a:buFont typeface="Arial"/>
              <a:buChar char="•"/>
            </a:pPr>
            <a:r>
              <a:rPr b="0" lang="es-ES" sz="3200" spc="-1" strike="noStrike">
                <a:solidFill>
                  <a:srgbClr val="000000"/>
                </a:solidFill>
                <a:latin typeface="Calibri"/>
                <a:ea typeface="Calibri"/>
              </a:rPr>
              <a:t>Identifying a song from its rhythm alone</a:t>
            </a:r>
            <a:endParaRPr b="0" lang="es-ES" sz="3200" spc="-1" strike="noStrike">
              <a:solidFill>
                <a:srgbClr val="000000"/>
              </a:solidFill>
              <a:latin typeface="Constantia"/>
            </a:endParaRPr>
          </a:p>
          <a:p>
            <a:pPr lvl="1" marL="727920" indent="-279720">
              <a:lnSpc>
                <a:spcPct val="100000"/>
              </a:lnSpc>
              <a:spcBef>
                <a:spcPts val="300"/>
              </a:spcBef>
              <a:buClr>
                <a:srgbClr val="0f6fc6"/>
              </a:buClr>
              <a:buSzPct val="85000"/>
              <a:buFont typeface="Arial"/>
              <a:buChar char="•"/>
            </a:pPr>
            <a:r>
              <a:rPr b="0" lang="es-ES" sz="3200" spc="-1" strike="noStrike">
                <a:solidFill>
                  <a:srgbClr val="000000"/>
                </a:solidFill>
                <a:latin typeface="Calibri"/>
                <a:ea typeface="Calibri"/>
              </a:rPr>
              <a:t>Performing rhythm of </a:t>
            </a:r>
            <a:br/>
            <a:r>
              <a:rPr b="0" lang="es-ES" sz="3200" spc="-1" strike="noStrike">
                <a:solidFill>
                  <a:srgbClr val="000000"/>
                </a:solidFill>
                <a:latin typeface="Calibri"/>
                <a:ea typeface="Calibri"/>
              </a:rPr>
              <a:t>question-and-answer songs </a:t>
            </a:r>
            <a:br/>
            <a:r>
              <a:rPr b="0" lang="es-ES" sz="3200" spc="-1" strike="noStrike">
                <a:solidFill>
                  <a:srgbClr val="000000"/>
                </a:solidFill>
                <a:latin typeface="Calibri"/>
                <a:ea typeface="Calibri"/>
              </a:rPr>
              <a:t>in groups or pairs: </a:t>
            </a:r>
            <a:r>
              <a:rPr b="0" lang="es-ES" sz="3200" spc="-1" strike="noStrike">
                <a:solidFill>
                  <a:srgbClr val="ff2600"/>
                </a:solidFill>
                <a:latin typeface="Calibri"/>
                <a:ea typeface="Calibri"/>
              </a:rPr>
              <a:t>“Cuckoo” “Good Morning”</a:t>
            </a:r>
            <a:endParaRPr b="0" lang="es-ES" sz="3200" spc="-1" strike="noStrike">
              <a:solidFill>
                <a:srgbClr val="000000"/>
              </a:solidFill>
              <a:latin typeface="Constantia"/>
            </a:endParaRPr>
          </a:p>
        </p:txBody>
      </p:sp>
      <p:pic>
        <p:nvPicPr>
          <p:cNvPr id="778" name="Picture 4" descr=""/>
          <p:cNvPicPr/>
          <p:nvPr/>
        </p:nvPicPr>
        <p:blipFill>
          <a:blip r:embed="rId1"/>
          <a:stretch/>
        </p:blipFill>
        <p:spPr>
          <a:xfrm>
            <a:off x="7802640" y="3251160"/>
            <a:ext cx="4263840" cy="4005000"/>
          </a:xfrm>
          <a:prstGeom prst="rect">
            <a:avLst/>
          </a:prstGeom>
          <a:ln w="12600">
            <a:noFill/>
          </a:ln>
        </p:spPr>
      </p:pic>
    </p:spTree>
  </p:cSld>
</p:sld>
</file>

<file path=ppt/slides/slide9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9"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ff2600"/>
                </a:solidFill>
                <a:latin typeface="Calibri"/>
                <a:ea typeface="Calibri"/>
              </a:rPr>
              <a:t>Yes, we can!</a:t>
            </a:r>
            <a:endParaRPr b="0" lang="es-ES" sz="7100" spc="-1" strike="noStrike">
              <a:solidFill>
                <a:srgbClr val="000000"/>
              </a:solidFill>
              <a:latin typeface="Helvetica Neue"/>
            </a:endParaRPr>
          </a:p>
        </p:txBody>
      </p:sp>
      <p:sp>
        <p:nvSpPr>
          <p:cNvPr id="780" name="TextShape 2"/>
          <p:cNvSpPr txBox="1"/>
          <p:nvPr/>
        </p:nvSpPr>
        <p:spPr>
          <a:xfrm rot="16200000">
            <a:off x="-943200" y="5893560"/>
            <a:ext cx="11703960" cy="6242040"/>
          </a:xfrm>
          <a:prstGeom prst="rect">
            <a:avLst/>
          </a:prstGeom>
          <a:noFill/>
          <a:ln w="12600">
            <a:noFill/>
          </a:ln>
        </p:spPr>
        <p:txBody>
          <a:bodyPr lIns="65160" rIns="65160" tIns="65160" bIns="65160" anchor="b"/>
          <a:p>
            <a:pPr marL="333720" indent="-234000">
              <a:lnSpc>
                <a:spcPct val="100000"/>
              </a:lnSpc>
              <a:spcBef>
                <a:spcPts val="201"/>
              </a:spcBef>
              <a:buClr>
                <a:srgbClr val="0bd0d9"/>
              </a:buClr>
              <a:buSzPct val="95000"/>
              <a:buFont typeface="Wingdings" charset="2"/>
              <a:buChar char=""/>
            </a:pPr>
            <a:r>
              <a:rPr b="0" lang="es-ES" sz="2400" spc="-1" strike="noStrike">
                <a:solidFill>
                  <a:srgbClr val="0433ff"/>
                </a:solidFill>
                <a:latin typeface="Constantia"/>
                <a:ea typeface="Constantia"/>
              </a:rPr>
              <a:t>Can you use your speaking voice?</a:t>
            </a:r>
            <a:endParaRPr b="0" lang="es-ES" sz="2400" spc="-1" strike="noStrike">
              <a:solidFill>
                <a:srgbClr val="000000"/>
              </a:solidFill>
              <a:latin typeface="Constantia"/>
            </a:endParaRPr>
          </a:p>
          <a:p>
            <a:pPr marL="333720" indent="-234000">
              <a:lnSpc>
                <a:spcPct val="100000"/>
              </a:lnSpc>
              <a:spcBef>
                <a:spcPts val="201"/>
              </a:spcBef>
              <a:buClr>
                <a:srgbClr val="0bd0d9"/>
              </a:buClr>
              <a:buSzPct val="95000"/>
              <a:buFont typeface="Wingdings" charset="2"/>
              <a:buChar char=""/>
            </a:pPr>
            <a:r>
              <a:rPr b="0" lang="es-ES" sz="2400" spc="-1" strike="noStrike">
                <a:solidFill>
                  <a:srgbClr val="000000"/>
                </a:solidFill>
                <a:latin typeface="Constantia"/>
                <a:ea typeface="Constantia"/>
              </a:rPr>
              <a:t>Yes we can, yes we can.</a:t>
            </a:r>
            <a:endParaRPr b="0" lang="es-ES" sz="2400" spc="-1" strike="noStrike">
              <a:solidFill>
                <a:srgbClr val="000000"/>
              </a:solidFill>
              <a:latin typeface="Constantia"/>
            </a:endParaRPr>
          </a:p>
          <a:p>
            <a:pPr marL="333720" indent="-234000">
              <a:lnSpc>
                <a:spcPct val="100000"/>
              </a:lnSpc>
              <a:spcBef>
                <a:spcPts val="201"/>
              </a:spcBef>
              <a:buClr>
                <a:srgbClr val="0bd0d9"/>
              </a:buClr>
              <a:buSzPct val="95000"/>
              <a:buFont typeface="Wingdings" charset="2"/>
              <a:buChar char=""/>
            </a:pPr>
            <a:r>
              <a:rPr b="0" lang="es-ES" sz="2400" spc="-1" strike="noStrike">
                <a:solidFill>
                  <a:srgbClr val="0433ff"/>
                </a:solidFill>
                <a:latin typeface="Constantia"/>
                <a:ea typeface="Constantia"/>
              </a:rPr>
              <a:t>Can you use a louder voice?</a:t>
            </a:r>
            <a:endParaRPr b="0" lang="es-ES" sz="2400" spc="-1" strike="noStrike">
              <a:solidFill>
                <a:srgbClr val="000000"/>
              </a:solidFill>
              <a:latin typeface="Constantia"/>
            </a:endParaRPr>
          </a:p>
          <a:p>
            <a:pPr marL="333720" indent="-234000">
              <a:lnSpc>
                <a:spcPct val="100000"/>
              </a:lnSpc>
              <a:spcBef>
                <a:spcPts val="201"/>
              </a:spcBef>
              <a:buClr>
                <a:srgbClr val="0bd0d9"/>
              </a:buClr>
              <a:buSzPct val="95000"/>
              <a:buFont typeface="Wingdings" charset="2"/>
              <a:buChar char=""/>
            </a:pPr>
            <a:r>
              <a:rPr b="0" lang="es-ES" sz="2400" spc="-1" strike="noStrike">
                <a:solidFill>
                  <a:srgbClr val="000000"/>
                </a:solidFill>
                <a:latin typeface="Constantia"/>
                <a:ea typeface="Constantia"/>
              </a:rPr>
              <a:t>Yes we can, yes we can.</a:t>
            </a:r>
            <a:endParaRPr b="0" lang="es-ES" sz="2400" spc="-1" strike="noStrike">
              <a:solidFill>
                <a:srgbClr val="000000"/>
              </a:solidFill>
              <a:latin typeface="Constantia"/>
            </a:endParaRPr>
          </a:p>
          <a:p>
            <a:pPr marL="333720" indent="-234000">
              <a:lnSpc>
                <a:spcPct val="100000"/>
              </a:lnSpc>
              <a:spcBef>
                <a:spcPts val="201"/>
              </a:spcBef>
              <a:buClr>
                <a:srgbClr val="0bd0d9"/>
              </a:buClr>
              <a:buSzPct val="95000"/>
              <a:buFont typeface="Wingdings" charset="2"/>
              <a:buChar char=""/>
            </a:pPr>
            <a:r>
              <a:rPr b="0" lang="es-ES" sz="2400" spc="-1" strike="noStrike">
                <a:solidFill>
                  <a:srgbClr val="0433ff"/>
                </a:solidFill>
                <a:latin typeface="Constantia"/>
                <a:ea typeface="Constantia"/>
              </a:rPr>
              <a:t>Can you use your whispering voice?</a:t>
            </a:r>
            <a:endParaRPr b="0" lang="es-ES" sz="2400" spc="-1" strike="noStrike">
              <a:solidFill>
                <a:srgbClr val="000000"/>
              </a:solidFill>
              <a:latin typeface="Constantia"/>
            </a:endParaRPr>
          </a:p>
          <a:p>
            <a:pPr marL="333720" indent="-234000">
              <a:lnSpc>
                <a:spcPct val="100000"/>
              </a:lnSpc>
              <a:spcBef>
                <a:spcPts val="201"/>
              </a:spcBef>
              <a:buClr>
                <a:srgbClr val="0bd0d9"/>
              </a:buClr>
              <a:buSzPct val="95000"/>
              <a:buFont typeface="Wingdings" charset="2"/>
              <a:buChar char=""/>
            </a:pPr>
            <a:r>
              <a:rPr b="0" lang="es-ES" sz="2400" spc="-1" strike="noStrike">
                <a:solidFill>
                  <a:srgbClr val="000000"/>
                </a:solidFill>
                <a:latin typeface="Constantia"/>
                <a:ea typeface="Constantia"/>
              </a:rPr>
              <a:t>Yes we can, yes we can.</a:t>
            </a:r>
            <a:endParaRPr b="0" lang="es-ES" sz="2400" spc="-1" strike="noStrike">
              <a:solidFill>
                <a:srgbClr val="000000"/>
              </a:solidFill>
              <a:latin typeface="Constantia"/>
            </a:endParaRPr>
          </a:p>
          <a:p>
            <a:pPr marL="333720" indent="-234000">
              <a:lnSpc>
                <a:spcPct val="100000"/>
              </a:lnSpc>
              <a:spcBef>
                <a:spcPts val="201"/>
              </a:spcBef>
              <a:buClr>
                <a:srgbClr val="0bd0d9"/>
              </a:buClr>
              <a:buSzPct val="95000"/>
              <a:buFont typeface="Wingdings" charset="2"/>
              <a:buChar char=""/>
            </a:pPr>
            <a:r>
              <a:rPr b="0" lang="es-ES" sz="2400" spc="-1" strike="noStrike">
                <a:solidFill>
                  <a:srgbClr val="0433ff"/>
                </a:solidFill>
                <a:latin typeface="Constantia"/>
                <a:ea typeface="Constantia"/>
              </a:rPr>
              <a:t>Can you use your singing voice?</a:t>
            </a:r>
            <a:endParaRPr b="0" lang="es-ES" sz="2400" spc="-1" strike="noStrike">
              <a:solidFill>
                <a:srgbClr val="000000"/>
              </a:solidFill>
              <a:latin typeface="Constantia"/>
            </a:endParaRPr>
          </a:p>
          <a:p>
            <a:pPr marL="333720" indent="-234000">
              <a:lnSpc>
                <a:spcPct val="100000"/>
              </a:lnSpc>
              <a:spcBef>
                <a:spcPts val="201"/>
              </a:spcBef>
              <a:buClr>
                <a:srgbClr val="0bd0d9"/>
              </a:buClr>
              <a:buSzPct val="95000"/>
              <a:buFont typeface="Wingdings" charset="2"/>
              <a:buChar char=""/>
            </a:pPr>
            <a:r>
              <a:rPr b="0" lang="es-ES" sz="2400" spc="-1" strike="noStrike">
                <a:solidFill>
                  <a:srgbClr val="000000"/>
                </a:solidFill>
                <a:latin typeface="Constantia"/>
                <a:ea typeface="Constantia"/>
              </a:rPr>
              <a:t>Yes we can, yes we can.</a:t>
            </a:r>
            <a:endParaRPr b="0" lang="es-ES" sz="2400" spc="-1" strike="noStrike">
              <a:solidFill>
                <a:srgbClr val="000000"/>
              </a:solidFill>
              <a:latin typeface="Constantia"/>
            </a:endParaRPr>
          </a:p>
          <a:p>
            <a:pPr marL="333720" indent="-234000">
              <a:lnSpc>
                <a:spcPct val="100000"/>
              </a:lnSpc>
              <a:spcBef>
                <a:spcPts val="201"/>
              </a:spcBef>
              <a:buClr>
                <a:srgbClr val="0bd0d9"/>
              </a:buClr>
              <a:buSzPct val="95000"/>
              <a:buFont typeface="Wingdings" charset="2"/>
              <a:buChar char=""/>
            </a:pPr>
            <a:r>
              <a:rPr b="0" lang="es-ES" sz="2400" spc="-1" strike="noStrike">
                <a:solidFill>
                  <a:srgbClr val="0433ff"/>
                </a:solidFill>
                <a:latin typeface="Constantia"/>
                <a:ea typeface="Constantia"/>
              </a:rPr>
              <a:t>Can you use your thinking voice?</a:t>
            </a:r>
            <a:endParaRPr b="0" lang="es-ES" sz="2400" spc="-1" strike="noStrike">
              <a:solidFill>
                <a:srgbClr val="000000"/>
              </a:solidFill>
              <a:latin typeface="Constantia"/>
            </a:endParaRPr>
          </a:p>
          <a:p>
            <a:pPr marL="333720" indent="-234000">
              <a:lnSpc>
                <a:spcPct val="100000"/>
              </a:lnSpc>
              <a:spcBef>
                <a:spcPts val="201"/>
              </a:spcBef>
              <a:buClr>
                <a:srgbClr val="0bd0d9"/>
              </a:buClr>
              <a:buSzPct val="95000"/>
              <a:buFont typeface="Wingdings" charset="2"/>
              <a:buChar char=""/>
            </a:pPr>
            <a:r>
              <a:rPr b="0" lang="es-ES" sz="2400" spc="-1" strike="noStrike">
                <a:solidFill>
                  <a:srgbClr val="000000"/>
                </a:solidFill>
                <a:latin typeface="Constantia"/>
                <a:ea typeface="Constantia"/>
              </a:rPr>
              <a:t>Yes we can, yes we can.</a:t>
            </a:r>
            <a:endParaRPr b="0" lang="es-ES" sz="2400" spc="-1" strike="noStrike">
              <a:solidFill>
                <a:srgbClr val="000000"/>
              </a:solidFill>
              <a:latin typeface="Constantia"/>
            </a:endParaRPr>
          </a:p>
          <a:p>
            <a:pPr>
              <a:lnSpc>
                <a:spcPct val="100000"/>
              </a:lnSpc>
              <a:spcBef>
                <a:spcPts val="201"/>
              </a:spcBef>
            </a:pPr>
            <a:endParaRPr b="0" lang="es-ES" sz="2400" spc="-1" strike="noStrike">
              <a:solidFill>
                <a:srgbClr val="000000"/>
              </a:solidFill>
              <a:latin typeface="Constantia"/>
            </a:endParaRPr>
          </a:p>
          <a:p>
            <a:pPr marL="333720" indent="-234000">
              <a:lnSpc>
                <a:spcPct val="100000"/>
              </a:lnSpc>
              <a:spcBef>
                <a:spcPts val="201"/>
              </a:spcBef>
              <a:buClr>
                <a:srgbClr val="0bd0d9"/>
              </a:buClr>
              <a:buSzPct val="95000"/>
              <a:buFont typeface="Wingdings" charset="2"/>
              <a:buChar char=""/>
            </a:pPr>
            <a:r>
              <a:rPr b="0" lang="es-ES" sz="2400" spc="-1" strike="noStrike">
                <a:solidFill>
                  <a:srgbClr val="ff2600"/>
                </a:solidFill>
                <a:latin typeface="Constantia"/>
                <a:ea typeface="Constantia"/>
              </a:rPr>
              <a:t>(Traffic light game - Radio game)</a:t>
            </a:r>
            <a:endParaRPr b="0" lang="es-ES" sz="2400" spc="-1" strike="noStrike">
              <a:solidFill>
                <a:srgbClr val="000000"/>
              </a:solidFill>
              <a:latin typeface="Constantia"/>
            </a:endParaRPr>
          </a:p>
        </p:txBody>
      </p:sp>
      <p:pic>
        <p:nvPicPr>
          <p:cNvPr id="781" name="Picture 8" descr=""/>
          <p:cNvPicPr/>
          <p:nvPr/>
        </p:nvPicPr>
        <p:blipFill>
          <a:blip r:embed="rId1"/>
          <a:stretch/>
        </p:blipFill>
        <p:spPr>
          <a:xfrm>
            <a:off x="7850160" y="1192320"/>
            <a:ext cx="4587480" cy="2504880"/>
          </a:xfrm>
          <a:prstGeom prst="rect">
            <a:avLst/>
          </a:prstGeom>
          <a:ln w="12600">
            <a:noFill/>
          </a:ln>
          <a:effectLst>
            <a:outerShdw blurRad="254000" dir="16200000" dist="127000" rotWithShape="0">
              <a:srgbClr val="000000">
                <a:alpha val="70000"/>
              </a:srgbClr>
            </a:outerShdw>
          </a:effectLst>
        </p:spPr>
      </p:pic>
    </p:spTree>
  </p:cSld>
  <p:transition spd="slow">
    <p:dissolve/>
  </p:transition>
</p:sld>
</file>

<file path=ppt/slides/slide9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2"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	</a:t>
            </a:r>
            <a:r>
              <a:rPr b="0" lang="es-ES" sz="7100" spc="-1" strike="noStrike">
                <a:solidFill>
                  <a:srgbClr val="04617b"/>
                </a:solidFill>
                <a:latin typeface="Calibri"/>
                <a:ea typeface="Calibri"/>
              </a:rPr>
              <a:t>Dani Griffin</a:t>
            </a:r>
            <a:endParaRPr b="0" lang="es-ES" sz="7100" spc="-1" strike="noStrike">
              <a:solidFill>
                <a:srgbClr val="000000"/>
              </a:solidFill>
              <a:latin typeface="Helvetica Neue"/>
            </a:endParaRPr>
          </a:p>
        </p:txBody>
      </p:sp>
      <p:pic>
        <p:nvPicPr>
          <p:cNvPr id="783" name="Picture 2" descr=""/>
          <p:cNvPicPr/>
          <p:nvPr/>
        </p:nvPicPr>
        <p:blipFill>
          <a:blip r:embed="rId1"/>
          <a:stretch/>
        </p:blipFill>
        <p:spPr>
          <a:xfrm rot="19697400">
            <a:off x="896760" y="2695680"/>
            <a:ext cx="4051080" cy="2015640"/>
          </a:xfrm>
          <a:prstGeom prst="rect">
            <a:avLst/>
          </a:prstGeom>
          <a:ln w="12600">
            <a:noFill/>
          </a:ln>
        </p:spPr>
      </p:pic>
      <p:pic>
        <p:nvPicPr>
          <p:cNvPr id="784" name="Picture 3" descr=""/>
          <p:cNvPicPr/>
          <p:nvPr/>
        </p:nvPicPr>
        <p:blipFill>
          <a:blip r:embed="rId2"/>
          <a:stretch/>
        </p:blipFill>
        <p:spPr>
          <a:xfrm>
            <a:off x="3478320" y="4013280"/>
            <a:ext cx="7781400" cy="4238280"/>
          </a:xfrm>
          <a:prstGeom prst="rect">
            <a:avLst/>
          </a:prstGeom>
          <a:ln w="12600">
            <a:noFill/>
          </a:ln>
        </p:spPr>
      </p:pic>
    </p:spTree>
  </p:cSld>
  <p:transition spd="slow">
    <p:dissolve/>
  </p:transition>
</p:sld>
</file>

<file path=ppt/slides/slide9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5" name="TextShape 1"/>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ff2600"/>
                </a:solidFill>
                <a:latin typeface="Calibri"/>
                <a:ea typeface="Calibri"/>
              </a:rPr>
              <a:t>A Full Day (Dani Griffing)</a:t>
            </a:r>
            <a:endParaRPr b="0" lang="es-ES" sz="7100" spc="-1" strike="noStrike">
              <a:solidFill>
                <a:srgbClr val="000000"/>
              </a:solidFill>
              <a:latin typeface="Helvetica Neue"/>
            </a:endParaRPr>
          </a:p>
        </p:txBody>
      </p:sp>
      <p:sp>
        <p:nvSpPr>
          <p:cNvPr id="786" name="TextShape 2"/>
          <p:cNvSpPr txBox="1"/>
          <p:nvPr/>
        </p:nvSpPr>
        <p:spPr>
          <a:xfrm>
            <a:off x="650160" y="2752560"/>
            <a:ext cx="11703960" cy="6242040"/>
          </a:xfrm>
          <a:prstGeom prst="rect">
            <a:avLst/>
          </a:prstGeom>
          <a:noFill/>
          <a:ln w="12600">
            <a:noFill/>
          </a:ln>
        </p:spPr>
        <p:txBody>
          <a:bodyPr lIns="65160" rIns="65160" tIns="65160" bIns="65160"/>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Surf the web</a:t>
            </a:r>
            <a:endParaRPr b="0" lang="es-ES" sz="3300" spc="-1" strike="noStrike">
              <a:solidFill>
                <a:srgbClr val="000000"/>
              </a:solidFill>
              <a:latin typeface="Constantia"/>
            </a:endParaRPr>
          </a:p>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Climb a tree</a:t>
            </a:r>
            <a:endParaRPr b="0" lang="es-ES" sz="3300" spc="-1" strike="noStrike">
              <a:solidFill>
                <a:srgbClr val="000000"/>
              </a:solidFill>
              <a:latin typeface="Constantia"/>
            </a:endParaRPr>
          </a:p>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Ride a horse</a:t>
            </a:r>
            <a:endParaRPr b="0" lang="es-ES" sz="3300" spc="-1" strike="noStrike">
              <a:solidFill>
                <a:srgbClr val="000000"/>
              </a:solidFill>
              <a:latin typeface="Constantia"/>
            </a:endParaRPr>
          </a:p>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Play hide &amp;seek</a:t>
            </a:r>
            <a:endParaRPr b="0" lang="es-ES" sz="3300" spc="-1" strike="noStrike">
              <a:solidFill>
                <a:srgbClr val="000000"/>
              </a:solidFill>
              <a:latin typeface="Constantia"/>
            </a:endParaRPr>
          </a:p>
          <a:p>
            <a:pPr>
              <a:lnSpc>
                <a:spcPct val="100000"/>
              </a:lnSpc>
              <a:spcBef>
                <a:spcPts val="400"/>
              </a:spcBef>
            </a:pPr>
            <a:endParaRPr b="0" lang="es-ES" sz="3300" spc="-1" strike="noStrike">
              <a:solidFill>
                <a:srgbClr val="000000"/>
              </a:solidFill>
              <a:latin typeface="Constantia"/>
            </a:endParaRPr>
          </a:p>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Do karate </a:t>
            </a:r>
            <a:endParaRPr b="0" lang="es-ES" sz="3300" spc="-1" strike="noStrike">
              <a:solidFill>
                <a:srgbClr val="000000"/>
              </a:solidFill>
              <a:latin typeface="Constantia"/>
            </a:endParaRPr>
          </a:p>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Eat some plums </a:t>
            </a:r>
            <a:endParaRPr b="0" lang="es-ES" sz="3300" spc="-1" strike="noStrike">
              <a:solidFill>
                <a:srgbClr val="000000"/>
              </a:solidFill>
              <a:latin typeface="Constantia"/>
            </a:endParaRPr>
          </a:p>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Take a photo</a:t>
            </a:r>
            <a:endParaRPr b="0" lang="es-ES" sz="3300" spc="-1" strike="noStrike">
              <a:solidFill>
                <a:srgbClr val="000000"/>
              </a:solidFill>
              <a:latin typeface="Constantia"/>
            </a:endParaRPr>
          </a:p>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Play the drums</a:t>
            </a:r>
            <a:endParaRPr b="0" lang="es-ES" sz="3300" spc="-1" strike="noStrike">
              <a:solidFill>
                <a:srgbClr val="000000"/>
              </a:solidFill>
              <a:latin typeface="Constantia"/>
            </a:endParaRPr>
          </a:p>
        </p:txBody>
      </p:sp>
      <p:sp>
        <p:nvSpPr>
          <p:cNvPr id="787" name="CustomShape 3"/>
          <p:cNvSpPr/>
          <p:nvPr/>
        </p:nvSpPr>
        <p:spPr>
          <a:xfrm>
            <a:off x="7340400" y="7689240"/>
            <a:ext cx="2823480" cy="701280"/>
          </a:xfrm>
          <a:prstGeom prst="rect">
            <a:avLst/>
          </a:prstGeom>
          <a:noFill/>
          <a:ln w="12600">
            <a:noFill/>
          </a:ln>
        </p:spPr>
        <p:style>
          <a:lnRef idx="0"/>
          <a:fillRef idx="0"/>
          <a:effectRef idx="0"/>
          <a:fontRef idx="minor"/>
        </p:style>
        <p:txBody>
          <a:bodyPr wrap="none" lIns="45720" rIns="45720"/>
          <a:p>
            <a:pPr>
              <a:lnSpc>
                <a:spcPct val="100000"/>
              </a:lnSpc>
            </a:pPr>
            <a:r>
              <a:rPr b="1" lang="es-ES" sz="4000" spc="-1" strike="noStrike">
                <a:solidFill>
                  <a:srgbClr val="ff2600"/>
                </a:solidFill>
                <a:latin typeface="Constantia"/>
                <a:ea typeface="Constantia"/>
              </a:rPr>
              <a:t>Rhythms!</a:t>
            </a:r>
            <a:endParaRPr b="0" lang="es-ES" sz="4000" spc="-1" strike="noStrike">
              <a:latin typeface="Arial"/>
            </a:endParaRPr>
          </a:p>
        </p:txBody>
      </p:sp>
      <p:sp>
        <p:nvSpPr>
          <p:cNvPr id="788" name="CustomShape 4"/>
          <p:cNvSpPr/>
          <p:nvPr/>
        </p:nvSpPr>
        <p:spPr>
          <a:xfrm>
            <a:off x="4573800" y="7751160"/>
            <a:ext cx="2585160" cy="574560"/>
          </a:xfrm>
          <a:prstGeom prst="rightArrow">
            <a:avLst>
              <a:gd name="adj1" fmla="val 32000"/>
              <a:gd name="adj2" fmla="val 93775"/>
            </a:avLst>
          </a:prstGeom>
          <a:solidFill>
            <a:srgbClr val="ffffff"/>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89" name="CustomShape 5"/>
          <p:cNvSpPr/>
          <p:nvPr/>
        </p:nvSpPr>
        <p:spPr>
          <a:xfrm>
            <a:off x="8075160" y="2194560"/>
            <a:ext cx="2690640" cy="1997640"/>
          </a:xfrm>
          <a:custGeom>
            <a:avLst/>
            <a:gdLst/>
            <a:ahLst/>
            <a:rect l="l" t="t" r="r" b="b"/>
            <a:pathLst>
              <a:path w="21600" h="21600">
                <a:moveTo>
                  <a:pt x="1852" y="0"/>
                </a:moveTo>
                <a:lnTo>
                  <a:pt x="1741" y="850"/>
                </a:lnTo>
                <a:lnTo>
                  <a:pt x="3068" y="1166"/>
                </a:lnTo>
                <a:lnTo>
                  <a:pt x="3091" y="991"/>
                </a:lnTo>
                <a:lnTo>
                  <a:pt x="9557" y="2526"/>
                </a:lnTo>
                <a:lnTo>
                  <a:pt x="9534" y="2703"/>
                </a:lnTo>
                <a:lnTo>
                  <a:pt x="18559" y="4845"/>
                </a:lnTo>
                <a:lnTo>
                  <a:pt x="682" y="4845"/>
                </a:lnTo>
                <a:cubicBezTo>
                  <a:pt x="306" y="4845"/>
                  <a:pt x="0" y="5257"/>
                  <a:pt x="0" y="5764"/>
                </a:cubicBezTo>
                <a:lnTo>
                  <a:pt x="0" y="20684"/>
                </a:lnTo>
                <a:cubicBezTo>
                  <a:pt x="0" y="21191"/>
                  <a:pt x="306" y="21600"/>
                  <a:pt x="682" y="21600"/>
                </a:cubicBezTo>
                <a:lnTo>
                  <a:pt x="20918" y="21600"/>
                </a:lnTo>
                <a:cubicBezTo>
                  <a:pt x="21294" y="21600"/>
                  <a:pt x="21600" y="21191"/>
                  <a:pt x="21600" y="20684"/>
                </a:cubicBezTo>
                <a:lnTo>
                  <a:pt x="21600" y="5764"/>
                </a:lnTo>
                <a:cubicBezTo>
                  <a:pt x="21600" y="5257"/>
                  <a:pt x="21294" y="4845"/>
                  <a:pt x="20918" y="4845"/>
                </a:cubicBezTo>
                <a:lnTo>
                  <a:pt x="19723" y="4845"/>
                </a:lnTo>
                <a:lnTo>
                  <a:pt x="19800" y="4261"/>
                </a:lnTo>
                <a:lnTo>
                  <a:pt x="9645" y="1851"/>
                </a:lnTo>
                <a:lnTo>
                  <a:pt x="9623" y="2026"/>
                </a:lnTo>
                <a:lnTo>
                  <a:pt x="3157" y="491"/>
                </a:lnTo>
                <a:lnTo>
                  <a:pt x="3179" y="316"/>
                </a:lnTo>
                <a:lnTo>
                  <a:pt x="1852" y="0"/>
                </a:lnTo>
                <a:close/>
                <a:moveTo>
                  <a:pt x="6640" y="6523"/>
                </a:moveTo>
                <a:cubicBezTo>
                  <a:pt x="6861" y="6523"/>
                  <a:pt x="7042" y="6769"/>
                  <a:pt x="7042" y="7067"/>
                </a:cubicBezTo>
                <a:cubicBezTo>
                  <a:pt x="7042" y="7364"/>
                  <a:pt x="6862" y="7608"/>
                  <a:pt x="6638" y="7608"/>
                </a:cubicBezTo>
                <a:cubicBezTo>
                  <a:pt x="6417" y="7608"/>
                  <a:pt x="6238" y="7364"/>
                  <a:pt x="6238" y="7067"/>
                </a:cubicBezTo>
                <a:cubicBezTo>
                  <a:pt x="6238" y="6766"/>
                  <a:pt x="6417" y="6523"/>
                  <a:pt x="6640" y="6523"/>
                </a:cubicBezTo>
                <a:close/>
                <a:moveTo>
                  <a:pt x="16571" y="6582"/>
                </a:moveTo>
                <a:cubicBezTo>
                  <a:pt x="18510" y="6582"/>
                  <a:pt x="20082" y="8699"/>
                  <a:pt x="20082" y="11312"/>
                </a:cubicBezTo>
                <a:cubicBezTo>
                  <a:pt x="20082" y="13924"/>
                  <a:pt x="18510" y="16043"/>
                  <a:pt x="16571" y="16043"/>
                </a:cubicBezTo>
                <a:cubicBezTo>
                  <a:pt x="14631" y="16043"/>
                  <a:pt x="13057" y="13924"/>
                  <a:pt x="13057" y="11312"/>
                </a:cubicBezTo>
                <a:cubicBezTo>
                  <a:pt x="13057" y="8699"/>
                  <a:pt x="14631" y="6582"/>
                  <a:pt x="16571" y="6582"/>
                </a:cubicBezTo>
                <a:close/>
                <a:moveTo>
                  <a:pt x="5283" y="6819"/>
                </a:moveTo>
                <a:cubicBezTo>
                  <a:pt x="5439" y="6837"/>
                  <a:pt x="5579" y="6979"/>
                  <a:pt x="5630" y="7194"/>
                </a:cubicBezTo>
                <a:cubicBezTo>
                  <a:pt x="5699" y="7478"/>
                  <a:pt x="5582" y="7779"/>
                  <a:pt x="5370" y="7871"/>
                </a:cubicBezTo>
                <a:cubicBezTo>
                  <a:pt x="5330" y="7890"/>
                  <a:pt x="5289" y="7899"/>
                  <a:pt x="5249" y="7899"/>
                </a:cubicBezTo>
                <a:cubicBezTo>
                  <a:pt x="5078" y="7899"/>
                  <a:pt x="4920" y="7753"/>
                  <a:pt x="4864" y="7526"/>
                </a:cubicBezTo>
                <a:cubicBezTo>
                  <a:pt x="4796" y="7239"/>
                  <a:pt x="4913" y="6936"/>
                  <a:pt x="5124" y="6844"/>
                </a:cubicBezTo>
                <a:cubicBezTo>
                  <a:pt x="5177" y="6821"/>
                  <a:pt x="5231" y="6813"/>
                  <a:pt x="5283" y="6819"/>
                </a:cubicBezTo>
                <a:close/>
                <a:moveTo>
                  <a:pt x="7996" y="6821"/>
                </a:moveTo>
                <a:cubicBezTo>
                  <a:pt x="8048" y="6815"/>
                  <a:pt x="8102" y="6823"/>
                  <a:pt x="8154" y="6846"/>
                </a:cubicBezTo>
                <a:cubicBezTo>
                  <a:pt x="8366" y="6938"/>
                  <a:pt x="8481" y="7244"/>
                  <a:pt x="8413" y="7528"/>
                </a:cubicBezTo>
                <a:cubicBezTo>
                  <a:pt x="8356" y="7758"/>
                  <a:pt x="8200" y="7903"/>
                  <a:pt x="8031" y="7903"/>
                </a:cubicBezTo>
                <a:cubicBezTo>
                  <a:pt x="7989" y="7903"/>
                  <a:pt x="7946" y="7895"/>
                  <a:pt x="7906" y="7878"/>
                </a:cubicBezTo>
                <a:cubicBezTo>
                  <a:pt x="7693" y="7784"/>
                  <a:pt x="7580" y="7480"/>
                  <a:pt x="7648" y="7196"/>
                </a:cubicBezTo>
                <a:cubicBezTo>
                  <a:pt x="7701" y="6981"/>
                  <a:pt x="7840" y="6839"/>
                  <a:pt x="7996" y="6821"/>
                </a:cubicBezTo>
                <a:close/>
                <a:moveTo>
                  <a:pt x="4055" y="7683"/>
                </a:moveTo>
                <a:cubicBezTo>
                  <a:pt x="4157" y="7704"/>
                  <a:pt x="4252" y="7778"/>
                  <a:pt x="4317" y="7899"/>
                </a:cubicBezTo>
                <a:cubicBezTo>
                  <a:pt x="4448" y="8143"/>
                  <a:pt x="4408" y="8482"/>
                  <a:pt x="4229" y="8658"/>
                </a:cubicBezTo>
                <a:cubicBezTo>
                  <a:pt x="4157" y="8726"/>
                  <a:pt x="4074" y="8761"/>
                  <a:pt x="3991" y="8761"/>
                </a:cubicBezTo>
                <a:cubicBezTo>
                  <a:pt x="3868" y="8761"/>
                  <a:pt x="3744" y="8682"/>
                  <a:pt x="3665" y="8535"/>
                </a:cubicBezTo>
                <a:cubicBezTo>
                  <a:pt x="3535" y="8294"/>
                  <a:pt x="3575" y="7957"/>
                  <a:pt x="3756" y="7781"/>
                </a:cubicBezTo>
                <a:cubicBezTo>
                  <a:pt x="3846" y="7693"/>
                  <a:pt x="3954" y="7661"/>
                  <a:pt x="4055" y="7683"/>
                </a:cubicBezTo>
                <a:close/>
                <a:moveTo>
                  <a:pt x="9223" y="7690"/>
                </a:moveTo>
                <a:cubicBezTo>
                  <a:pt x="9325" y="7669"/>
                  <a:pt x="9431" y="7702"/>
                  <a:pt x="9520" y="7790"/>
                </a:cubicBezTo>
                <a:cubicBezTo>
                  <a:pt x="9699" y="7966"/>
                  <a:pt x="9741" y="8303"/>
                  <a:pt x="9610" y="8545"/>
                </a:cubicBezTo>
                <a:cubicBezTo>
                  <a:pt x="9531" y="8691"/>
                  <a:pt x="9409" y="8765"/>
                  <a:pt x="9284" y="8765"/>
                </a:cubicBezTo>
                <a:cubicBezTo>
                  <a:pt x="9201" y="8765"/>
                  <a:pt x="9118" y="8733"/>
                  <a:pt x="9046" y="8663"/>
                </a:cubicBezTo>
                <a:cubicBezTo>
                  <a:pt x="8867" y="8487"/>
                  <a:pt x="8829" y="8149"/>
                  <a:pt x="8960" y="7906"/>
                </a:cubicBezTo>
                <a:cubicBezTo>
                  <a:pt x="9025" y="7785"/>
                  <a:pt x="9122" y="7711"/>
                  <a:pt x="9223" y="7690"/>
                </a:cubicBezTo>
                <a:close/>
                <a:moveTo>
                  <a:pt x="6628" y="8399"/>
                </a:moveTo>
                <a:cubicBezTo>
                  <a:pt x="6852" y="8399"/>
                  <a:pt x="7030" y="8639"/>
                  <a:pt x="7030" y="8940"/>
                </a:cubicBezTo>
                <a:cubicBezTo>
                  <a:pt x="7032" y="9238"/>
                  <a:pt x="6851" y="9481"/>
                  <a:pt x="6630" y="9481"/>
                </a:cubicBezTo>
                <a:cubicBezTo>
                  <a:pt x="6407" y="9481"/>
                  <a:pt x="6228" y="9240"/>
                  <a:pt x="6226" y="8942"/>
                </a:cubicBezTo>
                <a:cubicBezTo>
                  <a:pt x="6226" y="8642"/>
                  <a:pt x="6405" y="8402"/>
                  <a:pt x="6628" y="8399"/>
                </a:cubicBezTo>
                <a:close/>
                <a:moveTo>
                  <a:pt x="7997" y="8811"/>
                </a:moveTo>
                <a:cubicBezTo>
                  <a:pt x="8050" y="8814"/>
                  <a:pt x="8101" y="8830"/>
                  <a:pt x="8151" y="8863"/>
                </a:cubicBezTo>
                <a:cubicBezTo>
                  <a:pt x="8352" y="8993"/>
                  <a:pt x="8437" y="9315"/>
                  <a:pt x="8340" y="9586"/>
                </a:cubicBezTo>
                <a:cubicBezTo>
                  <a:pt x="8270" y="9778"/>
                  <a:pt x="8128" y="9893"/>
                  <a:pt x="7977" y="9893"/>
                </a:cubicBezTo>
                <a:cubicBezTo>
                  <a:pt x="7919" y="9893"/>
                  <a:pt x="7860" y="9876"/>
                  <a:pt x="7803" y="9838"/>
                </a:cubicBezTo>
                <a:cubicBezTo>
                  <a:pt x="7602" y="9708"/>
                  <a:pt x="7518" y="9386"/>
                  <a:pt x="7614" y="9115"/>
                </a:cubicBezTo>
                <a:cubicBezTo>
                  <a:pt x="7687" y="8914"/>
                  <a:pt x="7841" y="8800"/>
                  <a:pt x="7997" y="8811"/>
                </a:cubicBezTo>
                <a:close/>
                <a:moveTo>
                  <a:pt x="5259" y="8817"/>
                </a:moveTo>
                <a:cubicBezTo>
                  <a:pt x="5416" y="8806"/>
                  <a:pt x="5568" y="8921"/>
                  <a:pt x="5642" y="9122"/>
                </a:cubicBezTo>
                <a:cubicBezTo>
                  <a:pt x="5739" y="9393"/>
                  <a:pt x="5656" y="9715"/>
                  <a:pt x="5455" y="9847"/>
                </a:cubicBezTo>
                <a:cubicBezTo>
                  <a:pt x="5399" y="9883"/>
                  <a:pt x="5339" y="9900"/>
                  <a:pt x="5281" y="9900"/>
                </a:cubicBezTo>
                <a:cubicBezTo>
                  <a:pt x="5132" y="9900"/>
                  <a:pt x="4986" y="9787"/>
                  <a:pt x="4918" y="9595"/>
                </a:cubicBezTo>
                <a:cubicBezTo>
                  <a:pt x="4822" y="9327"/>
                  <a:pt x="4905" y="9002"/>
                  <a:pt x="5104" y="8872"/>
                </a:cubicBezTo>
                <a:cubicBezTo>
                  <a:pt x="5154" y="8839"/>
                  <a:pt x="5207" y="8821"/>
                  <a:pt x="5259" y="8817"/>
                </a:cubicBezTo>
                <a:close/>
                <a:moveTo>
                  <a:pt x="2933" y="9022"/>
                </a:moveTo>
                <a:cubicBezTo>
                  <a:pt x="3034" y="9001"/>
                  <a:pt x="3142" y="9034"/>
                  <a:pt x="3231" y="9122"/>
                </a:cubicBezTo>
                <a:cubicBezTo>
                  <a:pt x="3410" y="9298"/>
                  <a:pt x="3452" y="9636"/>
                  <a:pt x="3321" y="9877"/>
                </a:cubicBezTo>
                <a:cubicBezTo>
                  <a:pt x="3242" y="10023"/>
                  <a:pt x="3120" y="10097"/>
                  <a:pt x="2995" y="10097"/>
                </a:cubicBezTo>
                <a:cubicBezTo>
                  <a:pt x="2913" y="10097"/>
                  <a:pt x="2829" y="10065"/>
                  <a:pt x="2757" y="9995"/>
                </a:cubicBezTo>
                <a:cubicBezTo>
                  <a:pt x="2578" y="9819"/>
                  <a:pt x="2538" y="9482"/>
                  <a:pt x="2671" y="9238"/>
                </a:cubicBezTo>
                <a:cubicBezTo>
                  <a:pt x="2736" y="9118"/>
                  <a:pt x="2831" y="9043"/>
                  <a:pt x="2933" y="9022"/>
                </a:cubicBezTo>
                <a:close/>
                <a:moveTo>
                  <a:pt x="10342" y="9033"/>
                </a:moveTo>
                <a:cubicBezTo>
                  <a:pt x="10444" y="9055"/>
                  <a:pt x="10539" y="9127"/>
                  <a:pt x="10604" y="9247"/>
                </a:cubicBezTo>
                <a:cubicBezTo>
                  <a:pt x="10735" y="9488"/>
                  <a:pt x="10695" y="9830"/>
                  <a:pt x="10516" y="10006"/>
                </a:cubicBezTo>
                <a:cubicBezTo>
                  <a:pt x="10444" y="10074"/>
                  <a:pt x="10362" y="10109"/>
                  <a:pt x="10282" y="10109"/>
                </a:cubicBezTo>
                <a:cubicBezTo>
                  <a:pt x="10157" y="10109"/>
                  <a:pt x="10035" y="10032"/>
                  <a:pt x="9954" y="9888"/>
                </a:cubicBezTo>
                <a:cubicBezTo>
                  <a:pt x="9826" y="9644"/>
                  <a:pt x="9863" y="9305"/>
                  <a:pt x="10044" y="9129"/>
                </a:cubicBezTo>
                <a:cubicBezTo>
                  <a:pt x="10133" y="9041"/>
                  <a:pt x="10241" y="9012"/>
                  <a:pt x="10342" y="9033"/>
                </a:cubicBezTo>
                <a:close/>
                <a:moveTo>
                  <a:pt x="9105" y="9972"/>
                </a:moveTo>
                <a:cubicBezTo>
                  <a:pt x="9207" y="9988"/>
                  <a:pt x="9306" y="10056"/>
                  <a:pt x="9377" y="10172"/>
                </a:cubicBezTo>
                <a:cubicBezTo>
                  <a:pt x="9516" y="10405"/>
                  <a:pt x="9487" y="10745"/>
                  <a:pt x="9314" y="10932"/>
                </a:cubicBezTo>
                <a:cubicBezTo>
                  <a:pt x="9240" y="11013"/>
                  <a:pt x="9151" y="11052"/>
                  <a:pt x="9063" y="11052"/>
                </a:cubicBezTo>
                <a:cubicBezTo>
                  <a:pt x="8944" y="11052"/>
                  <a:pt x="8827" y="10985"/>
                  <a:pt x="8749" y="10852"/>
                </a:cubicBezTo>
                <a:cubicBezTo>
                  <a:pt x="8608" y="10617"/>
                  <a:pt x="8637" y="10278"/>
                  <a:pt x="8810" y="10088"/>
                </a:cubicBezTo>
                <a:cubicBezTo>
                  <a:pt x="8896" y="9995"/>
                  <a:pt x="9002" y="9957"/>
                  <a:pt x="9105" y="9972"/>
                </a:cubicBezTo>
                <a:close/>
                <a:moveTo>
                  <a:pt x="4155" y="9986"/>
                </a:moveTo>
                <a:cubicBezTo>
                  <a:pt x="4257" y="9971"/>
                  <a:pt x="4364" y="10008"/>
                  <a:pt x="4450" y="10102"/>
                </a:cubicBezTo>
                <a:cubicBezTo>
                  <a:pt x="4625" y="10286"/>
                  <a:pt x="4653" y="10626"/>
                  <a:pt x="4514" y="10861"/>
                </a:cubicBezTo>
                <a:cubicBezTo>
                  <a:pt x="4436" y="10994"/>
                  <a:pt x="4317" y="11066"/>
                  <a:pt x="4200" y="11066"/>
                </a:cubicBezTo>
                <a:cubicBezTo>
                  <a:pt x="4112" y="11066"/>
                  <a:pt x="4023" y="11027"/>
                  <a:pt x="3949" y="10946"/>
                </a:cubicBezTo>
                <a:cubicBezTo>
                  <a:pt x="3776" y="10761"/>
                  <a:pt x="3746" y="10422"/>
                  <a:pt x="3885" y="10186"/>
                </a:cubicBezTo>
                <a:cubicBezTo>
                  <a:pt x="3954" y="10070"/>
                  <a:pt x="4053" y="10001"/>
                  <a:pt x="4155" y="9986"/>
                </a:cubicBezTo>
                <a:close/>
                <a:moveTo>
                  <a:pt x="6628" y="10275"/>
                </a:moveTo>
                <a:cubicBezTo>
                  <a:pt x="6852" y="10272"/>
                  <a:pt x="7032" y="10516"/>
                  <a:pt x="7032" y="10814"/>
                </a:cubicBezTo>
                <a:cubicBezTo>
                  <a:pt x="7032" y="11114"/>
                  <a:pt x="6853" y="11357"/>
                  <a:pt x="6630" y="11357"/>
                </a:cubicBezTo>
                <a:cubicBezTo>
                  <a:pt x="6409" y="11357"/>
                  <a:pt x="6228" y="11117"/>
                  <a:pt x="6228" y="10816"/>
                </a:cubicBezTo>
                <a:cubicBezTo>
                  <a:pt x="6228" y="10518"/>
                  <a:pt x="6407" y="10275"/>
                  <a:pt x="6628" y="10275"/>
                </a:cubicBezTo>
                <a:close/>
                <a:moveTo>
                  <a:pt x="2320" y="10707"/>
                </a:moveTo>
                <a:cubicBezTo>
                  <a:pt x="2372" y="10701"/>
                  <a:pt x="2426" y="10708"/>
                  <a:pt x="2478" y="10732"/>
                </a:cubicBezTo>
                <a:cubicBezTo>
                  <a:pt x="2689" y="10824"/>
                  <a:pt x="2803" y="11130"/>
                  <a:pt x="2735" y="11414"/>
                </a:cubicBezTo>
                <a:cubicBezTo>
                  <a:pt x="2679" y="11641"/>
                  <a:pt x="2522" y="11789"/>
                  <a:pt x="2353" y="11789"/>
                </a:cubicBezTo>
                <a:cubicBezTo>
                  <a:pt x="2311" y="11789"/>
                  <a:pt x="2269" y="11781"/>
                  <a:pt x="2229" y="11762"/>
                </a:cubicBezTo>
                <a:cubicBezTo>
                  <a:pt x="2017" y="11670"/>
                  <a:pt x="1900" y="11364"/>
                  <a:pt x="1970" y="11080"/>
                </a:cubicBezTo>
                <a:cubicBezTo>
                  <a:pt x="2021" y="10866"/>
                  <a:pt x="2164" y="10724"/>
                  <a:pt x="2320" y="10707"/>
                </a:cubicBezTo>
                <a:close/>
                <a:moveTo>
                  <a:pt x="10955" y="10718"/>
                </a:moveTo>
                <a:cubicBezTo>
                  <a:pt x="11111" y="10736"/>
                  <a:pt x="11252" y="10875"/>
                  <a:pt x="11303" y="11089"/>
                </a:cubicBezTo>
                <a:cubicBezTo>
                  <a:pt x="11372" y="11373"/>
                  <a:pt x="11254" y="11679"/>
                  <a:pt x="11043" y="11771"/>
                </a:cubicBezTo>
                <a:cubicBezTo>
                  <a:pt x="11003" y="11790"/>
                  <a:pt x="10960" y="11798"/>
                  <a:pt x="10918" y="11798"/>
                </a:cubicBezTo>
                <a:cubicBezTo>
                  <a:pt x="10749" y="11798"/>
                  <a:pt x="10593" y="11653"/>
                  <a:pt x="10537" y="11425"/>
                </a:cubicBezTo>
                <a:cubicBezTo>
                  <a:pt x="10468" y="11138"/>
                  <a:pt x="10585" y="10835"/>
                  <a:pt x="10797" y="10743"/>
                </a:cubicBezTo>
                <a:cubicBezTo>
                  <a:pt x="10849" y="10719"/>
                  <a:pt x="10903" y="10712"/>
                  <a:pt x="10955" y="10718"/>
                </a:cubicBezTo>
                <a:close/>
                <a:moveTo>
                  <a:pt x="7844" y="10948"/>
                </a:moveTo>
                <a:cubicBezTo>
                  <a:pt x="7947" y="10947"/>
                  <a:pt x="8050" y="10998"/>
                  <a:pt x="8129" y="11102"/>
                </a:cubicBezTo>
                <a:cubicBezTo>
                  <a:pt x="8286" y="11314"/>
                  <a:pt x="8287" y="11657"/>
                  <a:pt x="8133" y="11869"/>
                </a:cubicBezTo>
                <a:cubicBezTo>
                  <a:pt x="8052" y="11977"/>
                  <a:pt x="7948" y="12030"/>
                  <a:pt x="7845" y="12030"/>
                </a:cubicBezTo>
                <a:cubicBezTo>
                  <a:pt x="7743" y="12030"/>
                  <a:pt x="7642" y="11977"/>
                  <a:pt x="7564" y="11871"/>
                </a:cubicBezTo>
                <a:cubicBezTo>
                  <a:pt x="7405" y="11660"/>
                  <a:pt x="7403" y="11319"/>
                  <a:pt x="7560" y="11105"/>
                </a:cubicBezTo>
                <a:cubicBezTo>
                  <a:pt x="7639" y="10999"/>
                  <a:pt x="7741" y="10948"/>
                  <a:pt x="7844" y="10948"/>
                </a:cubicBezTo>
                <a:close/>
                <a:moveTo>
                  <a:pt x="5416" y="10957"/>
                </a:moveTo>
                <a:cubicBezTo>
                  <a:pt x="5519" y="10957"/>
                  <a:pt x="5623" y="11008"/>
                  <a:pt x="5701" y="11114"/>
                </a:cubicBezTo>
                <a:cubicBezTo>
                  <a:pt x="5858" y="11325"/>
                  <a:pt x="5860" y="11669"/>
                  <a:pt x="5703" y="11880"/>
                </a:cubicBezTo>
                <a:cubicBezTo>
                  <a:pt x="5623" y="11986"/>
                  <a:pt x="5520" y="12039"/>
                  <a:pt x="5418" y="12039"/>
                </a:cubicBezTo>
                <a:cubicBezTo>
                  <a:pt x="5315" y="12039"/>
                  <a:pt x="5213" y="11985"/>
                  <a:pt x="5134" y="11882"/>
                </a:cubicBezTo>
                <a:cubicBezTo>
                  <a:pt x="4975" y="11671"/>
                  <a:pt x="4976" y="11327"/>
                  <a:pt x="5132" y="11116"/>
                </a:cubicBezTo>
                <a:cubicBezTo>
                  <a:pt x="5211" y="11009"/>
                  <a:pt x="5313" y="10957"/>
                  <a:pt x="5416" y="10957"/>
                </a:cubicBezTo>
                <a:close/>
                <a:moveTo>
                  <a:pt x="9735" y="11653"/>
                </a:moveTo>
                <a:cubicBezTo>
                  <a:pt x="9889" y="11689"/>
                  <a:pt x="10019" y="11847"/>
                  <a:pt x="10057" y="12064"/>
                </a:cubicBezTo>
                <a:cubicBezTo>
                  <a:pt x="10107" y="12357"/>
                  <a:pt x="9973" y="12647"/>
                  <a:pt x="9758" y="12714"/>
                </a:cubicBezTo>
                <a:cubicBezTo>
                  <a:pt x="9726" y="12725"/>
                  <a:pt x="9696" y="12728"/>
                  <a:pt x="9665" y="12728"/>
                </a:cubicBezTo>
                <a:cubicBezTo>
                  <a:pt x="9482" y="12728"/>
                  <a:pt x="9318" y="12559"/>
                  <a:pt x="9275" y="12307"/>
                </a:cubicBezTo>
                <a:cubicBezTo>
                  <a:pt x="9225" y="12018"/>
                  <a:pt x="9361" y="11725"/>
                  <a:pt x="9576" y="11657"/>
                </a:cubicBezTo>
                <a:cubicBezTo>
                  <a:pt x="9630" y="11640"/>
                  <a:pt x="9683" y="11640"/>
                  <a:pt x="9735" y="11653"/>
                </a:cubicBezTo>
                <a:close/>
                <a:moveTo>
                  <a:pt x="3529" y="11671"/>
                </a:moveTo>
                <a:cubicBezTo>
                  <a:pt x="3580" y="11658"/>
                  <a:pt x="3635" y="11659"/>
                  <a:pt x="3689" y="11675"/>
                </a:cubicBezTo>
                <a:cubicBezTo>
                  <a:pt x="3906" y="11743"/>
                  <a:pt x="4041" y="12031"/>
                  <a:pt x="3991" y="12321"/>
                </a:cubicBezTo>
                <a:cubicBezTo>
                  <a:pt x="3949" y="12573"/>
                  <a:pt x="3784" y="12744"/>
                  <a:pt x="3599" y="12744"/>
                </a:cubicBezTo>
                <a:cubicBezTo>
                  <a:pt x="3571" y="12744"/>
                  <a:pt x="3542" y="12741"/>
                  <a:pt x="3512" y="12730"/>
                </a:cubicBezTo>
                <a:cubicBezTo>
                  <a:pt x="3295" y="12665"/>
                  <a:pt x="3159" y="12375"/>
                  <a:pt x="3208" y="12082"/>
                </a:cubicBezTo>
                <a:cubicBezTo>
                  <a:pt x="3244" y="11863"/>
                  <a:pt x="3374" y="11708"/>
                  <a:pt x="3529" y="11671"/>
                </a:cubicBezTo>
                <a:close/>
                <a:moveTo>
                  <a:pt x="2132" y="12576"/>
                </a:moveTo>
                <a:cubicBezTo>
                  <a:pt x="2353" y="12579"/>
                  <a:pt x="2534" y="12821"/>
                  <a:pt x="2532" y="13121"/>
                </a:cubicBezTo>
                <a:cubicBezTo>
                  <a:pt x="2532" y="13419"/>
                  <a:pt x="2354" y="13660"/>
                  <a:pt x="2131" y="13660"/>
                </a:cubicBezTo>
                <a:cubicBezTo>
                  <a:pt x="1909" y="13660"/>
                  <a:pt x="1729" y="13415"/>
                  <a:pt x="1730" y="13117"/>
                </a:cubicBezTo>
                <a:cubicBezTo>
                  <a:pt x="1730" y="12816"/>
                  <a:pt x="1909" y="12576"/>
                  <a:pt x="2132" y="12576"/>
                </a:cubicBezTo>
                <a:close/>
                <a:moveTo>
                  <a:pt x="8354" y="12578"/>
                </a:moveTo>
                <a:cubicBezTo>
                  <a:pt x="8575" y="12578"/>
                  <a:pt x="8755" y="12819"/>
                  <a:pt x="8755" y="13117"/>
                </a:cubicBezTo>
                <a:cubicBezTo>
                  <a:pt x="8757" y="13418"/>
                  <a:pt x="8579" y="13663"/>
                  <a:pt x="8355" y="13663"/>
                </a:cubicBezTo>
                <a:cubicBezTo>
                  <a:pt x="8355" y="13663"/>
                  <a:pt x="8356" y="13663"/>
                  <a:pt x="8354" y="13663"/>
                </a:cubicBezTo>
                <a:cubicBezTo>
                  <a:pt x="8133" y="13663"/>
                  <a:pt x="7954" y="13422"/>
                  <a:pt x="7954" y="13124"/>
                </a:cubicBezTo>
                <a:cubicBezTo>
                  <a:pt x="7951" y="12823"/>
                  <a:pt x="8131" y="12578"/>
                  <a:pt x="8354" y="12578"/>
                </a:cubicBezTo>
                <a:close/>
                <a:moveTo>
                  <a:pt x="6633" y="12589"/>
                </a:moveTo>
                <a:cubicBezTo>
                  <a:pt x="6856" y="12587"/>
                  <a:pt x="7035" y="12830"/>
                  <a:pt x="7037" y="13128"/>
                </a:cubicBezTo>
                <a:cubicBezTo>
                  <a:pt x="7037" y="13429"/>
                  <a:pt x="6858" y="13672"/>
                  <a:pt x="6635" y="13672"/>
                </a:cubicBezTo>
                <a:cubicBezTo>
                  <a:pt x="6412" y="13672"/>
                  <a:pt x="6233" y="13431"/>
                  <a:pt x="6233" y="13131"/>
                </a:cubicBezTo>
                <a:cubicBezTo>
                  <a:pt x="6231" y="12833"/>
                  <a:pt x="6412" y="12589"/>
                  <a:pt x="6633" y="12589"/>
                </a:cubicBezTo>
                <a:close/>
                <a:moveTo>
                  <a:pt x="11138" y="12589"/>
                </a:moveTo>
                <a:cubicBezTo>
                  <a:pt x="11361" y="12589"/>
                  <a:pt x="11541" y="12830"/>
                  <a:pt x="11541" y="13131"/>
                </a:cubicBezTo>
                <a:cubicBezTo>
                  <a:pt x="11541" y="13133"/>
                  <a:pt x="11541" y="13139"/>
                  <a:pt x="11541" y="13142"/>
                </a:cubicBezTo>
                <a:cubicBezTo>
                  <a:pt x="11541" y="13147"/>
                  <a:pt x="11541" y="13152"/>
                  <a:pt x="11541" y="13158"/>
                </a:cubicBezTo>
                <a:cubicBezTo>
                  <a:pt x="11539" y="13456"/>
                  <a:pt x="11359" y="13697"/>
                  <a:pt x="11138" y="13697"/>
                </a:cubicBezTo>
                <a:cubicBezTo>
                  <a:pt x="10914" y="13694"/>
                  <a:pt x="10735" y="13454"/>
                  <a:pt x="10738" y="13153"/>
                </a:cubicBezTo>
                <a:cubicBezTo>
                  <a:pt x="10738" y="13150"/>
                  <a:pt x="10738" y="13147"/>
                  <a:pt x="10738" y="13142"/>
                </a:cubicBezTo>
                <a:cubicBezTo>
                  <a:pt x="10738" y="13139"/>
                  <a:pt x="10738" y="13133"/>
                  <a:pt x="10738" y="13131"/>
                </a:cubicBezTo>
                <a:cubicBezTo>
                  <a:pt x="10738" y="12830"/>
                  <a:pt x="10916" y="12589"/>
                  <a:pt x="11138" y="12589"/>
                </a:cubicBezTo>
                <a:close/>
                <a:moveTo>
                  <a:pt x="4915" y="12592"/>
                </a:moveTo>
                <a:cubicBezTo>
                  <a:pt x="5138" y="12592"/>
                  <a:pt x="5316" y="12832"/>
                  <a:pt x="5316" y="13133"/>
                </a:cubicBezTo>
                <a:cubicBezTo>
                  <a:pt x="5318" y="13431"/>
                  <a:pt x="5137" y="13676"/>
                  <a:pt x="4916" y="13676"/>
                </a:cubicBezTo>
                <a:cubicBezTo>
                  <a:pt x="4693" y="13676"/>
                  <a:pt x="4515" y="13433"/>
                  <a:pt x="4513" y="13133"/>
                </a:cubicBezTo>
                <a:cubicBezTo>
                  <a:pt x="4513" y="12835"/>
                  <a:pt x="4693" y="12592"/>
                  <a:pt x="4915" y="12592"/>
                </a:cubicBezTo>
                <a:close/>
                <a:moveTo>
                  <a:pt x="9600" y="13517"/>
                </a:moveTo>
                <a:cubicBezTo>
                  <a:pt x="9651" y="13504"/>
                  <a:pt x="9705" y="13505"/>
                  <a:pt x="9758" y="13522"/>
                </a:cubicBezTo>
                <a:cubicBezTo>
                  <a:pt x="9976" y="13589"/>
                  <a:pt x="10112" y="13875"/>
                  <a:pt x="10064" y="14167"/>
                </a:cubicBezTo>
                <a:cubicBezTo>
                  <a:pt x="10022" y="14419"/>
                  <a:pt x="9855" y="14590"/>
                  <a:pt x="9672" y="14590"/>
                </a:cubicBezTo>
                <a:cubicBezTo>
                  <a:pt x="9642" y="14590"/>
                  <a:pt x="9611" y="14587"/>
                  <a:pt x="9583" y="14579"/>
                </a:cubicBezTo>
                <a:cubicBezTo>
                  <a:pt x="9366" y="14511"/>
                  <a:pt x="9229" y="14223"/>
                  <a:pt x="9277" y="13933"/>
                </a:cubicBezTo>
                <a:cubicBezTo>
                  <a:pt x="9313" y="13714"/>
                  <a:pt x="9445" y="13555"/>
                  <a:pt x="9600" y="13517"/>
                </a:cubicBezTo>
                <a:close/>
                <a:moveTo>
                  <a:pt x="3670" y="13533"/>
                </a:moveTo>
                <a:cubicBezTo>
                  <a:pt x="3825" y="13570"/>
                  <a:pt x="3957" y="13727"/>
                  <a:pt x="3994" y="13947"/>
                </a:cubicBezTo>
                <a:cubicBezTo>
                  <a:pt x="4043" y="14237"/>
                  <a:pt x="3908" y="14527"/>
                  <a:pt x="3691" y="14592"/>
                </a:cubicBezTo>
                <a:cubicBezTo>
                  <a:pt x="3660" y="14603"/>
                  <a:pt x="3629" y="14611"/>
                  <a:pt x="3601" y="14611"/>
                </a:cubicBezTo>
                <a:cubicBezTo>
                  <a:pt x="3416" y="14611"/>
                  <a:pt x="3252" y="14440"/>
                  <a:pt x="3209" y="14188"/>
                </a:cubicBezTo>
                <a:cubicBezTo>
                  <a:pt x="3159" y="13895"/>
                  <a:pt x="3295" y="13605"/>
                  <a:pt x="3512" y="13538"/>
                </a:cubicBezTo>
                <a:cubicBezTo>
                  <a:pt x="3566" y="13521"/>
                  <a:pt x="3619" y="13521"/>
                  <a:pt x="3670" y="13533"/>
                </a:cubicBezTo>
                <a:close/>
                <a:moveTo>
                  <a:pt x="7854" y="14217"/>
                </a:moveTo>
                <a:cubicBezTo>
                  <a:pt x="7957" y="14217"/>
                  <a:pt x="8059" y="14269"/>
                  <a:pt x="8138" y="14374"/>
                </a:cubicBezTo>
                <a:cubicBezTo>
                  <a:pt x="8296" y="14585"/>
                  <a:pt x="8299" y="14926"/>
                  <a:pt x="8143" y="15140"/>
                </a:cubicBezTo>
                <a:cubicBezTo>
                  <a:pt x="8064" y="15246"/>
                  <a:pt x="7958" y="15300"/>
                  <a:pt x="7856" y="15300"/>
                </a:cubicBezTo>
                <a:cubicBezTo>
                  <a:pt x="7753" y="15300"/>
                  <a:pt x="7652" y="15248"/>
                  <a:pt x="7574" y="15143"/>
                </a:cubicBezTo>
                <a:cubicBezTo>
                  <a:pt x="7417" y="14932"/>
                  <a:pt x="7413" y="14590"/>
                  <a:pt x="7570" y="14376"/>
                </a:cubicBezTo>
                <a:cubicBezTo>
                  <a:pt x="7648" y="14271"/>
                  <a:pt x="7751" y="14218"/>
                  <a:pt x="7854" y="14217"/>
                </a:cubicBezTo>
                <a:close/>
                <a:moveTo>
                  <a:pt x="5421" y="14226"/>
                </a:moveTo>
                <a:cubicBezTo>
                  <a:pt x="5524" y="14226"/>
                  <a:pt x="5626" y="14280"/>
                  <a:pt x="5705" y="14386"/>
                </a:cubicBezTo>
                <a:cubicBezTo>
                  <a:pt x="5862" y="14597"/>
                  <a:pt x="5862" y="14941"/>
                  <a:pt x="5705" y="15152"/>
                </a:cubicBezTo>
                <a:cubicBezTo>
                  <a:pt x="5626" y="15257"/>
                  <a:pt x="5524" y="15311"/>
                  <a:pt x="5421" y="15311"/>
                </a:cubicBezTo>
                <a:cubicBezTo>
                  <a:pt x="5317" y="15311"/>
                  <a:pt x="5214" y="15257"/>
                  <a:pt x="5136" y="15152"/>
                </a:cubicBezTo>
                <a:cubicBezTo>
                  <a:pt x="4979" y="14941"/>
                  <a:pt x="4979" y="14597"/>
                  <a:pt x="5136" y="14386"/>
                </a:cubicBezTo>
                <a:cubicBezTo>
                  <a:pt x="5214" y="14280"/>
                  <a:pt x="5318" y="14226"/>
                  <a:pt x="5421" y="14226"/>
                </a:cubicBezTo>
                <a:close/>
                <a:moveTo>
                  <a:pt x="2382" y="14454"/>
                </a:moveTo>
                <a:cubicBezTo>
                  <a:pt x="2538" y="14472"/>
                  <a:pt x="2677" y="14614"/>
                  <a:pt x="2728" y="14827"/>
                </a:cubicBezTo>
                <a:cubicBezTo>
                  <a:pt x="2797" y="15111"/>
                  <a:pt x="2681" y="15417"/>
                  <a:pt x="2470" y="15509"/>
                </a:cubicBezTo>
                <a:cubicBezTo>
                  <a:pt x="2430" y="15528"/>
                  <a:pt x="2387" y="15536"/>
                  <a:pt x="2347" y="15536"/>
                </a:cubicBezTo>
                <a:cubicBezTo>
                  <a:pt x="2178" y="15536"/>
                  <a:pt x="2019" y="15389"/>
                  <a:pt x="1965" y="15159"/>
                </a:cubicBezTo>
                <a:cubicBezTo>
                  <a:pt x="1897" y="14874"/>
                  <a:pt x="2012" y="14569"/>
                  <a:pt x="2225" y="14477"/>
                </a:cubicBezTo>
                <a:cubicBezTo>
                  <a:pt x="2278" y="14454"/>
                  <a:pt x="2330" y="14448"/>
                  <a:pt x="2382" y="14454"/>
                </a:cubicBezTo>
                <a:close/>
                <a:moveTo>
                  <a:pt x="10881" y="14488"/>
                </a:moveTo>
                <a:cubicBezTo>
                  <a:pt x="10933" y="14482"/>
                  <a:pt x="10987" y="14490"/>
                  <a:pt x="11040" y="14513"/>
                </a:cubicBezTo>
                <a:cubicBezTo>
                  <a:pt x="11251" y="14608"/>
                  <a:pt x="11365" y="14913"/>
                  <a:pt x="11296" y="15197"/>
                </a:cubicBezTo>
                <a:cubicBezTo>
                  <a:pt x="11240" y="15425"/>
                  <a:pt x="11084" y="15568"/>
                  <a:pt x="10915" y="15568"/>
                </a:cubicBezTo>
                <a:cubicBezTo>
                  <a:pt x="10873" y="15568"/>
                  <a:pt x="10830" y="15559"/>
                  <a:pt x="10788" y="15541"/>
                </a:cubicBezTo>
                <a:cubicBezTo>
                  <a:pt x="10577" y="15449"/>
                  <a:pt x="10463" y="15143"/>
                  <a:pt x="10533" y="14859"/>
                </a:cubicBezTo>
                <a:cubicBezTo>
                  <a:pt x="10585" y="14645"/>
                  <a:pt x="10725" y="14506"/>
                  <a:pt x="10881" y="14488"/>
                </a:cubicBezTo>
                <a:close/>
                <a:moveTo>
                  <a:pt x="6635" y="14904"/>
                </a:moveTo>
                <a:cubicBezTo>
                  <a:pt x="6635" y="14904"/>
                  <a:pt x="6638" y="14904"/>
                  <a:pt x="6640" y="14904"/>
                </a:cubicBezTo>
                <a:lnTo>
                  <a:pt x="6642" y="14904"/>
                </a:lnTo>
                <a:cubicBezTo>
                  <a:pt x="6865" y="14901"/>
                  <a:pt x="7045" y="15142"/>
                  <a:pt x="7045" y="15443"/>
                </a:cubicBezTo>
                <a:cubicBezTo>
                  <a:pt x="7047" y="15741"/>
                  <a:pt x="6870" y="15986"/>
                  <a:pt x="6648" y="15989"/>
                </a:cubicBezTo>
                <a:cubicBezTo>
                  <a:pt x="6647" y="15989"/>
                  <a:pt x="6645" y="15989"/>
                  <a:pt x="6643" y="15989"/>
                </a:cubicBezTo>
                <a:cubicBezTo>
                  <a:pt x="6643" y="15989"/>
                  <a:pt x="6642" y="15989"/>
                  <a:pt x="6640" y="15989"/>
                </a:cubicBezTo>
                <a:cubicBezTo>
                  <a:pt x="6638" y="15989"/>
                  <a:pt x="6637" y="15989"/>
                  <a:pt x="6637" y="15989"/>
                </a:cubicBezTo>
                <a:cubicBezTo>
                  <a:pt x="6413" y="15989"/>
                  <a:pt x="6233" y="15745"/>
                  <a:pt x="6233" y="15447"/>
                </a:cubicBezTo>
                <a:cubicBezTo>
                  <a:pt x="6233" y="15147"/>
                  <a:pt x="6412" y="14904"/>
                  <a:pt x="6635" y="14904"/>
                </a:cubicBezTo>
                <a:close/>
                <a:moveTo>
                  <a:pt x="9027" y="15193"/>
                </a:moveTo>
                <a:cubicBezTo>
                  <a:pt x="9130" y="15177"/>
                  <a:pt x="9237" y="15215"/>
                  <a:pt x="9324" y="15309"/>
                </a:cubicBezTo>
                <a:cubicBezTo>
                  <a:pt x="9497" y="15493"/>
                  <a:pt x="9525" y="15833"/>
                  <a:pt x="9389" y="16066"/>
                </a:cubicBezTo>
                <a:cubicBezTo>
                  <a:pt x="9308" y="16201"/>
                  <a:pt x="9191" y="16273"/>
                  <a:pt x="9073" y="16273"/>
                </a:cubicBezTo>
                <a:cubicBezTo>
                  <a:pt x="8986" y="16273"/>
                  <a:pt x="8897" y="16235"/>
                  <a:pt x="8823" y="16157"/>
                </a:cubicBezTo>
                <a:cubicBezTo>
                  <a:pt x="8648" y="15970"/>
                  <a:pt x="8620" y="15628"/>
                  <a:pt x="8757" y="15395"/>
                </a:cubicBezTo>
                <a:lnTo>
                  <a:pt x="8759" y="15395"/>
                </a:lnTo>
                <a:cubicBezTo>
                  <a:pt x="8827" y="15277"/>
                  <a:pt x="8925" y="15208"/>
                  <a:pt x="9027" y="15193"/>
                </a:cubicBezTo>
                <a:close/>
                <a:moveTo>
                  <a:pt x="4249" y="15206"/>
                </a:moveTo>
                <a:cubicBezTo>
                  <a:pt x="4352" y="15222"/>
                  <a:pt x="4448" y="15290"/>
                  <a:pt x="4518" y="15406"/>
                </a:cubicBezTo>
                <a:cubicBezTo>
                  <a:pt x="4657" y="15639"/>
                  <a:pt x="4628" y="15979"/>
                  <a:pt x="4455" y="16166"/>
                </a:cubicBezTo>
                <a:cubicBezTo>
                  <a:pt x="4381" y="16247"/>
                  <a:pt x="4292" y="16286"/>
                  <a:pt x="4206" y="16286"/>
                </a:cubicBezTo>
                <a:cubicBezTo>
                  <a:pt x="4087" y="16286"/>
                  <a:pt x="3970" y="16214"/>
                  <a:pt x="3890" y="16082"/>
                </a:cubicBezTo>
                <a:cubicBezTo>
                  <a:pt x="3751" y="15849"/>
                  <a:pt x="3779" y="15509"/>
                  <a:pt x="3954" y="15322"/>
                </a:cubicBezTo>
                <a:cubicBezTo>
                  <a:pt x="4040" y="15229"/>
                  <a:pt x="4147" y="15191"/>
                  <a:pt x="4249" y="15206"/>
                </a:cubicBezTo>
                <a:close/>
                <a:moveTo>
                  <a:pt x="3047" y="16150"/>
                </a:moveTo>
                <a:cubicBezTo>
                  <a:pt x="3149" y="16172"/>
                  <a:pt x="3245" y="16246"/>
                  <a:pt x="3311" y="16366"/>
                </a:cubicBezTo>
                <a:cubicBezTo>
                  <a:pt x="3441" y="16607"/>
                  <a:pt x="3401" y="16947"/>
                  <a:pt x="3220" y="17123"/>
                </a:cubicBezTo>
                <a:cubicBezTo>
                  <a:pt x="3149" y="17194"/>
                  <a:pt x="3067" y="17225"/>
                  <a:pt x="2985" y="17225"/>
                </a:cubicBezTo>
                <a:cubicBezTo>
                  <a:pt x="2860" y="17225"/>
                  <a:pt x="2737" y="17149"/>
                  <a:pt x="2659" y="17003"/>
                </a:cubicBezTo>
                <a:cubicBezTo>
                  <a:pt x="2528" y="16759"/>
                  <a:pt x="2568" y="16421"/>
                  <a:pt x="2749" y="16245"/>
                </a:cubicBezTo>
                <a:cubicBezTo>
                  <a:pt x="2838" y="16157"/>
                  <a:pt x="2946" y="16128"/>
                  <a:pt x="3047" y="16150"/>
                </a:cubicBezTo>
                <a:close/>
                <a:moveTo>
                  <a:pt x="10207" y="16180"/>
                </a:moveTo>
                <a:cubicBezTo>
                  <a:pt x="10309" y="16158"/>
                  <a:pt x="10417" y="16188"/>
                  <a:pt x="10506" y="16277"/>
                </a:cubicBezTo>
                <a:cubicBezTo>
                  <a:pt x="10687" y="16453"/>
                  <a:pt x="10725" y="16791"/>
                  <a:pt x="10592" y="17032"/>
                </a:cubicBezTo>
                <a:cubicBezTo>
                  <a:pt x="10512" y="17177"/>
                  <a:pt x="10394" y="17255"/>
                  <a:pt x="10270" y="17255"/>
                </a:cubicBezTo>
                <a:cubicBezTo>
                  <a:pt x="10187" y="17255"/>
                  <a:pt x="10104" y="17221"/>
                  <a:pt x="10032" y="17150"/>
                </a:cubicBezTo>
                <a:cubicBezTo>
                  <a:pt x="9853" y="16974"/>
                  <a:pt x="9815" y="16634"/>
                  <a:pt x="9946" y="16393"/>
                </a:cubicBezTo>
                <a:cubicBezTo>
                  <a:pt x="10011" y="16273"/>
                  <a:pt x="10106" y="16201"/>
                  <a:pt x="10207" y="16180"/>
                </a:cubicBezTo>
                <a:close/>
                <a:moveTo>
                  <a:pt x="7972" y="16357"/>
                </a:moveTo>
                <a:cubicBezTo>
                  <a:pt x="8129" y="16345"/>
                  <a:pt x="8283" y="16458"/>
                  <a:pt x="8357" y="16662"/>
                </a:cubicBezTo>
                <a:cubicBezTo>
                  <a:pt x="8454" y="16930"/>
                  <a:pt x="8370" y="17255"/>
                  <a:pt x="8171" y="17385"/>
                </a:cubicBezTo>
                <a:cubicBezTo>
                  <a:pt x="8113" y="17422"/>
                  <a:pt x="8056" y="17441"/>
                  <a:pt x="7996" y="17441"/>
                </a:cubicBezTo>
                <a:cubicBezTo>
                  <a:pt x="7847" y="17441"/>
                  <a:pt x="7703" y="17329"/>
                  <a:pt x="7633" y="17137"/>
                </a:cubicBezTo>
                <a:cubicBezTo>
                  <a:pt x="7536" y="16869"/>
                  <a:pt x="7619" y="16544"/>
                  <a:pt x="7818" y="16414"/>
                </a:cubicBezTo>
                <a:cubicBezTo>
                  <a:pt x="7868" y="16381"/>
                  <a:pt x="7920" y="16361"/>
                  <a:pt x="7972" y="16357"/>
                </a:cubicBezTo>
                <a:close/>
                <a:moveTo>
                  <a:pt x="5305" y="16366"/>
                </a:moveTo>
                <a:cubicBezTo>
                  <a:pt x="5357" y="16369"/>
                  <a:pt x="5410" y="16386"/>
                  <a:pt x="5460" y="16418"/>
                </a:cubicBezTo>
                <a:cubicBezTo>
                  <a:pt x="5661" y="16548"/>
                  <a:pt x="5746" y="16873"/>
                  <a:pt x="5649" y="17141"/>
                </a:cubicBezTo>
                <a:cubicBezTo>
                  <a:pt x="5579" y="17336"/>
                  <a:pt x="5435" y="17448"/>
                  <a:pt x="5284" y="17448"/>
                </a:cubicBezTo>
                <a:cubicBezTo>
                  <a:pt x="5226" y="17448"/>
                  <a:pt x="5166" y="17432"/>
                  <a:pt x="5112" y="17394"/>
                </a:cubicBezTo>
                <a:cubicBezTo>
                  <a:pt x="4911" y="17264"/>
                  <a:pt x="4827" y="16941"/>
                  <a:pt x="4923" y="16671"/>
                </a:cubicBezTo>
                <a:cubicBezTo>
                  <a:pt x="4995" y="16470"/>
                  <a:pt x="5148" y="16356"/>
                  <a:pt x="5305" y="16366"/>
                </a:cubicBezTo>
                <a:close/>
                <a:moveTo>
                  <a:pt x="6633" y="16778"/>
                </a:moveTo>
                <a:cubicBezTo>
                  <a:pt x="6635" y="16778"/>
                  <a:pt x="6638" y="16778"/>
                  <a:pt x="6642" y="16778"/>
                </a:cubicBezTo>
                <a:cubicBezTo>
                  <a:pt x="6642" y="16778"/>
                  <a:pt x="6643" y="16778"/>
                  <a:pt x="6645" y="16778"/>
                </a:cubicBezTo>
                <a:cubicBezTo>
                  <a:pt x="6866" y="16778"/>
                  <a:pt x="7048" y="17021"/>
                  <a:pt x="7050" y="17319"/>
                </a:cubicBezTo>
                <a:cubicBezTo>
                  <a:pt x="7050" y="17619"/>
                  <a:pt x="6871" y="17862"/>
                  <a:pt x="6650" y="17862"/>
                </a:cubicBezTo>
                <a:cubicBezTo>
                  <a:pt x="6646" y="17862"/>
                  <a:pt x="6644" y="17862"/>
                  <a:pt x="6642" y="17862"/>
                </a:cubicBezTo>
                <a:cubicBezTo>
                  <a:pt x="6640" y="17862"/>
                  <a:pt x="6637" y="17862"/>
                  <a:pt x="6633" y="17862"/>
                </a:cubicBezTo>
                <a:cubicBezTo>
                  <a:pt x="6412" y="17862"/>
                  <a:pt x="6231" y="17621"/>
                  <a:pt x="6231" y="17323"/>
                </a:cubicBezTo>
                <a:cubicBezTo>
                  <a:pt x="6231" y="17023"/>
                  <a:pt x="6412" y="16778"/>
                  <a:pt x="6633" y="16778"/>
                </a:cubicBezTo>
                <a:close/>
                <a:moveTo>
                  <a:pt x="3917" y="17494"/>
                </a:moveTo>
                <a:cubicBezTo>
                  <a:pt x="4018" y="17472"/>
                  <a:pt x="4126" y="17503"/>
                  <a:pt x="4216" y="17591"/>
                </a:cubicBezTo>
                <a:cubicBezTo>
                  <a:pt x="4216" y="17591"/>
                  <a:pt x="4216" y="17591"/>
                  <a:pt x="4216" y="17594"/>
                </a:cubicBezTo>
                <a:cubicBezTo>
                  <a:pt x="4395" y="17770"/>
                  <a:pt x="4434" y="18108"/>
                  <a:pt x="4303" y="18349"/>
                </a:cubicBezTo>
                <a:cubicBezTo>
                  <a:pt x="4223" y="18495"/>
                  <a:pt x="4102" y="18571"/>
                  <a:pt x="3978" y="18571"/>
                </a:cubicBezTo>
                <a:cubicBezTo>
                  <a:pt x="3895" y="18571"/>
                  <a:pt x="3812" y="18535"/>
                  <a:pt x="3740" y="18465"/>
                </a:cubicBezTo>
                <a:cubicBezTo>
                  <a:pt x="3561" y="18289"/>
                  <a:pt x="3523" y="17951"/>
                  <a:pt x="3653" y="17710"/>
                </a:cubicBezTo>
                <a:cubicBezTo>
                  <a:pt x="3719" y="17589"/>
                  <a:pt x="3815" y="17515"/>
                  <a:pt x="3917" y="17494"/>
                </a:cubicBezTo>
                <a:close/>
                <a:moveTo>
                  <a:pt x="9333" y="17516"/>
                </a:moveTo>
                <a:cubicBezTo>
                  <a:pt x="9434" y="17538"/>
                  <a:pt x="9531" y="17613"/>
                  <a:pt x="9596" y="17735"/>
                </a:cubicBezTo>
                <a:cubicBezTo>
                  <a:pt x="9727" y="17976"/>
                  <a:pt x="9686" y="18313"/>
                  <a:pt x="9505" y="18490"/>
                </a:cubicBezTo>
                <a:cubicBezTo>
                  <a:pt x="9435" y="18557"/>
                  <a:pt x="9353" y="18592"/>
                  <a:pt x="9270" y="18592"/>
                </a:cubicBezTo>
                <a:cubicBezTo>
                  <a:pt x="9146" y="18592"/>
                  <a:pt x="9023" y="18515"/>
                  <a:pt x="8945" y="18369"/>
                </a:cubicBezTo>
                <a:cubicBezTo>
                  <a:pt x="8814" y="18126"/>
                  <a:pt x="8854" y="17788"/>
                  <a:pt x="9034" y="17612"/>
                </a:cubicBezTo>
                <a:cubicBezTo>
                  <a:pt x="9124" y="17524"/>
                  <a:pt x="9231" y="17494"/>
                  <a:pt x="9333" y="17516"/>
                </a:cubicBezTo>
                <a:close/>
                <a:moveTo>
                  <a:pt x="14909" y="17564"/>
                </a:moveTo>
                <a:cubicBezTo>
                  <a:pt x="15338" y="17564"/>
                  <a:pt x="15686" y="18033"/>
                  <a:pt x="15686" y="18610"/>
                </a:cubicBezTo>
                <a:cubicBezTo>
                  <a:pt x="15686" y="19188"/>
                  <a:pt x="15338" y="19656"/>
                  <a:pt x="14909" y="19656"/>
                </a:cubicBezTo>
                <a:cubicBezTo>
                  <a:pt x="14481" y="19656"/>
                  <a:pt x="14133" y="19188"/>
                  <a:pt x="14133" y="18610"/>
                </a:cubicBezTo>
                <a:cubicBezTo>
                  <a:pt x="14133" y="18033"/>
                  <a:pt x="14481" y="17564"/>
                  <a:pt x="14909" y="17564"/>
                </a:cubicBezTo>
                <a:close/>
                <a:moveTo>
                  <a:pt x="18107" y="17564"/>
                </a:moveTo>
                <a:cubicBezTo>
                  <a:pt x="18536" y="17564"/>
                  <a:pt x="18884" y="18033"/>
                  <a:pt x="18884" y="18610"/>
                </a:cubicBezTo>
                <a:cubicBezTo>
                  <a:pt x="18884" y="19188"/>
                  <a:pt x="18536" y="19656"/>
                  <a:pt x="18107" y="19656"/>
                </a:cubicBezTo>
                <a:cubicBezTo>
                  <a:pt x="17678" y="19656"/>
                  <a:pt x="17330" y="19188"/>
                  <a:pt x="17330" y="18610"/>
                </a:cubicBezTo>
                <a:cubicBezTo>
                  <a:pt x="17330" y="18033"/>
                  <a:pt x="17678" y="17564"/>
                  <a:pt x="18107" y="17564"/>
                </a:cubicBezTo>
                <a:close/>
                <a:moveTo>
                  <a:pt x="5197" y="18355"/>
                </a:moveTo>
                <a:cubicBezTo>
                  <a:pt x="5249" y="18350"/>
                  <a:pt x="5303" y="18359"/>
                  <a:pt x="5355" y="18383"/>
                </a:cubicBezTo>
                <a:cubicBezTo>
                  <a:pt x="5566" y="18475"/>
                  <a:pt x="5682" y="18781"/>
                  <a:pt x="5612" y="19065"/>
                </a:cubicBezTo>
                <a:cubicBezTo>
                  <a:pt x="5558" y="19292"/>
                  <a:pt x="5399" y="19438"/>
                  <a:pt x="5230" y="19438"/>
                </a:cubicBezTo>
                <a:cubicBezTo>
                  <a:pt x="5188" y="19438"/>
                  <a:pt x="5146" y="19429"/>
                  <a:pt x="5105" y="19410"/>
                </a:cubicBezTo>
                <a:cubicBezTo>
                  <a:pt x="4894" y="19318"/>
                  <a:pt x="4780" y="19010"/>
                  <a:pt x="4849" y="18728"/>
                </a:cubicBezTo>
                <a:cubicBezTo>
                  <a:pt x="4900" y="18515"/>
                  <a:pt x="5041" y="18373"/>
                  <a:pt x="5197" y="18355"/>
                </a:cubicBezTo>
                <a:close/>
                <a:moveTo>
                  <a:pt x="8050" y="18369"/>
                </a:moveTo>
                <a:cubicBezTo>
                  <a:pt x="8206" y="18388"/>
                  <a:pt x="8346" y="18529"/>
                  <a:pt x="8398" y="18742"/>
                </a:cubicBezTo>
                <a:cubicBezTo>
                  <a:pt x="8464" y="19026"/>
                  <a:pt x="8347" y="19332"/>
                  <a:pt x="8136" y="19422"/>
                </a:cubicBezTo>
                <a:cubicBezTo>
                  <a:pt x="8096" y="19441"/>
                  <a:pt x="8053" y="19449"/>
                  <a:pt x="8013" y="19449"/>
                </a:cubicBezTo>
                <a:cubicBezTo>
                  <a:pt x="7842" y="19449"/>
                  <a:pt x="7685" y="19302"/>
                  <a:pt x="7631" y="19072"/>
                </a:cubicBezTo>
                <a:cubicBezTo>
                  <a:pt x="7563" y="18787"/>
                  <a:pt x="7680" y="18481"/>
                  <a:pt x="7891" y="18392"/>
                </a:cubicBezTo>
                <a:cubicBezTo>
                  <a:pt x="7944" y="18369"/>
                  <a:pt x="7998" y="18363"/>
                  <a:pt x="8050" y="18369"/>
                </a:cubicBezTo>
                <a:close/>
                <a:moveTo>
                  <a:pt x="6621" y="18656"/>
                </a:moveTo>
                <a:cubicBezTo>
                  <a:pt x="6845" y="18656"/>
                  <a:pt x="7023" y="18899"/>
                  <a:pt x="7023" y="19197"/>
                </a:cubicBezTo>
                <a:cubicBezTo>
                  <a:pt x="7021" y="19497"/>
                  <a:pt x="6843" y="19738"/>
                  <a:pt x="6620" y="19738"/>
                </a:cubicBezTo>
                <a:cubicBezTo>
                  <a:pt x="6399" y="19735"/>
                  <a:pt x="6218" y="19495"/>
                  <a:pt x="6220" y="19194"/>
                </a:cubicBezTo>
                <a:cubicBezTo>
                  <a:pt x="6220" y="18897"/>
                  <a:pt x="6400" y="18653"/>
                  <a:pt x="6621" y="18656"/>
                </a:cubicBezTo>
                <a:close/>
              </a:path>
            </a:pathLst>
          </a:custGeom>
          <a:solidFill>
            <a:srgbClr val="ffffff"/>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pic>
        <p:nvPicPr>
          <p:cNvPr id="790" name="14 A Full Day.m4a" descr=""/>
          <p:cNvPicPr/>
          <p:nvPr/>
        </p:nvPicPr>
        <p:blipFill>
          <a:blip r:embed="rId1"/>
          <a:stretch/>
        </p:blipFill>
        <p:spPr>
          <a:xfrm>
            <a:off x="6350040" y="4724280"/>
            <a:ext cx="1366560" cy="1366560"/>
          </a:xfrm>
          <a:prstGeom prst="rect">
            <a:avLst/>
          </a:prstGeom>
          <a:ln>
            <a:noFill/>
          </a:ln>
        </p:spPr>
      </p:pic>
    </p:spTree>
  </p:cSld>
  <p:transition spd="slow">
    <p:dissolve/>
  </p:transition>
  <p:timing>
    <p:tnLst>
      <p:par>
        <p:cTn id="155" dur="indefinite" restart="never" nodeType="tmRoot">
          <p:childTnLst>
            <p:seq>
              <p:cTn id="156" restart="whenNotActive" nodeType="interactiveSeq" fill="hold">
                <p:childTnLst>
                  <p:par>
                    <p:cTn id="157" fill="hold">
                      <p:childTnLst>
                        <p:par>
                          <p:cTn id="158" fill="hold">
                            <p:stCondLst>
                              <p:cond delay="0"/>
                            </p:stCondLst>
                            <p:childTnLst>
                              <p:par>
                                <p:cTn id="159" nodeType="clickEffect" fill="hold" presetClass="mediacall">
                                  <p:stCondLst>
                                    <p:cond delay="0"/>
                                  </p:stCondLst>
                                  <p:childTnLst>
                                    <p:cmd type="call">
                                      <p:cBhvr>
                                        <p:cTn id="160" dur="1" fill="hold"/>
                                        <p:tgtEl>
                                          <p:spTgt spid="790"/>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9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1" name="TextShape 1"/>
          <p:cNvSpPr txBox="1"/>
          <p:nvPr/>
        </p:nvSpPr>
        <p:spPr>
          <a:xfrm>
            <a:off x="3046320" y="412920"/>
            <a:ext cx="6643440" cy="1294920"/>
          </a:xfrm>
          <a:prstGeom prst="rect">
            <a:avLst/>
          </a:prstGeom>
          <a:solidFill>
            <a:srgbClr val="ffffff"/>
          </a:solidFill>
          <a:ln w="12600">
            <a:noFill/>
          </a:ln>
        </p:spPr>
        <p:txBody>
          <a:bodyPr lIns="0" rIns="0" tIns="0" bIns="0" anchor="b"/>
          <a:p>
            <a:pPr algn="r">
              <a:lnSpc>
                <a:spcPct val="100000"/>
              </a:lnSpc>
            </a:pPr>
            <a:r>
              <a:rPr b="0" lang="es-ES" sz="7100" spc="-1" strike="noStrike">
                <a:solidFill>
                  <a:srgbClr val="009dd9"/>
                </a:solidFill>
                <a:latin typeface="Calibri"/>
                <a:ea typeface="Calibri"/>
              </a:rPr>
              <a:t>Cobbler, Cobbler</a:t>
            </a:r>
            <a:endParaRPr b="0" lang="es-ES" sz="7100" spc="-1" strike="noStrike">
              <a:solidFill>
                <a:srgbClr val="000000"/>
              </a:solidFill>
              <a:latin typeface="Helvetica Neue"/>
            </a:endParaRPr>
          </a:p>
        </p:txBody>
      </p:sp>
      <p:sp>
        <p:nvSpPr>
          <p:cNvPr id="792" name="CustomShape 2"/>
          <p:cNvSpPr/>
          <p:nvPr/>
        </p:nvSpPr>
        <p:spPr>
          <a:xfrm>
            <a:off x="1704600" y="1781280"/>
            <a:ext cx="10240920" cy="4478760"/>
          </a:xfrm>
          <a:prstGeom prst="rect">
            <a:avLst/>
          </a:prstGeom>
          <a:noFill/>
          <a:ln w="12600">
            <a:noFill/>
          </a:ln>
        </p:spPr>
        <p:style>
          <a:lnRef idx="0"/>
          <a:fillRef idx="0"/>
          <a:effectRef idx="0"/>
          <a:fontRef idx="minor"/>
        </p:style>
        <p:txBody>
          <a:bodyPr wrap="none" lIns="45720" rIns="45720"/>
          <a:p>
            <a:pPr algn="ctr">
              <a:lnSpc>
                <a:spcPct val="100000"/>
              </a:lnSpc>
            </a:pPr>
            <a:r>
              <a:rPr b="0" lang="es-ES" sz="4800" spc="-1" strike="noStrike">
                <a:solidFill>
                  <a:srgbClr val="2b4a76"/>
                </a:solidFill>
                <a:latin typeface="Lucida Sans Unicode"/>
                <a:ea typeface="Lucida Sans Unicode"/>
              </a:rPr>
              <a:t>Cobbler, cobbler, mend my shoe,</a:t>
            </a:r>
            <a:endParaRPr b="0" lang="es-ES" sz="4800" spc="-1" strike="noStrike">
              <a:latin typeface="Arial"/>
            </a:endParaRPr>
          </a:p>
          <a:p>
            <a:pPr algn="ctr">
              <a:lnSpc>
                <a:spcPct val="100000"/>
              </a:lnSpc>
            </a:pPr>
            <a:r>
              <a:rPr b="0" lang="es-ES" sz="4800" spc="-1" strike="noStrike">
                <a:solidFill>
                  <a:srgbClr val="2b4a76"/>
                </a:solidFill>
                <a:latin typeface="Lucida Sans Unicode"/>
                <a:ea typeface="Lucida Sans Unicode"/>
              </a:rPr>
              <a:t>Get it done by half past two.</a:t>
            </a:r>
            <a:endParaRPr b="0" lang="es-ES" sz="4800" spc="-1" strike="noStrike">
              <a:latin typeface="Arial"/>
            </a:endParaRPr>
          </a:p>
          <a:p>
            <a:pPr algn="ctr">
              <a:lnSpc>
                <a:spcPct val="100000"/>
              </a:lnSpc>
            </a:pPr>
            <a:r>
              <a:rPr b="0" lang="es-ES" sz="4800" spc="-1" strike="noStrike">
                <a:solidFill>
                  <a:srgbClr val="2b4a76"/>
                </a:solidFill>
                <a:latin typeface="Lucida Sans Unicode"/>
                <a:ea typeface="Lucida Sans Unicode"/>
              </a:rPr>
              <a:t>Half past two is much too late,</a:t>
            </a:r>
            <a:endParaRPr b="0" lang="es-ES" sz="4800" spc="-1" strike="noStrike">
              <a:latin typeface="Arial"/>
            </a:endParaRPr>
          </a:p>
          <a:p>
            <a:pPr algn="ctr">
              <a:lnSpc>
                <a:spcPct val="100000"/>
              </a:lnSpc>
            </a:pPr>
            <a:r>
              <a:rPr b="0" lang="es-ES" sz="4800" spc="-1" strike="noStrike">
                <a:solidFill>
                  <a:srgbClr val="2b4a76"/>
                </a:solidFill>
                <a:latin typeface="Lucida Sans Unicode"/>
                <a:ea typeface="Lucida Sans Unicode"/>
              </a:rPr>
              <a:t>Get it done by half past eight.</a:t>
            </a:r>
            <a:endParaRPr b="0" lang="es-ES" sz="4800" spc="-1" strike="noStrike">
              <a:latin typeface="Arial"/>
            </a:endParaRPr>
          </a:p>
          <a:p>
            <a:pPr algn="ctr">
              <a:lnSpc>
                <a:spcPct val="100000"/>
              </a:lnSpc>
            </a:pPr>
            <a:r>
              <a:rPr b="0" lang="es-ES" sz="4800" spc="-1" strike="noStrike">
                <a:solidFill>
                  <a:srgbClr val="2b4a76"/>
                </a:solidFill>
                <a:latin typeface="Lucida Sans Unicode"/>
                <a:ea typeface="Lucida Sans Unicode"/>
              </a:rPr>
              <a:t>Stich it up and stich it down,</a:t>
            </a:r>
            <a:endParaRPr b="0" lang="es-ES" sz="4800" spc="-1" strike="noStrike">
              <a:latin typeface="Arial"/>
            </a:endParaRPr>
          </a:p>
          <a:p>
            <a:pPr algn="ctr">
              <a:lnSpc>
                <a:spcPct val="100000"/>
              </a:lnSpc>
            </a:pPr>
            <a:r>
              <a:rPr b="0" lang="es-ES" sz="4800" spc="-1" strike="noStrike">
                <a:solidFill>
                  <a:srgbClr val="2b4a76"/>
                </a:solidFill>
                <a:latin typeface="Lucida Sans Unicode"/>
                <a:ea typeface="Lucida Sans Unicode"/>
              </a:rPr>
              <a:t>And I’ll give you half a crown.</a:t>
            </a:r>
            <a:endParaRPr b="0" lang="es-ES" sz="4800" spc="-1" strike="noStrike">
              <a:latin typeface="Arial"/>
            </a:endParaRPr>
          </a:p>
        </p:txBody>
      </p:sp>
      <p:pic>
        <p:nvPicPr>
          <p:cNvPr id="793" name="Picture 4" descr=""/>
          <p:cNvPicPr/>
          <p:nvPr/>
        </p:nvPicPr>
        <p:blipFill>
          <a:blip r:embed="rId1"/>
          <a:stretch/>
        </p:blipFill>
        <p:spPr>
          <a:xfrm>
            <a:off x="8086680" y="6389640"/>
            <a:ext cx="3541320" cy="3077640"/>
          </a:xfrm>
          <a:prstGeom prst="rect">
            <a:avLst/>
          </a:prstGeom>
          <a:ln w="12600">
            <a:noFill/>
          </a:ln>
        </p:spPr>
      </p:pic>
      <p:sp>
        <p:nvSpPr>
          <p:cNvPr id="794" name="CustomShape 3"/>
          <p:cNvSpPr/>
          <p:nvPr/>
        </p:nvSpPr>
        <p:spPr>
          <a:xfrm>
            <a:off x="496800" y="7756560"/>
            <a:ext cx="6959880" cy="823320"/>
          </a:xfrm>
          <a:prstGeom prst="rect">
            <a:avLst/>
          </a:prstGeom>
          <a:noFill/>
          <a:ln w="12600">
            <a:noFill/>
          </a:ln>
        </p:spPr>
        <p:style>
          <a:lnRef idx="0"/>
          <a:fillRef idx="0"/>
          <a:effectRef idx="0"/>
          <a:fontRef idx="minor"/>
        </p:style>
        <p:txBody>
          <a:bodyPr wrap="none" lIns="45720" rIns="45720"/>
          <a:p>
            <a:pPr algn="ctr">
              <a:lnSpc>
                <a:spcPct val="100000"/>
              </a:lnSpc>
            </a:pPr>
            <a:r>
              <a:rPr b="0" lang="es-ES" sz="2400" spc="-1" strike="noStrike">
                <a:solidFill>
                  <a:srgbClr val="625b48"/>
                </a:solidFill>
                <a:latin typeface="Lucida Sans Unicode"/>
                <a:ea typeface="Lucida Sans Unicode"/>
              </a:rPr>
              <a:t>Pulse (different actions) – Rhythm – Melodies</a:t>
            </a:r>
            <a:endParaRPr b="0" lang="es-ES" sz="2400" spc="-1" strike="noStrike">
              <a:latin typeface="Arial"/>
            </a:endParaRPr>
          </a:p>
          <a:p>
            <a:pPr algn="ctr">
              <a:lnSpc>
                <a:spcPct val="100000"/>
              </a:lnSpc>
            </a:pPr>
            <a:r>
              <a:rPr b="0" lang="es-ES" sz="2400" spc="-1" strike="noStrike">
                <a:solidFill>
                  <a:srgbClr val="625b48"/>
                </a:solidFill>
                <a:latin typeface="Lucida Sans Unicode"/>
                <a:ea typeface="Lucida Sans Unicode"/>
              </a:rPr>
              <a:t>Magic pencil and notes</a:t>
            </a:r>
            <a:endParaRPr b="0" lang="es-ES" sz="2400" spc="-1" strike="noStrike">
              <a:latin typeface="Arial"/>
            </a:endParaRPr>
          </a:p>
        </p:txBody>
      </p:sp>
      <p:sp>
        <p:nvSpPr>
          <p:cNvPr id="795" name="CustomShape 4"/>
          <p:cNvSpPr/>
          <p:nvPr/>
        </p:nvSpPr>
        <p:spPr>
          <a:xfrm>
            <a:off x="3693960" y="6389640"/>
            <a:ext cx="4114440" cy="274320"/>
          </a:xfrm>
          <a:prstGeom prst="rect">
            <a:avLst/>
          </a:prstGeom>
          <a:noFill/>
          <a:ln w="12600">
            <a:noFill/>
          </a:ln>
        </p:spPr>
        <p:style>
          <a:lnRef idx="0"/>
          <a:fillRef idx="0"/>
          <a:effectRef idx="0"/>
          <a:fontRef idx="minor"/>
        </p:style>
        <p:txBody>
          <a:bodyPr lIns="45720" rIns="45720"/>
          <a:p>
            <a:pPr>
              <a:lnSpc>
                <a:spcPct val="100000"/>
              </a:lnSpc>
            </a:pPr>
            <a:r>
              <a:rPr b="0" lang="es-ES" sz="1200" spc="-1" strike="noStrike">
                <a:solidFill>
                  <a:srgbClr val="000000"/>
                </a:solidFill>
                <a:latin typeface="Lucida Sans Unicode"/>
                <a:ea typeface="Lucida Sans Unicode"/>
              </a:rPr>
              <a:t>https://youtu.be/0o7YLZM9D1A</a:t>
            </a:r>
            <a:endParaRPr b="0" lang="es-ES" sz="1200" spc="-1" strike="noStrike">
              <a:latin typeface="Arial"/>
            </a:endParaRPr>
          </a:p>
        </p:txBody>
      </p:sp>
      <p:pic>
        <p:nvPicPr>
          <p:cNvPr id="796" name="Picture 7" descr=""/>
          <p:cNvPicPr/>
          <p:nvPr/>
        </p:nvPicPr>
        <p:blipFill>
          <a:blip r:embed="rId2"/>
          <a:stretch/>
        </p:blipFill>
        <p:spPr>
          <a:xfrm>
            <a:off x="10605960" y="628560"/>
            <a:ext cx="571320" cy="571320"/>
          </a:xfrm>
          <a:prstGeom prst="rect">
            <a:avLst/>
          </a:prstGeom>
          <a:ln w="12600">
            <a:noFill/>
          </a:ln>
        </p:spPr>
      </p:pic>
    </p:spTree>
  </p:cSld>
  <p:timing>
    <p:tnLst>
      <p:par>
        <p:cTn id="161" dur="indefinite" restart="never" nodeType="tmRoot">
          <p:childTnLst>
            <p:seq>
              <p:cTn id="162" dur="indefinite" nodeType="mainSeq">
                <p:childTnLst>
                  <p:par>
                    <p:cTn id="163" fill="hold">
                      <p:stCondLst>
                        <p:cond delay="indefinite"/>
                      </p:stCondLst>
                      <p:childTnLst>
                        <p:par>
                          <p:cTn id="164" fill="hold">
                            <p:stCondLst>
                              <p:cond delay="0"/>
                            </p:stCondLst>
                            <p:childTnLst>
                              <p:par>
                                <p:cTn id="165" nodeType="clickEffect" fill="hold" presetClass="mediacall">
                                  <p:stCondLst>
                                    <p:cond delay="0"/>
                                  </p:stCondLst>
                                  <p:childTnLst>
                                    <p:cmd type="call">
                                      <p:cBhvr>
                                        <p:cTn id="166" dur="14148299" fill="hold"/>
                                        <p:tgtEl>
                                          <p:spTgt spid="796"/>
                                        </p:tgtEl>
                                      </p:cBhvr>
                                    </p:cmd>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9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7" name="CustomShape 1"/>
          <p:cNvSpPr/>
          <p:nvPr/>
        </p:nvSpPr>
        <p:spPr>
          <a:xfrm>
            <a:off x="6358320" y="5020920"/>
            <a:ext cx="4464000" cy="2016000"/>
          </a:xfrm>
          <a:prstGeom prst="ellipse">
            <a:avLst/>
          </a:prstGeom>
          <a:solidFill>
            <a:srgbClr val="ffffff"/>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798" name="TextShape 2"/>
          <p:cNvSpPr txBox="1"/>
          <p:nvPr/>
        </p:nvSpPr>
        <p:spPr>
          <a:xfrm>
            <a:off x="650160" y="1001520"/>
            <a:ext cx="11703960" cy="1625400"/>
          </a:xfrm>
          <a:prstGeom prst="rect">
            <a:avLst/>
          </a:prstGeom>
          <a:noFill/>
          <a:ln w="12600">
            <a:noFill/>
          </a:ln>
        </p:spPr>
        <p:txBody>
          <a:bodyPr lIns="0" rIns="0" tIns="0" bIns="0" anchor="b"/>
          <a:p>
            <a:pPr>
              <a:lnSpc>
                <a:spcPct val="100000"/>
              </a:lnSpc>
            </a:pPr>
            <a:r>
              <a:rPr b="0" lang="es-ES" sz="7100" spc="-1" strike="noStrike">
                <a:solidFill>
                  <a:srgbClr val="ff2600"/>
                </a:solidFill>
                <a:latin typeface="Calibri"/>
                <a:ea typeface="Calibri"/>
              </a:rPr>
              <a:t>A Full Day (Dani Griffing)</a:t>
            </a:r>
            <a:endParaRPr b="0" lang="es-ES" sz="7100" spc="-1" strike="noStrike">
              <a:solidFill>
                <a:srgbClr val="000000"/>
              </a:solidFill>
              <a:latin typeface="Helvetica Neue"/>
            </a:endParaRPr>
          </a:p>
        </p:txBody>
      </p:sp>
      <p:sp>
        <p:nvSpPr>
          <p:cNvPr id="799" name="TextShape 3"/>
          <p:cNvSpPr txBox="1"/>
          <p:nvPr/>
        </p:nvSpPr>
        <p:spPr>
          <a:xfrm>
            <a:off x="650160" y="2752560"/>
            <a:ext cx="11703960" cy="6242040"/>
          </a:xfrm>
          <a:prstGeom prst="rect">
            <a:avLst/>
          </a:prstGeom>
          <a:noFill/>
          <a:ln w="12600">
            <a:noFill/>
          </a:ln>
        </p:spPr>
        <p:txBody>
          <a:bodyPr lIns="65160" rIns="65160" tIns="65160" bIns="65160"/>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Surf the web</a:t>
            </a:r>
            <a:endParaRPr b="0" lang="es-ES" sz="3300" spc="-1" strike="noStrike">
              <a:solidFill>
                <a:srgbClr val="000000"/>
              </a:solidFill>
              <a:latin typeface="Constantia"/>
            </a:endParaRPr>
          </a:p>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Climb a tree</a:t>
            </a:r>
            <a:endParaRPr b="0" lang="es-ES" sz="3300" spc="-1" strike="noStrike">
              <a:solidFill>
                <a:srgbClr val="000000"/>
              </a:solidFill>
              <a:latin typeface="Constantia"/>
            </a:endParaRPr>
          </a:p>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Ride a horse</a:t>
            </a:r>
            <a:endParaRPr b="0" lang="es-ES" sz="3300" spc="-1" strike="noStrike">
              <a:solidFill>
                <a:srgbClr val="000000"/>
              </a:solidFill>
              <a:latin typeface="Constantia"/>
            </a:endParaRPr>
          </a:p>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Play hide &amp;seek</a:t>
            </a:r>
            <a:endParaRPr b="0" lang="es-ES" sz="3300" spc="-1" strike="noStrike">
              <a:solidFill>
                <a:srgbClr val="000000"/>
              </a:solidFill>
              <a:latin typeface="Constantia"/>
            </a:endParaRPr>
          </a:p>
          <a:p>
            <a:pPr>
              <a:lnSpc>
                <a:spcPct val="100000"/>
              </a:lnSpc>
              <a:spcBef>
                <a:spcPts val="400"/>
              </a:spcBef>
            </a:pPr>
            <a:endParaRPr b="0" lang="es-ES" sz="3300" spc="-1" strike="noStrike">
              <a:solidFill>
                <a:srgbClr val="000000"/>
              </a:solidFill>
              <a:latin typeface="Constantia"/>
            </a:endParaRPr>
          </a:p>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Do karate </a:t>
            </a:r>
            <a:endParaRPr b="0" lang="es-ES" sz="3300" spc="-1" strike="noStrike">
              <a:solidFill>
                <a:srgbClr val="000000"/>
              </a:solidFill>
              <a:latin typeface="Constantia"/>
            </a:endParaRPr>
          </a:p>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Eat some plums </a:t>
            </a:r>
            <a:endParaRPr b="0" lang="es-ES" sz="3300" spc="-1" strike="noStrike">
              <a:solidFill>
                <a:srgbClr val="000000"/>
              </a:solidFill>
              <a:latin typeface="Constantia"/>
            </a:endParaRPr>
          </a:p>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Take a photo</a:t>
            </a:r>
            <a:endParaRPr b="0" lang="es-ES" sz="3300" spc="-1" strike="noStrike">
              <a:solidFill>
                <a:srgbClr val="000000"/>
              </a:solidFill>
              <a:latin typeface="Constantia"/>
            </a:endParaRPr>
          </a:p>
          <a:p>
            <a:pPr marL="429480" indent="-301320">
              <a:lnSpc>
                <a:spcPct val="100000"/>
              </a:lnSpc>
              <a:spcBef>
                <a:spcPts val="400"/>
              </a:spcBef>
              <a:buClr>
                <a:srgbClr val="0bd0d9"/>
              </a:buClr>
              <a:buSzPct val="95000"/>
              <a:buFont typeface="Wingdings" charset="2"/>
              <a:buChar char=""/>
            </a:pPr>
            <a:r>
              <a:rPr b="0" lang="es-ES" sz="3300" spc="-1" strike="noStrike">
                <a:solidFill>
                  <a:srgbClr val="000000"/>
                </a:solidFill>
                <a:latin typeface="Constantia"/>
                <a:ea typeface="Constantia"/>
              </a:rPr>
              <a:t>Play the drums</a:t>
            </a:r>
            <a:endParaRPr b="0" lang="es-ES" sz="3300" spc="-1" strike="noStrike">
              <a:solidFill>
                <a:srgbClr val="000000"/>
              </a:solidFill>
              <a:latin typeface="Constantia"/>
            </a:endParaRPr>
          </a:p>
        </p:txBody>
      </p:sp>
      <p:sp>
        <p:nvSpPr>
          <p:cNvPr id="800" name="CustomShape 4"/>
          <p:cNvSpPr/>
          <p:nvPr/>
        </p:nvSpPr>
        <p:spPr>
          <a:xfrm>
            <a:off x="7340400" y="7689240"/>
            <a:ext cx="2823480" cy="701280"/>
          </a:xfrm>
          <a:prstGeom prst="rect">
            <a:avLst/>
          </a:prstGeom>
          <a:noFill/>
          <a:ln w="12600">
            <a:noFill/>
          </a:ln>
        </p:spPr>
        <p:style>
          <a:lnRef idx="0"/>
          <a:fillRef idx="0"/>
          <a:effectRef idx="0"/>
          <a:fontRef idx="minor"/>
        </p:style>
        <p:txBody>
          <a:bodyPr wrap="none" lIns="45720" rIns="45720"/>
          <a:p>
            <a:pPr>
              <a:lnSpc>
                <a:spcPct val="100000"/>
              </a:lnSpc>
            </a:pPr>
            <a:r>
              <a:rPr b="1" lang="es-ES" sz="4000" spc="-1" strike="noStrike">
                <a:solidFill>
                  <a:srgbClr val="ff2600"/>
                </a:solidFill>
                <a:latin typeface="Constantia"/>
                <a:ea typeface="Constantia"/>
              </a:rPr>
              <a:t>Rhythms!</a:t>
            </a:r>
            <a:endParaRPr b="0" lang="es-ES" sz="4000" spc="-1" strike="noStrike">
              <a:latin typeface="Arial"/>
            </a:endParaRPr>
          </a:p>
        </p:txBody>
      </p:sp>
      <p:sp>
        <p:nvSpPr>
          <p:cNvPr id="801" name="CustomShape 5"/>
          <p:cNvSpPr/>
          <p:nvPr/>
        </p:nvSpPr>
        <p:spPr>
          <a:xfrm>
            <a:off x="4573800" y="7751160"/>
            <a:ext cx="2585160" cy="574560"/>
          </a:xfrm>
          <a:prstGeom prst="rightArrow">
            <a:avLst>
              <a:gd name="adj1" fmla="val 32000"/>
              <a:gd name="adj2" fmla="val 93775"/>
            </a:avLst>
          </a:prstGeom>
          <a:solidFill>
            <a:srgbClr val="ffffff"/>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802" name="CustomShape 6"/>
          <p:cNvSpPr/>
          <p:nvPr/>
        </p:nvSpPr>
        <p:spPr>
          <a:xfrm>
            <a:off x="8075160" y="2194560"/>
            <a:ext cx="2690640" cy="1997640"/>
          </a:xfrm>
          <a:custGeom>
            <a:avLst/>
            <a:gdLst/>
            <a:ahLst/>
            <a:rect l="l" t="t" r="r" b="b"/>
            <a:pathLst>
              <a:path w="21600" h="21600">
                <a:moveTo>
                  <a:pt x="1852" y="0"/>
                </a:moveTo>
                <a:lnTo>
                  <a:pt x="1741" y="850"/>
                </a:lnTo>
                <a:lnTo>
                  <a:pt x="3068" y="1166"/>
                </a:lnTo>
                <a:lnTo>
                  <a:pt x="3091" y="991"/>
                </a:lnTo>
                <a:lnTo>
                  <a:pt x="9557" y="2526"/>
                </a:lnTo>
                <a:lnTo>
                  <a:pt x="9534" y="2703"/>
                </a:lnTo>
                <a:lnTo>
                  <a:pt x="18559" y="4845"/>
                </a:lnTo>
                <a:lnTo>
                  <a:pt x="682" y="4845"/>
                </a:lnTo>
                <a:cubicBezTo>
                  <a:pt x="306" y="4845"/>
                  <a:pt x="0" y="5257"/>
                  <a:pt x="0" y="5764"/>
                </a:cubicBezTo>
                <a:lnTo>
                  <a:pt x="0" y="20684"/>
                </a:lnTo>
                <a:cubicBezTo>
                  <a:pt x="0" y="21191"/>
                  <a:pt x="306" y="21600"/>
                  <a:pt x="682" y="21600"/>
                </a:cubicBezTo>
                <a:lnTo>
                  <a:pt x="20918" y="21600"/>
                </a:lnTo>
                <a:cubicBezTo>
                  <a:pt x="21294" y="21600"/>
                  <a:pt x="21600" y="21191"/>
                  <a:pt x="21600" y="20684"/>
                </a:cubicBezTo>
                <a:lnTo>
                  <a:pt x="21600" y="5764"/>
                </a:lnTo>
                <a:cubicBezTo>
                  <a:pt x="21600" y="5257"/>
                  <a:pt x="21294" y="4845"/>
                  <a:pt x="20918" y="4845"/>
                </a:cubicBezTo>
                <a:lnTo>
                  <a:pt x="19723" y="4845"/>
                </a:lnTo>
                <a:lnTo>
                  <a:pt x="19800" y="4261"/>
                </a:lnTo>
                <a:lnTo>
                  <a:pt x="9645" y="1851"/>
                </a:lnTo>
                <a:lnTo>
                  <a:pt x="9623" y="2026"/>
                </a:lnTo>
                <a:lnTo>
                  <a:pt x="3157" y="491"/>
                </a:lnTo>
                <a:lnTo>
                  <a:pt x="3179" y="316"/>
                </a:lnTo>
                <a:lnTo>
                  <a:pt x="1852" y="0"/>
                </a:lnTo>
                <a:close/>
                <a:moveTo>
                  <a:pt x="6640" y="6523"/>
                </a:moveTo>
                <a:cubicBezTo>
                  <a:pt x="6861" y="6523"/>
                  <a:pt x="7042" y="6769"/>
                  <a:pt x="7042" y="7067"/>
                </a:cubicBezTo>
                <a:cubicBezTo>
                  <a:pt x="7042" y="7364"/>
                  <a:pt x="6862" y="7608"/>
                  <a:pt x="6638" y="7608"/>
                </a:cubicBezTo>
                <a:cubicBezTo>
                  <a:pt x="6417" y="7608"/>
                  <a:pt x="6238" y="7364"/>
                  <a:pt x="6238" y="7067"/>
                </a:cubicBezTo>
                <a:cubicBezTo>
                  <a:pt x="6238" y="6766"/>
                  <a:pt x="6417" y="6523"/>
                  <a:pt x="6640" y="6523"/>
                </a:cubicBezTo>
                <a:close/>
                <a:moveTo>
                  <a:pt x="16571" y="6582"/>
                </a:moveTo>
                <a:cubicBezTo>
                  <a:pt x="18510" y="6582"/>
                  <a:pt x="20082" y="8699"/>
                  <a:pt x="20082" y="11312"/>
                </a:cubicBezTo>
                <a:cubicBezTo>
                  <a:pt x="20082" y="13924"/>
                  <a:pt x="18510" y="16043"/>
                  <a:pt x="16571" y="16043"/>
                </a:cubicBezTo>
                <a:cubicBezTo>
                  <a:pt x="14631" y="16043"/>
                  <a:pt x="13057" y="13924"/>
                  <a:pt x="13057" y="11312"/>
                </a:cubicBezTo>
                <a:cubicBezTo>
                  <a:pt x="13057" y="8699"/>
                  <a:pt x="14631" y="6582"/>
                  <a:pt x="16571" y="6582"/>
                </a:cubicBezTo>
                <a:close/>
                <a:moveTo>
                  <a:pt x="5283" y="6819"/>
                </a:moveTo>
                <a:cubicBezTo>
                  <a:pt x="5439" y="6837"/>
                  <a:pt x="5579" y="6979"/>
                  <a:pt x="5630" y="7194"/>
                </a:cubicBezTo>
                <a:cubicBezTo>
                  <a:pt x="5699" y="7478"/>
                  <a:pt x="5582" y="7779"/>
                  <a:pt x="5370" y="7871"/>
                </a:cubicBezTo>
                <a:cubicBezTo>
                  <a:pt x="5330" y="7890"/>
                  <a:pt x="5289" y="7899"/>
                  <a:pt x="5249" y="7899"/>
                </a:cubicBezTo>
                <a:cubicBezTo>
                  <a:pt x="5078" y="7899"/>
                  <a:pt x="4920" y="7753"/>
                  <a:pt x="4864" y="7526"/>
                </a:cubicBezTo>
                <a:cubicBezTo>
                  <a:pt x="4796" y="7239"/>
                  <a:pt x="4913" y="6936"/>
                  <a:pt x="5124" y="6844"/>
                </a:cubicBezTo>
                <a:cubicBezTo>
                  <a:pt x="5177" y="6821"/>
                  <a:pt x="5231" y="6813"/>
                  <a:pt x="5283" y="6819"/>
                </a:cubicBezTo>
                <a:close/>
                <a:moveTo>
                  <a:pt x="7996" y="6821"/>
                </a:moveTo>
                <a:cubicBezTo>
                  <a:pt x="8048" y="6815"/>
                  <a:pt x="8102" y="6823"/>
                  <a:pt x="8154" y="6846"/>
                </a:cubicBezTo>
                <a:cubicBezTo>
                  <a:pt x="8366" y="6938"/>
                  <a:pt x="8481" y="7244"/>
                  <a:pt x="8413" y="7528"/>
                </a:cubicBezTo>
                <a:cubicBezTo>
                  <a:pt x="8356" y="7758"/>
                  <a:pt x="8200" y="7903"/>
                  <a:pt x="8031" y="7903"/>
                </a:cubicBezTo>
                <a:cubicBezTo>
                  <a:pt x="7989" y="7903"/>
                  <a:pt x="7946" y="7895"/>
                  <a:pt x="7906" y="7878"/>
                </a:cubicBezTo>
                <a:cubicBezTo>
                  <a:pt x="7693" y="7784"/>
                  <a:pt x="7580" y="7480"/>
                  <a:pt x="7648" y="7196"/>
                </a:cubicBezTo>
                <a:cubicBezTo>
                  <a:pt x="7701" y="6981"/>
                  <a:pt x="7840" y="6839"/>
                  <a:pt x="7996" y="6821"/>
                </a:cubicBezTo>
                <a:close/>
                <a:moveTo>
                  <a:pt x="4055" y="7683"/>
                </a:moveTo>
                <a:cubicBezTo>
                  <a:pt x="4157" y="7704"/>
                  <a:pt x="4252" y="7778"/>
                  <a:pt x="4317" y="7899"/>
                </a:cubicBezTo>
                <a:cubicBezTo>
                  <a:pt x="4448" y="8143"/>
                  <a:pt x="4408" y="8482"/>
                  <a:pt x="4229" y="8658"/>
                </a:cubicBezTo>
                <a:cubicBezTo>
                  <a:pt x="4157" y="8726"/>
                  <a:pt x="4074" y="8761"/>
                  <a:pt x="3991" y="8761"/>
                </a:cubicBezTo>
                <a:cubicBezTo>
                  <a:pt x="3868" y="8761"/>
                  <a:pt x="3744" y="8682"/>
                  <a:pt x="3665" y="8535"/>
                </a:cubicBezTo>
                <a:cubicBezTo>
                  <a:pt x="3535" y="8294"/>
                  <a:pt x="3575" y="7957"/>
                  <a:pt x="3756" y="7781"/>
                </a:cubicBezTo>
                <a:cubicBezTo>
                  <a:pt x="3846" y="7693"/>
                  <a:pt x="3954" y="7661"/>
                  <a:pt x="4055" y="7683"/>
                </a:cubicBezTo>
                <a:close/>
                <a:moveTo>
                  <a:pt x="9223" y="7690"/>
                </a:moveTo>
                <a:cubicBezTo>
                  <a:pt x="9325" y="7669"/>
                  <a:pt x="9431" y="7702"/>
                  <a:pt x="9520" y="7790"/>
                </a:cubicBezTo>
                <a:cubicBezTo>
                  <a:pt x="9699" y="7966"/>
                  <a:pt x="9741" y="8303"/>
                  <a:pt x="9610" y="8545"/>
                </a:cubicBezTo>
                <a:cubicBezTo>
                  <a:pt x="9531" y="8691"/>
                  <a:pt x="9409" y="8765"/>
                  <a:pt x="9284" y="8765"/>
                </a:cubicBezTo>
                <a:cubicBezTo>
                  <a:pt x="9201" y="8765"/>
                  <a:pt x="9118" y="8733"/>
                  <a:pt x="9046" y="8663"/>
                </a:cubicBezTo>
                <a:cubicBezTo>
                  <a:pt x="8867" y="8487"/>
                  <a:pt x="8829" y="8149"/>
                  <a:pt x="8960" y="7906"/>
                </a:cubicBezTo>
                <a:cubicBezTo>
                  <a:pt x="9025" y="7785"/>
                  <a:pt x="9122" y="7711"/>
                  <a:pt x="9223" y="7690"/>
                </a:cubicBezTo>
                <a:close/>
                <a:moveTo>
                  <a:pt x="6628" y="8399"/>
                </a:moveTo>
                <a:cubicBezTo>
                  <a:pt x="6852" y="8399"/>
                  <a:pt x="7030" y="8639"/>
                  <a:pt x="7030" y="8940"/>
                </a:cubicBezTo>
                <a:cubicBezTo>
                  <a:pt x="7032" y="9238"/>
                  <a:pt x="6851" y="9481"/>
                  <a:pt x="6630" y="9481"/>
                </a:cubicBezTo>
                <a:cubicBezTo>
                  <a:pt x="6407" y="9481"/>
                  <a:pt x="6228" y="9240"/>
                  <a:pt x="6226" y="8942"/>
                </a:cubicBezTo>
                <a:cubicBezTo>
                  <a:pt x="6226" y="8642"/>
                  <a:pt x="6405" y="8402"/>
                  <a:pt x="6628" y="8399"/>
                </a:cubicBezTo>
                <a:close/>
                <a:moveTo>
                  <a:pt x="7997" y="8811"/>
                </a:moveTo>
                <a:cubicBezTo>
                  <a:pt x="8050" y="8814"/>
                  <a:pt x="8101" y="8830"/>
                  <a:pt x="8151" y="8863"/>
                </a:cubicBezTo>
                <a:cubicBezTo>
                  <a:pt x="8352" y="8993"/>
                  <a:pt x="8437" y="9315"/>
                  <a:pt x="8340" y="9586"/>
                </a:cubicBezTo>
                <a:cubicBezTo>
                  <a:pt x="8270" y="9778"/>
                  <a:pt x="8128" y="9893"/>
                  <a:pt x="7977" y="9893"/>
                </a:cubicBezTo>
                <a:cubicBezTo>
                  <a:pt x="7919" y="9893"/>
                  <a:pt x="7860" y="9876"/>
                  <a:pt x="7803" y="9838"/>
                </a:cubicBezTo>
                <a:cubicBezTo>
                  <a:pt x="7602" y="9708"/>
                  <a:pt x="7518" y="9386"/>
                  <a:pt x="7614" y="9115"/>
                </a:cubicBezTo>
                <a:cubicBezTo>
                  <a:pt x="7687" y="8914"/>
                  <a:pt x="7841" y="8800"/>
                  <a:pt x="7997" y="8811"/>
                </a:cubicBezTo>
                <a:close/>
                <a:moveTo>
                  <a:pt x="5259" y="8817"/>
                </a:moveTo>
                <a:cubicBezTo>
                  <a:pt x="5416" y="8806"/>
                  <a:pt x="5568" y="8921"/>
                  <a:pt x="5642" y="9122"/>
                </a:cubicBezTo>
                <a:cubicBezTo>
                  <a:pt x="5739" y="9393"/>
                  <a:pt x="5656" y="9715"/>
                  <a:pt x="5455" y="9847"/>
                </a:cubicBezTo>
                <a:cubicBezTo>
                  <a:pt x="5399" y="9883"/>
                  <a:pt x="5339" y="9900"/>
                  <a:pt x="5281" y="9900"/>
                </a:cubicBezTo>
                <a:cubicBezTo>
                  <a:pt x="5132" y="9900"/>
                  <a:pt x="4986" y="9787"/>
                  <a:pt x="4918" y="9595"/>
                </a:cubicBezTo>
                <a:cubicBezTo>
                  <a:pt x="4822" y="9327"/>
                  <a:pt x="4905" y="9002"/>
                  <a:pt x="5104" y="8872"/>
                </a:cubicBezTo>
                <a:cubicBezTo>
                  <a:pt x="5154" y="8839"/>
                  <a:pt x="5207" y="8821"/>
                  <a:pt x="5259" y="8817"/>
                </a:cubicBezTo>
                <a:close/>
                <a:moveTo>
                  <a:pt x="2933" y="9022"/>
                </a:moveTo>
                <a:cubicBezTo>
                  <a:pt x="3034" y="9001"/>
                  <a:pt x="3142" y="9034"/>
                  <a:pt x="3231" y="9122"/>
                </a:cubicBezTo>
                <a:cubicBezTo>
                  <a:pt x="3410" y="9298"/>
                  <a:pt x="3452" y="9636"/>
                  <a:pt x="3321" y="9877"/>
                </a:cubicBezTo>
                <a:cubicBezTo>
                  <a:pt x="3242" y="10023"/>
                  <a:pt x="3120" y="10097"/>
                  <a:pt x="2995" y="10097"/>
                </a:cubicBezTo>
                <a:cubicBezTo>
                  <a:pt x="2913" y="10097"/>
                  <a:pt x="2829" y="10065"/>
                  <a:pt x="2757" y="9995"/>
                </a:cubicBezTo>
                <a:cubicBezTo>
                  <a:pt x="2578" y="9819"/>
                  <a:pt x="2538" y="9482"/>
                  <a:pt x="2671" y="9238"/>
                </a:cubicBezTo>
                <a:cubicBezTo>
                  <a:pt x="2736" y="9118"/>
                  <a:pt x="2831" y="9043"/>
                  <a:pt x="2933" y="9022"/>
                </a:cubicBezTo>
                <a:close/>
                <a:moveTo>
                  <a:pt x="10342" y="9033"/>
                </a:moveTo>
                <a:cubicBezTo>
                  <a:pt x="10444" y="9055"/>
                  <a:pt x="10539" y="9127"/>
                  <a:pt x="10604" y="9247"/>
                </a:cubicBezTo>
                <a:cubicBezTo>
                  <a:pt x="10735" y="9488"/>
                  <a:pt x="10695" y="9830"/>
                  <a:pt x="10516" y="10006"/>
                </a:cubicBezTo>
                <a:cubicBezTo>
                  <a:pt x="10444" y="10074"/>
                  <a:pt x="10362" y="10109"/>
                  <a:pt x="10282" y="10109"/>
                </a:cubicBezTo>
                <a:cubicBezTo>
                  <a:pt x="10157" y="10109"/>
                  <a:pt x="10035" y="10032"/>
                  <a:pt x="9954" y="9888"/>
                </a:cubicBezTo>
                <a:cubicBezTo>
                  <a:pt x="9826" y="9644"/>
                  <a:pt x="9863" y="9305"/>
                  <a:pt x="10044" y="9129"/>
                </a:cubicBezTo>
                <a:cubicBezTo>
                  <a:pt x="10133" y="9041"/>
                  <a:pt x="10241" y="9012"/>
                  <a:pt x="10342" y="9033"/>
                </a:cubicBezTo>
                <a:close/>
                <a:moveTo>
                  <a:pt x="9105" y="9972"/>
                </a:moveTo>
                <a:cubicBezTo>
                  <a:pt x="9207" y="9988"/>
                  <a:pt x="9306" y="10056"/>
                  <a:pt x="9377" y="10172"/>
                </a:cubicBezTo>
                <a:cubicBezTo>
                  <a:pt x="9516" y="10405"/>
                  <a:pt x="9487" y="10745"/>
                  <a:pt x="9314" y="10932"/>
                </a:cubicBezTo>
                <a:cubicBezTo>
                  <a:pt x="9240" y="11013"/>
                  <a:pt x="9151" y="11052"/>
                  <a:pt x="9063" y="11052"/>
                </a:cubicBezTo>
                <a:cubicBezTo>
                  <a:pt x="8944" y="11052"/>
                  <a:pt x="8827" y="10985"/>
                  <a:pt x="8749" y="10852"/>
                </a:cubicBezTo>
                <a:cubicBezTo>
                  <a:pt x="8608" y="10617"/>
                  <a:pt x="8637" y="10278"/>
                  <a:pt x="8810" y="10088"/>
                </a:cubicBezTo>
                <a:cubicBezTo>
                  <a:pt x="8896" y="9995"/>
                  <a:pt x="9002" y="9957"/>
                  <a:pt x="9105" y="9972"/>
                </a:cubicBezTo>
                <a:close/>
                <a:moveTo>
                  <a:pt x="4155" y="9986"/>
                </a:moveTo>
                <a:cubicBezTo>
                  <a:pt x="4257" y="9971"/>
                  <a:pt x="4364" y="10008"/>
                  <a:pt x="4450" y="10102"/>
                </a:cubicBezTo>
                <a:cubicBezTo>
                  <a:pt x="4625" y="10286"/>
                  <a:pt x="4653" y="10626"/>
                  <a:pt x="4514" y="10861"/>
                </a:cubicBezTo>
                <a:cubicBezTo>
                  <a:pt x="4436" y="10994"/>
                  <a:pt x="4317" y="11066"/>
                  <a:pt x="4200" y="11066"/>
                </a:cubicBezTo>
                <a:cubicBezTo>
                  <a:pt x="4112" y="11066"/>
                  <a:pt x="4023" y="11027"/>
                  <a:pt x="3949" y="10946"/>
                </a:cubicBezTo>
                <a:cubicBezTo>
                  <a:pt x="3776" y="10761"/>
                  <a:pt x="3746" y="10422"/>
                  <a:pt x="3885" y="10186"/>
                </a:cubicBezTo>
                <a:cubicBezTo>
                  <a:pt x="3954" y="10070"/>
                  <a:pt x="4053" y="10001"/>
                  <a:pt x="4155" y="9986"/>
                </a:cubicBezTo>
                <a:close/>
                <a:moveTo>
                  <a:pt x="6628" y="10275"/>
                </a:moveTo>
                <a:cubicBezTo>
                  <a:pt x="6852" y="10272"/>
                  <a:pt x="7032" y="10516"/>
                  <a:pt x="7032" y="10814"/>
                </a:cubicBezTo>
                <a:cubicBezTo>
                  <a:pt x="7032" y="11114"/>
                  <a:pt x="6853" y="11357"/>
                  <a:pt x="6630" y="11357"/>
                </a:cubicBezTo>
                <a:cubicBezTo>
                  <a:pt x="6409" y="11357"/>
                  <a:pt x="6228" y="11117"/>
                  <a:pt x="6228" y="10816"/>
                </a:cubicBezTo>
                <a:cubicBezTo>
                  <a:pt x="6228" y="10518"/>
                  <a:pt x="6407" y="10275"/>
                  <a:pt x="6628" y="10275"/>
                </a:cubicBezTo>
                <a:close/>
                <a:moveTo>
                  <a:pt x="2320" y="10707"/>
                </a:moveTo>
                <a:cubicBezTo>
                  <a:pt x="2372" y="10701"/>
                  <a:pt x="2426" y="10708"/>
                  <a:pt x="2478" y="10732"/>
                </a:cubicBezTo>
                <a:cubicBezTo>
                  <a:pt x="2689" y="10824"/>
                  <a:pt x="2803" y="11130"/>
                  <a:pt x="2735" y="11414"/>
                </a:cubicBezTo>
                <a:cubicBezTo>
                  <a:pt x="2679" y="11641"/>
                  <a:pt x="2522" y="11789"/>
                  <a:pt x="2353" y="11789"/>
                </a:cubicBezTo>
                <a:cubicBezTo>
                  <a:pt x="2311" y="11789"/>
                  <a:pt x="2269" y="11781"/>
                  <a:pt x="2229" y="11762"/>
                </a:cubicBezTo>
                <a:cubicBezTo>
                  <a:pt x="2017" y="11670"/>
                  <a:pt x="1900" y="11364"/>
                  <a:pt x="1970" y="11080"/>
                </a:cubicBezTo>
                <a:cubicBezTo>
                  <a:pt x="2021" y="10866"/>
                  <a:pt x="2164" y="10724"/>
                  <a:pt x="2320" y="10707"/>
                </a:cubicBezTo>
                <a:close/>
                <a:moveTo>
                  <a:pt x="10955" y="10718"/>
                </a:moveTo>
                <a:cubicBezTo>
                  <a:pt x="11111" y="10736"/>
                  <a:pt x="11252" y="10875"/>
                  <a:pt x="11303" y="11089"/>
                </a:cubicBezTo>
                <a:cubicBezTo>
                  <a:pt x="11372" y="11373"/>
                  <a:pt x="11254" y="11679"/>
                  <a:pt x="11043" y="11771"/>
                </a:cubicBezTo>
                <a:cubicBezTo>
                  <a:pt x="11003" y="11790"/>
                  <a:pt x="10960" y="11798"/>
                  <a:pt x="10918" y="11798"/>
                </a:cubicBezTo>
                <a:cubicBezTo>
                  <a:pt x="10749" y="11798"/>
                  <a:pt x="10593" y="11653"/>
                  <a:pt x="10537" y="11425"/>
                </a:cubicBezTo>
                <a:cubicBezTo>
                  <a:pt x="10468" y="11138"/>
                  <a:pt x="10585" y="10835"/>
                  <a:pt x="10797" y="10743"/>
                </a:cubicBezTo>
                <a:cubicBezTo>
                  <a:pt x="10849" y="10719"/>
                  <a:pt x="10903" y="10712"/>
                  <a:pt x="10955" y="10718"/>
                </a:cubicBezTo>
                <a:close/>
                <a:moveTo>
                  <a:pt x="7844" y="10948"/>
                </a:moveTo>
                <a:cubicBezTo>
                  <a:pt x="7947" y="10947"/>
                  <a:pt x="8050" y="10998"/>
                  <a:pt x="8129" y="11102"/>
                </a:cubicBezTo>
                <a:cubicBezTo>
                  <a:pt x="8286" y="11314"/>
                  <a:pt x="8287" y="11657"/>
                  <a:pt x="8133" y="11869"/>
                </a:cubicBezTo>
                <a:cubicBezTo>
                  <a:pt x="8052" y="11977"/>
                  <a:pt x="7948" y="12030"/>
                  <a:pt x="7845" y="12030"/>
                </a:cubicBezTo>
                <a:cubicBezTo>
                  <a:pt x="7743" y="12030"/>
                  <a:pt x="7642" y="11977"/>
                  <a:pt x="7564" y="11871"/>
                </a:cubicBezTo>
                <a:cubicBezTo>
                  <a:pt x="7405" y="11660"/>
                  <a:pt x="7403" y="11319"/>
                  <a:pt x="7560" y="11105"/>
                </a:cubicBezTo>
                <a:cubicBezTo>
                  <a:pt x="7639" y="10999"/>
                  <a:pt x="7741" y="10948"/>
                  <a:pt x="7844" y="10948"/>
                </a:cubicBezTo>
                <a:close/>
                <a:moveTo>
                  <a:pt x="5416" y="10957"/>
                </a:moveTo>
                <a:cubicBezTo>
                  <a:pt x="5519" y="10957"/>
                  <a:pt x="5623" y="11008"/>
                  <a:pt x="5701" y="11114"/>
                </a:cubicBezTo>
                <a:cubicBezTo>
                  <a:pt x="5858" y="11325"/>
                  <a:pt x="5860" y="11669"/>
                  <a:pt x="5703" y="11880"/>
                </a:cubicBezTo>
                <a:cubicBezTo>
                  <a:pt x="5623" y="11986"/>
                  <a:pt x="5520" y="12039"/>
                  <a:pt x="5418" y="12039"/>
                </a:cubicBezTo>
                <a:cubicBezTo>
                  <a:pt x="5315" y="12039"/>
                  <a:pt x="5213" y="11985"/>
                  <a:pt x="5134" y="11882"/>
                </a:cubicBezTo>
                <a:cubicBezTo>
                  <a:pt x="4975" y="11671"/>
                  <a:pt x="4976" y="11327"/>
                  <a:pt x="5132" y="11116"/>
                </a:cubicBezTo>
                <a:cubicBezTo>
                  <a:pt x="5211" y="11009"/>
                  <a:pt x="5313" y="10957"/>
                  <a:pt x="5416" y="10957"/>
                </a:cubicBezTo>
                <a:close/>
                <a:moveTo>
                  <a:pt x="9735" y="11653"/>
                </a:moveTo>
                <a:cubicBezTo>
                  <a:pt x="9889" y="11689"/>
                  <a:pt x="10019" y="11847"/>
                  <a:pt x="10057" y="12064"/>
                </a:cubicBezTo>
                <a:cubicBezTo>
                  <a:pt x="10107" y="12357"/>
                  <a:pt x="9973" y="12647"/>
                  <a:pt x="9758" y="12714"/>
                </a:cubicBezTo>
                <a:cubicBezTo>
                  <a:pt x="9726" y="12725"/>
                  <a:pt x="9696" y="12728"/>
                  <a:pt x="9665" y="12728"/>
                </a:cubicBezTo>
                <a:cubicBezTo>
                  <a:pt x="9482" y="12728"/>
                  <a:pt x="9318" y="12559"/>
                  <a:pt x="9275" y="12307"/>
                </a:cubicBezTo>
                <a:cubicBezTo>
                  <a:pt x="9225" y="12018"/>
                  <a:pt x="9361" y="11725"/>
                  <a:pt x="9576" y="11657"/>
                </a:cubicBezTo>
                <a:cubicBezTo>
                  <a:pt x="9630" y="11640"/>
                  <a:pt x="9683" y="11640"/>
                  <a:pt x="9735" y="11653"/>
                </a:cubicBezTo>
                <a:close/>
                <a:moveTo>
                  <a:pt x="3529" y="11671"/>
                </a:moveTo>
                <a:cubicBezTo>
                  <a:pt x="3580" y="11658"/>
                  <a:pt x="3635" y="11659"/>
                  <a:pt x="3689" y="11675"/>
                </a:cubicBezTo>
                <a:cubicBezTo>
                  <a:pt x="3906" y="11743"/>
                  <a:pt x="4041" y="12031"/>
                  <a:pt x="3991" y="12321"/>
                </a:cubicBezTo>
                <a:cubicBezTo>
                  <a:pt x="3949" y="12573"/>
                  <a:pt x="3784" y="12744"/>
                  <a:pt x="3599" y="12744"/>
                </a:cubicBezTo>
                <a:cubicBezTo>
                  <a:pt x="3571" y="12744"/>
                  <a:pt x="3542" y="12741"/>
                  <a:pt x="3512" y="12730"/>
                </a:cubicBezTo>
                <a:cubicBezTo>
                  <a:pt x="3295" y="12665"/>
                  <a:pt x="3159" y="12375"/>
                  <a:pt x="3208" y="12082"/>
                </a:cubicBezTo>
                <a:cubicBezTo>
                  <a:pt x="3244" y="11863"/>
                  <a:pt x="3374" y="11708"/>
                  <a:pt x="3529" y="11671"/>
                </a:cubicBezTo>
                <a:close/>
                <a:moveTo>
                  <a:pt x="2132" y="12576"/>
                </a:moveTo>
                <a:cubicBezTo>
                  <a:pt x="2353" y="12579"/>
                  <a:pt x="2534" y="12821"/>
                  <a:pt x="2532" y="13121"/>
                </a:cubicBezTo>
                <a:cubicBezTo>
                  <a:pt x="2532" y="13419"/>
                  <a:pt x="2354" y="13660"/>
                  <a:pt x="2131" y="13660"/>
                </a:cubicBezTo>
                <a:cubicBezTo>
                  <a:pt x="1909" y="13660"/>
                  <a:pt x="1729" y="13415"/>
                  <a:pt x="1730" y="13117"/>
                </a:cubicBezTo>
                <a:cubicBezTo>
                  <a:pt x="1730" y="12816"/>
                  <a:pt x="1909" y="12576"/>
                  <a:pt x="2132" y="12576"/>
                </a:cubicBezTo>
                <a:close/>
                <a:moveTo>
                  <a:pt x="8354" y="12578"/>
                </a:moveTo>
                <a:cubicBezTo>
                  <a:pt x="8575" y="12578"/>
                  <a:pt x="8755" y="12819"/>
                  <a:pt x="8755" y="13117"/>
                </a:cubicBezTo>
                <a:cubicBezTo>
                  <a:pt x="8757" y="13418"/>
                  <a:pt x="8579" y="13663"/>
                  <a:pt x="8355" y="13663"/>
                </a:cubicBezTo>
                <a:cubicBezTo>
                  <a:pt x="8355" y="13663"/>
                  <a:pt x="8356" y="13663"/>
                  <a:pt x="8354" y="13663"/>
                </a:cubicBezTo>
                <a:cubicBezTo>
                  <a:pt x="8133" y="13663"/>
                  <a:pt x="7954" y="13422"/>
                  <a:pt x="7954" y="13124"/>
                </a:cubicBezTo>
                <a:cubicBezTo>
                  <a:pt x="7951" y="12823"/>
                  <a:pt x="8131" y="12578"/>
                  <a:pt x="8354" y="12578"/>
                </a:cubicBezTo>
                <a:close/>
                <a:moveTo>
                  <a:pt x="6633" y="12589"/>
                </a:moveTo>
                <a:cubicBezTo>
                  <a:pt x="6856" y="12587"/>
                  <a:pt x="7035" y="12830"/>
                  <a:pt x="7037" y="13128"/>
                </a:cubicBezTo>
                <a:cubicBezTo>
                  <a:pt x="7037" y="13429"/>
                  <a:pt x="6858" y="13672"/>
                  <a:pt x="6635" y="13672"/>
                </a:cubicBezTo>
                <a:cubicBezTo>
                  <a:pt x="6412" y="13672"/>
                  <a:pt x="6233" y="13431"/>
                  <a:pt x="6233" y="13131"/>
                </a:cubicBezTo>
                <a:cubicBezTo>
                  <a:pt x="6231" y="12833"/>
                  <a:pt x="6412" y="12589"/>
                  <a:pt x="6633" y="12589"/>
                </a:cubicBezTo>
                <a:close/>
                <a:moveTo>
                  <a:pt x="11138" y="12589"/>
                </a:moveTo>
                <a:cubicBezTo>
                  <a:pt x="11361" y="12589"/>
                  <a:pt x="11541" y="12830"/>
                  <a:pt x="11541" y="13131"/>
                </a:cubicBezTo>
                <a:cubicBezTo>
                  <a:pt x="11541" y="13133"/>
                  <a:pt x="11541" y="13139"/>
                  <a:pt x="11541" y="13142"/>
                </a:cubicBezTo>
                <a:cubicBezTo>
                  <a:pt x="11541" y="13147"/>
                  <a:pt x="11541" y="13152"/>
                  <a:pt x="11541" y="13158"/>
                </a:cubicBezTo>
                <a:cubicBezTo>
                  <a:pt x="11539" y="13456"/>
                  <a:pt x="11359" y="13697"/>
                  <a:pt x="11138" y="13697"/>
                </a:cubicBezTo>
                <a:cubicBezTo>
                  <a:pt x="10914" y="13694"/>
                  <a:pt x="10735" y="13454"/>
                  <a:pt x="10738" y="13153"/>
                </a:cubicBezTo>
                <a:cubicBezTo>
                  <a:pt x="10738" y="13150"/>
                  <a:pt x="10738" y="13147"/>
                  <a:pt x="10738" y="13142"/>
                </a:cubicBezTo>
                <a:cubicBezTo>
                  <a:pt x="10738" y="13139"/>
                  <a:pt x="10738" y="13133"/>
                  <a:pt x="10738" y="13131"/>
                </a:cubicBezTo>
                <a:cubicBezTo>
                  <a:pt x="10738" y="12830"/>
                  <a:pt x="10916" y="12589"/>
                  <a:pt x="11138" y="12589"/>
                </a:cubicBezTo>
                <a:close/>
                <a:moveTo>
                  <a:pt x="4915" y="12592"/>
                </a:moveTo>
                <a:cubicBezTo>
                  <a:pt x="5138" y="12592"/>
                  <a:pt x="5316" y="12832"/>
                  <a:pt x="5316" y="13133"/>
                </a:cubicBezTo>
                <a:cubicBezTo>
                  <a:pt x="5318" y="13431"/>
                  <a:pt x="5137" y="13676"/>
                  <a:pt x="4916" y="13676"/>
                </a:cubicBezTo>
                <a:cubicBezTo>
                  <a:pt x="4693" y="13676"/>
                  <a:pt x="4515" y="13433"/>
                  <a:pt x="4513" y="13133"/>
                </a:cubicBezTo>
                <a:cubicBezTo>
                  <a:pt x="4513" y="12835"/>
                  <a:pt x="4693" y="12592"/>
                  <a:pt x="4915" y="12592"/>
                </a:cubicBezTo>
                <a:close/>
                <a:moveTo>
                  <a:pt x="9600" y="13517"/>
                </a:moveTo>
                <a:cubicBezTo>
                  <a:pt x="9651" y="13504"/>
                  <a:pt x="9705" y="13505"/>
                  <a:pt x="9758" y="13522"/>
                </a:cubicBezTo>
                <a:cubicBezTo>
                  <a:pt x="9976" y="13589"/>
                  <a:pt x="10112" y="13875"/>
                  <a:pt x="10064" y="14167"/>
                </a:cubicBezTo>
                <a:cubicBezTo>
                  <a:pt x="10022" y="14419"/>
                  <a:pt x="9855" y="14590"/>
                  <a:pt x="9672" y="14590"/>
                </a:cubicBezTo>
                <a:cubicBezTo>
                  <a:pt x="9642" y="14590"/>
                  <a:pt x="9611" y="14587"/>
                  <a:pt x="9583" y="14579"/>
                </a:cubicBezTo>
                <a:cubicBezTo>
                  <a:pt x="9366" y="14511"/>
                  <a:pt x="9229" y="14223"/>
                  <a:pt x="9277" y="13933"/>
                </a:cubicBezTo>
                <a:cubicBezTo>
                  <a:pt x="9313" y="13714"/>
                  <a:pt x="9445" y="13555"/>
                  <a:pt x="9600" y="13517"/>
                </a:cubicBezTo>
                <a:close/>
                <a:moveTo>
                  <a:pt x="3670" y="13533"/>
                </a:moveTo>
                <a:cubicBezTo>
                  <a:pt x="3825" y="13570"/>
                  <a:pt x="3957" y="13727"/>
                  <a:pt x="3994" y="13947"/>
                </a:cubicBezTo>
                <a:cubicBezTo>
                  <a:pt x="4043" y="14237"/>
                  <a:pt x="3908" y="14527"/>
                  <a:pt x="3691" y="14592"/>
                </a:cubicBezTo>
                <a:cubicBezTo>
                  <a:pt x="3660" y="14603"/>
                  <a:pt x="3629" y="14611"/>
                  <a:pt x="3601" y="14611"/>
                </a:cubicBezTo>
                <a:cubicBezTo>
                  <a:pt x="3416" y="14611"/>
                  <a:pt x="3252" y="14440"/>
                  <a:pt x="3209" y="14188"/>
                </a:cubicBezTo>
                <a:cubicBezTo>
                  <a:pt x="3159" y="13895"/>
                  <a:pt x="3295" y="13605"/>
                  <a:pt x="3512" y="13538"/>
                </a:cubicBezTo>
                <a:cubicBezTo>
                  <a:pt x="3566" y="13521"/>
                  <a:pt x="3619" y="13521"/>
                  <a:pt x="3670" y="13533"/>
                </a:cubicBezTo>
                <a:close/>
                <a:moveTo>
                  <a:pt x="7854" y="14217"/>
                </a:moveTo>
                <a:cubicBezTo>
                  <a:pt x="7957" y="14217"/>
                  <a:pt x="8059" y="14269"/>
                  <a:pt x="8138" y="14374"/>
                </a:cubicBezTo>
                <a:cubicBezTo>
                  <a:pt x="8296" y="14585"/>
                  <a:pt x="8299" y="14926"/>
                  <a:pt x="8143" y="15140"/>
                </a:cubicBezTo>
                <a:cubicBezTo>
                  <a:pt x="8064" y="15246"/>
                  <a:pt x="7958" y="15300"/>
                  <a:pt x="7856" y="15300"/>
                </a:cubicBezTo>
                <a:cubicBezTo>
                  <a:pt x="7753" y="15300"/>
                  <a:pt x="7652" y="15248"/>
                  <a:pt x="7574" y="15143"/>
                </a:cubicBezTo>
                <a:cubicBezTo>
                  <a:pt x="7417" y="14932"/>
                  <a:pt x="7413" y="14590"/>
                  <a:pt x="7570" y="14376"/>
                </a:cubicBezTo>
                <a:cubicBezTo>
                  <a:pt x="7648" y="14271"/>
                  <a:pt x="7751" y="14218"/>
                  <a:pt x="7854" y="14217"/>
                </a:cubicBezTo>
                <a:close/>
                <a:moveTo>
                  <a:pt x="5421" y="14226"/>
                </a:moveTo>
                <a:cubicBezTo>
                  <a:pt x="5524" y="14226"/>
                  <a:pt x="5626" y="14280"/>
                  <a:pt x="5705" y="14386"/>
                </a:cubicBezTo>
                <a:cubicBezTo>
                  <a:pt x="5862" y="14597"/>
                  <a:pt x="5862" y="14941"/>
                  <a:pt x="5705" y="15152"/>
                </a:cubicBezTo>
                <a:cubicBezTo>
                  <a:pt x="5626" y="15257"/>
                  <a:pt x="5524" y="15311"/>
                  <a:pt x="5421" y="15311"/>
                </a:cubicBezTo>
                <a:cubicBezTo>
                  <a:pt x="5317" y="15311"/>
                  <a:pt x="5214" y="15257"/>
                  <a:pt x="5136" y="15152"/>
                </a:cubicBezTo>
                <a:cubicBezTo>
                  <a:pt x="4979" y="14941"/>
                  <a:pt x="4979" y="14597"/>
                  <a:pt x="5136" y="14386"/>
                </a:cubicBezTo>
                <a:cubicBezTo>
                  <a:pt x="5214" y="14280"/>
                  <a:pt x="5318" y="14226"/>
                  <a:pt x="5421" y="14226"/>
                </a:cubicBezTo>
                <a:close/>
                <a:moveTo>
                  <a:pt x="2382" y="14454"/>
                </a:moveTo>
                <a:cubicBezTo>
                  <a:pt x="2538" y="14472"/>
                  <a:pt x="2677" y="14614"/>
                  <a:pt x="2728" y="14827"/>
                </a:cubicBezTo>
                <a:cubicBezTo>
                  <a:pt x="2797" y="15111"/>
                  <a:pt x="2681" y="15417"/>
                  <a:pt x="2470" y="15509"/>
                </a:cubicBezTo>
                <a:cubicBezTo>
                  <a:pt x="2430" y="15528"/>
                  <a:pt x="2387" y="15536"/>
                  <a:pt x="2347" y="15536"/>
                </a:cubicBezTo>
                <a:cubicBezTo>
                  <a:pt x="2178" y="15536"/>
                  <a:pt x="2019" y="15389"/>
                  <a:pt x="1965" y="15159"/>
                </a:cubicBezTo>
                <a:cubicBezTo>
                  <a:pt x="1897" y="14874"/>
                  <a:pt x="2012" y="14569"/>
                  <a:pt x="2225" y="14477"/>
                </a:cubicBezTo>
                <a:cubicBezTo>
                  <a:pt x="2278" y="14454"/>
                  <a:pt x="2330" y="14448"/>
                  <a:pt x="2382" y="14454"/>
                </a:cubicBezTo>
                <a:close/>
                <a:moveTo>
                  <a:pt x="10881" y="14488"/>
                </a:moveTo>
                <a:cubicBezTo>
                  <a:pt x="10933" y="14482"/>
                  <a:pt x="10987" y="14490"/>
                  <a:pt x="11040" y="14513"/>
                </a:cubicBezTo>
                <a:cubicBezTo>
                  <a:pt x="11251" y="14608"/>
                  <a:pt x="11365" y="14913"/>
                  <a:pt x="11296" y="15197"/>
                </a:cubicBezTo>
                <a:cubicBezTo>
                  <a:pt x="11240" y="15425"/>
                  <a:pt x="11084" y="15568"/>
                  <a:pt x="10915" y="15568"/>
                </a:cubicBezTo>
                <a:cubicBezTo>
                  <a:pt x="10873" y="15568"/>
                  <a:pt x="10830" y="15559"/>
                  <a:pt x="10788" y="15541"/>
                </a:cubicBezTo>
                <a:cubicBezTo>
                  <a:pt x="10577" y="15449"/>
                  <a:pt x="10463" y="15143"/>
                  <a:pt x="10533" y="14859"/>
                </a:cubicBezTo>
                <a:cubicBezTo>
                  <a:pt x="10585" y="14645"/>
                  <a:pt x="10725" y="14506"/>
                  <a:pt x="10881" y="14488"/>
                </a:cubicBezTo>
                <a:close/>
                <a:moveTo>
                  <a:pt x="6635" y="14904"/>
                </a:moveTo>
                <a:cubicBezTo>
                  <a:pt x="6635" y="14904"/>
                  <a:pt x="6638" y="14904"/>
                  <a:pt x="6640" y="14904"/>
                </a:cubicBezTo>
                <a:lnTo>
                  <a:pt x="6642" y="14904"/>
                </a:lnTo>
                <a:cubicBezTo>
                  <a:pt x="6865" y="14901"/>
                  <a:pt x="7045" y="15142"/>
                  <a:pt x="7045" y="15443"/>
                </a:cubicBezTo>
                <a:cubicBezTo>
                  <a:pt x="7047" y="15741"/>
                  <a:pt x="6870" y="15986"/>
                  <a:pt x="6648" y="15989"/>
                </a:cubicBezTo>
                <a:cubicBezTo>
                  <a:pt x="6647" y="15989"/>
                  <a:pt x="6645" y="15989"/>
                  <a:pt x="6643" y="15989"/>
                </a:cubicBezTo>
                <a:cubicBezTo>
                  <a:pt x="6643" y="15989"/>
                  <a:pt x="6642" y="15989"/>
                  <a:pt x="6640" y="15989"/>
                </a:cubicBezTo>
                <a:cubicBezTo>
                  <a:pt x="6638" y="15989"/>
                  <a:pt x="6637" y="15989"/>
                  <a:pt x="6637" y="15989"/>
                </a:cubicBezTo>
                <a:cubicBezTo>
                  <a:pt x="6413" y="15989"/>
                  <a:pt x="6233" y="15745"/>
                  <a:pt x="6233" y="15447"/>
                </a:cubicBezTo>
                <a:cubicBezTo>
                  <a:pt x="6233" y="15147"/>
                  <a:pt x="6412" y="14904"/>
                  <a:pt x="6635" y="14904"/>
                </a:cubicBezTo>
                <a:close/>
                <a:moveTo>
                  <a:pt x="9027" y="15193"/>
                </a:moveTo>
                <a:cubicBezTo>
                  <a:pt x="9130" y="15177"/>
                  <a:pt x="9237" y="15215"/>
                  <a:pt x="9324" y="15309"/>
                </a:cubicBezTo>
                <a:cubicBezTo>
                  <a:pt x="9497" y="15493"/>
                  <a:pt x="9525" y="15833"/>
                  <a:pt x="9389" y="16066"/>
                </a:cubicBezTo>
                <a:cubicBezTo>
                  <a:pt x="9308" y="16201"/>
                  <a:pt x="9191" y="16273"/>
                  <a:pt x="9073" y="16273"/>
                </a:cubicBezTo>
                <a:cubicBezTo>
                  <a:pt x="8986" y="16273"/>
                  <a:pt x="8897" y="16235"/>
                  <a:pt x="8823" y="16157"/>
                </a:cubicBezTo>
                <a:cubicBezTo>
                  <a:pt x="8648" y="15970"/>
                  <a:pt x="8620" y="15628"/>
                  <a:pt x="8757" y="15395"/>
                </a:cubicBezTo>
                <a:lnTo>
                  <a:pt x="8759" y="15395"/>
                </a:lnTo>
                <a:cubicBezTo>
                  <a:pt x="8827" y="15277"/>
                  <a:pt x="8925" y="15208"/>
                  <a:pt x="9027" y="15193"/>
                </a:cubicBezTo>
                <a:close/>
                <a:moveTo>
                  <a:pt x="4249" y="15206"/>
                </a:moveTo>
                <a:cubicBezTo>
                  <a:pt x="4352" y="15222"/>
                  <a:pt x="4448" y="15290"/>
                  <a:pt x="4518" y="15406"/>
                </a:cubicBezTo>
                <a:cubicBezTo>
                  <a:pt x="4657" y="15639"/>
                  <a:pt x="4628" y="15979"/>
                  <a:pt x="4455" y="16166"/>
                </a:cubicBezTo>
                <a:cubicBezTo>
                  <a:pt x="4381" y="16247"/>
                  <a:pt x="4292" y="16286"/>
                  <a:pt x="4206" y="16286"/>
                </a:cubicBezTo>
                <a:cubicBezTo>
                  <a:pt x="4087" y="16286"/>
                  <a:pt x="3970" y="16214"/>
                  <a:pt x="3890" y="16082"/>
                </a:cubicBezTo>
                <a:cubicBezTo>
                  <a:pt x="3751" y="15849"/>
                  <a:pt x="3779" y="15509"/>
                  <a:pt x="3954" y="15322"/>
                </a:cubicBezTo>
                <a:cubicBezTo>
                  <a:pt x="4040" y="15229"/>
                  <a:pt x="4147" y="15191"/>
                  <a:pt x="4249" y="15206"/>
                </a:cubicBezTo>
                <a:close/>
                <a:moveTo>
                  <a:pt x="3047" y="16150"/>
                </a:moveTo>
                <a:cubicBezTo>
                  <a:pt x="3149" y="16172"/>
                  <a:pt x="3245" y="16246"/>
                  <a:pt x="3311" y="16366"/>
                </a:cubicBezTo>
                <a:cubicBezTo>
                  <a:pt x="3441" y="16607"/>
                  <a:pt x="3401" y="16947"/>
                  <a:pt x="3220" y="17123"/>
                </a:cubicBezTo>
                <a:cubicBezTo>
                  <a:pt x="3149" y="17194"/>
                  <a:pt x="3067" y="17225"/>
                  <a:pt x="2985" y="17225"/>
                </a:cubicBezTo>
                <a:cubicBezTo>
                  <a:pt x="2860" y="17225"/>
                  <a:pt x="2737" y="17149"/>
                  <a:pt x="2659" y="17003"/>
                </a:cubicBezTo>
                <a:cubicBezTo>
                  <a:pt x="2528" y="16759"/>
                  <a:pt x="2568" y="16421"/>
                  <a:pt x="2749" y="16245"/>
                </a:cubicBezTo>
                <a:cubicBezTo>
                  <a:pt x="2838" y="16157"/>
                  <a:pt x="2946" y="16128"/>
                  <a:pt x="3047" y="16150"/>
                </a:cubicBezTo>
                <a:close/>
                <a:moveTo>
                  <a:pt x="10207" y="16180"/>
                </a:moveTo>
                <a:cubicBezTo>
                  <a:pt x="10309" y="16158"/>
                  <a:pt x="10417" y="16188"/>
                  <a:pt x="10506" y="16277"/>
                </a:cubicBezTo>
                <a:cubicBezTo>
                  <a:pt x="10687" y="16453"/>
                  <a:pt x="10725" y="16791"/>
                  <a:pt x="10592" y="17032"/>
                </a:cubicBezTo>
                <a:cubicBezTo>
                  <a:pt x="10512" y="17177"/>
                  <a:pt x="10394" y="17255"/>
                  <a:pt x="10270" y="17255"/>
                </a:cubicBezTo>
                <a:cubicBezTo>
                  <a:pt x="10187" y="17255"/>
                  <a:pt x="10104" y="17221"/>
                  <a:pt x="10032" y="17150"/>
                </a:cubicBezTo>
                <a:cubicBezTo>
                  <a:pt x="9853" y="16974"/>
                  <a:pt x="9815" y="16634"/>
                  <a:pt x="9946" y="16393"/>
                </a:cubicBezTo>
                <a:cubicBezTo>
                  <a:pt x="10011" y="16273"/>
                  <a:pt x="10106" y="16201"/>
                  <a:pt x="10207" y="16180"/>
                </a:cubicBezTo>
                <a:close/>
                <a:moveTo>
                  <a:pt x="7972" y="16357"/>
                </a:moveTo>
                <a:cubicBezTo>
                  <a:pt x="8129" y="16345"/>
                  <a:pt x="8283" y="16458"/>
                  <a:pt x="8357" y="16662"/>
                </a:cubicBezTo>
                <a:cubicBezTo>
                  <a:pt x="8454" y="16930"/>
                  <a:pt x="8370" y="17255"/>
                  <a:pt x="8171" y="17385"/>
                </a:cubicBezTo>
                <a:cubicBezTo>
                  <a:pt x="8113" y="17422"/>
                  <a:pt x="8056" y="17441"/>
                  <a:pt x="7996" y="17441"/>
                </a:cubicBezTo>
                <a:cubicBezTo>
                  <a:pt x="7847" y="17441"/>
                  <a:pt x="7703" y="17329"/>
                  <a:pt x="7633" y="17137"/>
                </a:cubicBezTo>
                <a:cubicBezTo>
                  <a:pt x="7536" y="16869"/>
                  <a:pt x="7619" y="16544"/>
                  <a:pt x="7818" y="16414"/>
                </a:cubicBezTo>
                <a:cubicBezTo>
                  <a:pt x="7868" y="16381"/>
                  <a:pt x="7920" y="16361"/>
                  <a:pt x="7972" y="16357"/>
                </a:cubicBezTo>
                <a:close/>
                <a:moveTo>
                  <a:pt x="5305" y="16366"/>
                </a:moveTo>
                <a:cubicBezTo>
                  <a:pt x="5357" y="16369"/>
                  <a:pt x="5410" y="16386"/>
                  <a:pt x="5460" y="16418"/>
                </a:cubicBezTo>
                <a:cubicBezTo>
                  <a:pt x="5661" y="16548"/>
                  <a:pt x="5746" y="16873"/>
                  <a:pt x="5649" y="17141"/>
                </a:cubicBezTo>
                <a:cubicBezTo>
                  <a:pt x="5579" y="17336"/>
                  <a:pt x="5435" y="17448"/>
                  <a:pt x="5284" y="17448"/>
                </a:cubicBezTo>
                <a:cubicBezTo>
                  <a:pt x="5226" y="17448"/>
                  <a:pt x="5166" y="17432"/>
                  <a:pt x="5112" y="17394"/>
                </a:cubicBezTo>
                <a:cubicBezTo>
                  <a:pt x="4911" y="17264"/>
                  <a:pt x="4827" y="16941"/>
                  <a:pt x="4923" y="16671"/>
                </a:cubicBezTo>
                <a:cubicBezTo>
                  <a:pt x="4995" y="16470"/>
                  <a:pt x="5148" y="16356"/>
                  <a:pt x="5305" y="16366"/>
                </a:cubicBezTo>
                <a:close/>
                <a:moveTo>
                  <a:pt x="6633" y="16778"/>
                </a:moveTo>
                <a:cubicBezTo>
                  <a:pt x="6635" y="16778"/>
                  <a:pt x="6638" y="16778"/>
                  <a:pt x="6642" y="16778"/>
                </a:cubicBezTo>
                <a:cubicBezTo>
                  <a:pt x="6642" y="16778"/>
                  <a:pt x="6643" y="16778"/>
                  <a:pt x="6645" y="16778"/>
                </a:cubicBezTo>
                <a:cubicBezTo>
                  <a:pt x="6866" y="16778"/>
                  <a:pt x="7048" y="17021"/>
                  <a:pt x="7050" y="17319"/>
                </a:cubicBezTo>
                <a:cubicBezTo>
                  <a:pt x="7050" y="17619"/>
                  <a:pt x="6871" y="17862"/>
                  <a:pt x="6650" y="17862"/>
                </a:cubicBezTo>
                <a:cubicBezTo>
                  <a:pt x="6646" y="17862"/>
                  <a:pt x="6644" y="17862"/>
                  <a:pt x="6642" y="17862"/>
                </a:cubicBezTo>
                <a:cubicBezTo>
                  <a:pt x="6640" y="17862"/>
                  <a:pt x="6637" y="17862"/>
                  <a:pt x="6633" y="17862"/>
                </a:cubicBezTo>
                <a:cubicBezTo>
                  <a:pt x="6412" y="17862"/>
                  <a:pt x="6231" y="17621"/>
                  <a:pt x="6231" y="17323"/>
                </a:cubicBezTo>
                <a:cubicBezTo>
                  <a:pt x="6231" y="17023"/>
                  <a:pt x="6412" y="16778"/>
                  <a:pt x="6633" y="16778"/>
                </a:cubicBezTo>
                <a:close/>
                <a:moveTo>
                  <a:pt x="3917" y="17494"/>
                </a:moveTo>
                <a:cubicBezTo>
                  <a:pt x="4018" y="17472"/>
                  <a:pt x="4126" y="17503"/>
                  <a:pt x="4216" y="17591"/>
                </a:cubicBezTo>
                <a:cubicBezTo>
                  <a:pt x="4216" y="17591"/>
                  <a:pt x="4216" y="17591"/>
                  <a:pt x="4216" y="17594"/>
                </a:cubicBezTo>
                <a:cubicBezTo>
                  <a:pt x="4395" y="17770"/>
                  <a:pt x="4434" y="18108"/>
                  <a:pt x="4303" y="18349"/>
                </a:cubicBezTo>
                <a:cubicBezTo>
                  <a:pt x="4223" y="18495"/>
                  <a:pt x="4102" y="18571"/>
                  <a:pt x="3978" y="18571"/>
                </a:cubicBezTo>
                <a:cubicBezTo>
                  <a:pt x="3895" y="18571"/>
                  <a:pt x="3812" y="18535"/>
                  <a:pt x="3740" y="18465"/>
                </a:cubicBezTo>
                <a:cubicBezTo>
                  <a:pt x="3561" y="18289"/>
                  <a:pt x="3523" y="17951"/>
                  <a:pt x="3653" y="17710"/>
                </a:cubicBezTo>
                <a:cubicBezTo>
                  <a:pt x="3719" y="17589"/>
                  <a:pt x="3815" y="17515"/>
                  <a:pt x="3917" y="17494"/>
                </a:cubicBezTo>
                <a:close/>
                <a:moveTo>
                  <a:pt x="9333" y="17516"/>
                </a:moveTo>
                <a:cubicBezTo>
                  <a:pt x="9434" y="17538"/>
                  <a:pt x="9531" y="17613"/>
                  <a:pt x="9596" y="17735"/>
                </a:cubicBezTo>
                <a:cubicBezTo>
                  <a:pt x="9727" y="17976"/>
                  <a:pt x="9686" y="18313"/>
                  <a:pt x="9505" y="18490"/>
                </a:cubicBezTo>
                <a:cubicBezTo>
                  <a:pt x="9435" y="18557"/>
                  <a:pt x="9353" y="18592"/>
                  <a:pt x="9270" y="18592"/>
                </a:cubicBezTo>
                <a:cubicBezTo>
                  <a:pt x="9146" y="18592"/>
                  <a:pt x="9023" y="18515"/>
                  <a:pt x="8945" y="18369"/>
                </a:cubicBezTo>
                <a:cubicBezTo>
                  <a:pt x="8814" y="18126"/>
                  <a:pt x="8854" y="17788"/>
                  <a:pt x="9034" y="17612"/>
                </a:cubicBezTo>
                <a:cubicBezTo>
                  <a:pt x="9124" y="17524"/>
                  <a:pt x="9231" y="17494"/>
                  <a:pt x="9333" y="17516"/>
                </a:cubicBezTo>
                <a:close/>
                <a:moveTo>
                  <a:pt x="14909" y="17564"/>
                </a:moveTo>
                <a:cubicBezTo>
                  <a:pt x="15338" y="17564"/>
                  <a:pt x="15686" y="18033"/>
                  <a:pt x="15686" y="18610"/>
                </a:cubicBezTo>
                <a:cubicBezTo>
                  <a:pt x="15686" y="19188"/>
                  <a:pt x="15338" y="19656"/>
                  <a:pt x="14909" y="19656"/>
                </a:cubicBezTo>
                <a:cubicBezTo>
                  <a:pt x="14481" y="19656"/>
                  <a:pt x="14133" y="19188"/>
                  <a:pt x="14133" y="18610"/>
                </a:cubicBezTo>
                <a:cubicBezTo>
                  <a:pt x="14133" y="18033"/>
                  <a:pt x="14481" y="17564"/>
                  <a:pt x="14909" y="17564"/>
                </a:cubicBezTo>
                <a:close/>
                <a:moveTo>
                  <a:pt x="18107" y="17564"/>
                </a:moveTo>
                <a:cubicBezTo>
                  <a:pt x="18536" y="17564"/>
                  <a:pt x="18884" y="18033"/>
                  <a:pt x="18884" y="18610"/>
                </a:cubicBezTo>
                <a:cubicBezTo>
                  <a:pt x="18884" y="19188"/>
                  <a:pt x="18536" y="19656"/>
                  <a:pt x="18107" y="19656"/>
                </a:cubicBezTo>
                <a:cubicBezTo>
                  <a:pt x="17678" y="19656"/>
                  <a:pt x="17330" y="19188"/>
                  <a:pt x="17330" y="18610"/>
                </a:cubicBezTo>
                <a:cubicBezTo>
                  <a:pt x="17330" y="18033"/>
                  <a:pt x="17678" y="17564"/>
                  <a:pt x="18107" y="17564"/>
                </a:cubicBezTo>
                <a:close/>
                <a:moveTo>
                  <a:pt x="5197" y="18355"/>
                </a:moveTo>
                <a:cubicBezTo>
                  <a:pt x="5249" y="18350"/>
                  <a:pt x="5303" y="18359"/>
                  <a:pt x="5355" y="18383"/>
                </a:cubicBezTo>
                <a:cubicBezTo>
                  <a:pt x="5566" y="18475"/>
                  <a:pt x="5682" y="18781"/>
                  <a:pt x="5612" y="19065"/>
                </a:cubicBezTo>
                <a:cubicBezTo>
                  <a:pt x="5558" y="19292"/>
                  <a:pt x="5399" y="19438"/>
                  <a:pt x="5230" y="19438"/>
                </a:cubicBezTo>
                <a:cubicBezTo>
                  <a:pt x="5188" y="19438"/>
                  <a:pt x="5146" y="19429"/>
                  <a:pt x="5105" y="19410"/>
                </a:cubicBezTo>
                <a:cubicBezTo>
                  <a:pt x="4894" y="19318"/>
                  <a:pt x="4780" y="19010"/>
                  <a:pt x="4849" y="18728"/>
                </a:cubicBezTo>
                <a:cubicBezTo>
                  <a:pt x="4900" y="18515"/>
                  <a:pt x="5041" y="18373"/>
                  <a:pt x="5197" y="18355"/>
                </a:cubicBezTo>
                <a:close/>
                <a:moveTo>
                  <a:pt x="8050" y="18369"/>
                </a:moveTo>
                <a:cubicBezTo>
                  <a:pt x="8206" y="18388"/>
                  <a:pt x="8346" y="18529"/>
                  <a:pt x="8398" y="18742"/>
                </a:cubicBezTo>
                <a:cubicBezTo>
                  <a:pt x="8464" y="19026"/>
                  <a:pt x="8347" y="19332"/>
                  <a:pt x="8136" y="19422"/>
                </a:cubicBezTo>
                <a:cubicBezTo>
                  <a:pt x="8096" y="19441"/>
                  <a:pt x="8053" y="19449"/>
                  <a:pt x="8013" y="19449"/>
                </a:cubicBezTo>
                <a:cubicBezTo>
                  <a:pt x="7842" y="19449"/>
                  <a:pt x="7685" y="19302"/>
                  <a:pt x="7631" y="19072"/>
                </a:cubicBezTo>
                <a:cubicBezTo>
                  <a:pt x="7563" y="18787"/>
                  <a:pt x="7680" y="18481"/>
                  <a:pt x="7891" y="18392"/>
                </a:cubicBezTo>
                <a:cubicBezTo>
                  <a:pt x="7944" y="18369"/>
                  <a:pt x="7998" y="18363"/>
                  <a:pt x="8050" y="18369"/>
                </a:cubicBezTo>
                <a:close/>
                <a:moveTo>
                  <a:pt x="6621" y="18656"/>
                </a:moveTo>
                <a:cubicBezTo>
                  <a:pt x="6845" y="18656"/>
                  <a:pt x="7023" y="18899"/>
                  <a:pt x="7023" y="19197"/>
                </a:cubicBezTo>
                <a:cubicBezTo>
                  <a:pt x="7021" y="19497"/>
                  <a:pt x="6843" y="19738"/>
                  <a:pt x="6620" y="19738"/>
                </a:cubicBezTo>
                <a:cubicBezTo>
                  <a:pt x="6399" y="19735"/>
                  <a:pt x="6218" y="19495"/>
                  <a:pt x="6220" y="19194"/>
                </a:cubicBezTo>
                <a:cubicBezTo>
                  <a:pt x="6220" y="18897"/>
                  <a:pt x="6400" y="18653"/>
                  <a:pt x="6621" y="18656"/>
                </a:cubicBezTo>
                <a:close/>
              </a:path>
            </a:pathLst>
          </a:custGeom>
          <a:solidFill>
            <a:srgbClr val="ffffff"/>
          </a:solidFill>
          <a:ln w="25560">
            <a:solidFill>
              <a:schemeClr val="accent1"/>
            </a:solidFill>
            <a:round/>
          </a:ln>
          <a:effectLst>
            <a:outerShdw blurRad="50800" dir="5400000" dist="38100" rotWithShape="0">
              <a:srgbClr val="000000">
                <a:alpha val="35000"/>
              </a:srgbClr>
            </a:outerShdw>
          </a:effectLst>
        </p:spPr>
        <p:style>
          <a:lnRef idx="0"/>
          <a:fillRef idx="0"/>
          <a:effectRef idx="0"/>
          <a:fontRef idx="minor"/>
        </p:style>
      </p:sp>
      <p:sp>
        <p:nvSpPr>
          <p:cNvPr id="803" name="CustomShape 7"/>
          <p:cNvSpPr/>
          <p:nvPr/>
        </p:nvSpPr>
        <p:spPr>
          <a:xfrm>
            <a:off x="6504120" y="5524920"/>
            <a:ext cx="4527360" cy="701280"/>
          </a:xfrm>
          <a:prstGeom prst="rect">
            <a:avLst/>
          </a:prstGeom>
          <a:noFill/>
          <a:ln w="12600">
            <a:noFill/>
          </a:ln>
        </p:spPr>
        <p:style>
          <a:lnRef idx="0"/>
          <a:fillRef idx="0"/>
          <a:effectRef idx="0"/>
          <a:fontRef idx="minor"/>
        </p:style>
        <p:txBody>
          <a:bodyPr wrap="none" lIns="45720" rIns="45720"/>
          <a:p>
            <a:pPr>
              <a:lnSpc>
                <a:spcPct val="100000"/>
              </a:lnSpc>
            </a:pPr>
            <a:r>
              <a:rPr b="1" lang="es-ES" sz="4000" spc="-1" strike="noStrike">
                <a:solidFill>
                  <a:srgbClr val="7030a0"/>
                </a:solidFill>
                <a:latin typeface="Constantia"/>
                <a:ea typeface="Constantia"/>
              </a:rPr>
              <a:t>Thinking voice!</a:t>
            </a:r>
            <a:endParaRPr b="0" lang="es-ES" sz="4000" spc="-1" strike="noStrike">
              <a:latin typeface="Arial"/>
            </a:endParaRPr>
          </a:p>
        </p:txBody>
      </p:sp>
    </p:spTree>
  </p:cSld>
  <p:transition spd="slow">
    <p:dissolve/>
  </p:transition>
</p:sld>
</file>

<file path=ppt/slides/slide9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4" name="TextShape 1"/>
          <p:cNvSpPr txBox="1"/>
          <p:nvPr/>
        </p:nvSpPr>
        <p:spPr>
          <a:xfrm>
            <a:off x="787320" y="662040"/>
            <a:ext cx="11703960" cy="1625400"/>
          </a:xfrm>
          <a:prstGeom prst="rect">
            <a:avLst/>
          </a:prstGeom>
          <a:noFill/>
          <a:ln w="12600">
            <a:noFill/>
          </a:ln>
        </p:spPr>
        <p:txBody>
          <a:bodyPr lIns="0" rIns="0" tIns="0" bIns="0" anchor="b"/>
          <a:p>
            <a:pPr>
              <a:lnSpc>
                <a:spcPct val="100000"/>
              </a:lnSpc>
            </a:pPr>
            <a:r>
              <a:rPr b="0" lang="es-ES" sz="7100" spc="-1" strike="noStrike">
                <a:solidFill>
                  <a:srgbClr val="04617b"/>
                </a:solidFill>
                <a:latin typeface="Calibri"/>
                <a:ea typeface="Calibri"/>
              </a:rPr>
              <a:t>Rain is Falling Down</a:t>
            </a:r>
            <a:endParaRPr b="0" lang="es-ES" sz="7100" spc="-1" strike="noStrike">
              <a:solidFill>
                <a:srgbClr val="000000"/>
              </a:solidFill>
              <a:latin typeface="Helvetica Neue"/>
            </a:endParaRPr>
          </a:p>
        </p:txBody>
      </p:sp>
      <p:sp>
        <p:nvSpPr>
          <p:cNvPr id="805" name="CustomShape 2"/>
          <p:cNvSpPr/>
          <p:nvPr/>
        </p:nvSpPr>
        <p:spPr>
          <a:xfrm>
            <a:off x="5299560" y="2305080"/>
            <a:ext cx="7067880" cy="2529720"/>
          </a:xfrm>
          <a:prstGeom prst="rect">
            <a:avLst/>
          </a:prstGeom>
          <a:noFill/>
          <a:ln w="12600">
            <a:noFill/>
          </a:ln>
        </p:spPr>
        <p:style>
          <a:lnRef idx="0"/>
          <a:fillRef idx="0"/>
          <a:effectRef idx="0"/>
          <a:fontRef idx="minor"/>
        </p:style>
        <p:txBody>
          <a:bodyPr wrap="none" lIns="45720" rIns="45720"/>
          <a:p>
            <a:pPr algn="ctr">
              <a:lnSpc>
                <a:spcPct val="100000"/>
              </a:lnSpc>
            </a:pPr>
            <a:r>
              <a:rPr b="0" lang="es-ES" sz="4000" spc="-1" strike="noStrike">
                <a:solidFill>
                  <a:srgbClr val="2b4a76"/>
                </a:solidFill>
                <a:latin typeface="Lucida Sans Unicode"/>
                <a:ea typeface="Lucida Sans Unicode"/>
              </a:rPr>
              <a:t>Rain is falling down,</a:t>
            </a:r>
            <a:endParaRPr b="0" lang="es-ES" sz="4000" spc="-1" strike="noStrike">
              <a:latin typeface="Arial"/>
            </a:endParaRPr>
          </a:p>
          <a:p>
            <a:pPr algn="ctr">
              <a:lnSpc>
                <a:spcPct val="100000"/>
              </a:lnSpc>
            </a:pPr>
            <a:r>
              <a:rPr b="0" lang="es-ES" sz="4000" spc="-1" strike="noStrike">
                <a:solidFill>
                  <a:srgbClr val="2b4a76"/>
                </a:solidFill>
                <a:latin typeface="Lucida Sans Unicode"/>
                <a:ea typeface="Lucida Sans Unicode"/>
              </a:rPr>
              <a:t>Rain is falling down,</a:t>
            </a:r>
            <a:endParaRPr b="0" lang="es-ES" sz="4000" spc="-1" strike="noStrike">
              <a:latin typeface="Arial"/>
            </a:endParaRPr>
          </a:p>
          <a:p>
            <a:pPr algn="ctr">
              <a:lnSpc>
                <a:spcPct val="100000"/>
              </a:lnSpc>
            </a:pPr>
            <a:r>
              <a:rPr b="0" lang="es-ES" sz="4000" spc="-1" strike="noStrike">
                <a:solidFill>
                  <a:srgbClr val="2b4a76"/>
                </a:solidFill>
                <a:latin typeface="Lucida Sans Unicode"/>
                <a:ea typeface="Lucida Sans Unicode"/>
              </a:rPr>
              <a:t>Pitter, patter, pitter, patter,</a:t>
            </a:r>
            <a:endParaRPr b="0" lang="es-ES" sz="4000" spc="-1" strike="noStrike">
              <a:latin typeface="Arial"/>
            </a:endParaRPr>
          </a:p>
          <a:p>
            <a:pPr algn="ctr">
              <a:lnSpc>
                <a:spcPct val="100000"/>
              </a:lnSpc>
            </a:pPr>
            <a:r>
              <a:rPr b="0" lang="es-ES" sz="4000" spc="-1" strike="noStrike">
                <a:solidFill>
                  <a:srgbClr val="2b4a76"/>
                </a:solidFill>
                <a:latin typeface="Lucida Sans Unicode"/>
                <a:ea typeface="Lucida Sans Unicode"/>
              </a:rPr>
              <a:t>Rain is falling down</a:t>
            </a:r>
            <a:endParaRPr b="0" lang="es-ES" sz="4000" spc="-1" strike="noStrike">
              <a:latin typeface="Arial"/>
            </a:endParaRPr>
          </a:p>
        </p:txBody>
      </p:sp>
      <p:pic>
        <p:nvPicPr>
          <p:cNvPr id="806" name="Picture 2" descr=""/>
          <p:cNvPicPr/>
          <p:nvPr/>
        </p:nvPicPr>
        <p:blipFill>
          <a:blip r:embed="rId1"/>
          <a:stretch/>
        </p:blipFill>
        <p:spPr>
          <a:xfrm rot="1090200">
            <a:off x="1101600" y="4444920"/>
            <a:ext cx="6624360" cy="4051080"/>
          </a:xfrm>
          <a:prstGeom prst="rect">
            <a:avLst/>
          </a:prstGeom>
          <a:ln w="12600">
            <a:noFill/>
          </a:ln>
        </p:spPr>
      </p:pic>
    </p:spTree>
  </p:cSld>
  <p:transition spd="slow">
    <p:dissolv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170</TotalTime>
  <Application>LibreOffice/6.0.7.3$Linux_X86_64 LibreOffice_project/00m0$Build-3</Application>
  <Words>3910</Words>
  <Paragraphs>568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profesor</cp:lastModifiedBy>
  <dcterms:modified xsi:type="dcterms:W3CDTF">2020-02-21T08:40:40Z</dcterms:modified>
  <cp:revision>23</cp:revision>
  <dc:subject/>
  <dc:title>Diapositiva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36</vt:i4>
  </property>
  <property fmtid="{D5CDD505-2E9C-101B-9397-08002B2CF9AE}" pid="7" name="Notes">
    <vt:i4>12</vt:i4>
  </property>
  <property fmtid="{D5CDD505-2E9C-101B-9397-08002B2CF9AE}" pid="8" name="PresentationFormat">
    <vt:lpwstr>Personalizado</vt:lpwstr>
  </property>
  <property fmtid="{D5CDD505-2E9C-101B-9397-08002B2CF9AE}" pid="9" name="ScaleCrop">
    <vt:bool>0</vt:bool>
  </property>
  <property fmtid="{D5CDD505-2E9C-101B-9397-08002B2CF9AE}" pid="10" name="ShareDoc">
    <vt:bool>0</vt:bool>
  </property>
  <property fmtid="{D5CDD505-2E9C-101B-9397-08002B2CF9AE}" pid="11" name="Slides">
    <vt:i4>127</vt:i4>
  </property>
</Properties>
</file>