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notesSlide100.xml" ContentType="application/vnd.openxmlformats-officedocument.presentationml.notesSlide+xml"/>
  <Override PartName="/ppt/notesSlides/notesSlide93.xml" ContentType="application/vnd.openxmlformats-officedocument.presentationml.notesSlide+xml"/>
  <Override PartName="/ppt/notesSlides/notesSlide87.xml" ContentType="application/vnd.openxmlformats-officedocument.presentationml.notesSlide+xml"/>
  <Override PartName="/ppt/notesSlides/notesSlide70.xml" ContentType="application/vnd.openxmlformats-officedocument.presentationml.notesSlide+xml"/>
  <Override PartName="/ppt/notesSlides/notesSlide101.xml" ContentType="application/vnd.openxmlformats-officedocument.presentationml.notesSlide+xml"/>
  <Override PartName="/ppt/notesSlides/notesSlide66.xml" ContentType="application/vnd.openxmlformats-officedocument.presentationml.notesSlide+xml"/>
  <Override PartName="/ppt/notesSlides/notesSlide25.xml" ContentType="application/vnd.openxmlformats-officedocument.presentationml.notesSlide+xml"/>
  <Override PartName="/ppt/notesSlides/_rels/notesSlide100.xml.rels" ContentType="application/vnd.openxmlformats-package.relationships+xml"/>
  <Override PartName="/ppt/notesSlides/_rels/notesSlide93.xml.rels" ContentType="application/vnd.openxmlformats-package.relationships+xml"/>
  <Override PartName="/ppt/notesSlides/_rels/notesSlide87.xml.rels" ContentType="application/vnd.openxmlformats-package.relationships+xml"/>
  <Override PartName="/ppt/notesSlides/_rels/notesSlide70.xml.rels" ContentType="application/vnd.openxmlformats-package.relationships+xml"/>
  <Override PartName="/ppt/notesSlides/_rels/notesSlide66.xml.rels" ContentType="application/vnd.openxmlformats-package.relationships+xml"/>
  <Override PartName="/ppt/notesSlides/_rels/notesSlide25.xml.rels" ContentType="application/vnd.openxmlformats-package.relationships+xml"/>
  <Override PartName="/ppt/notesSlides/_rels/notesSlide22.xml.rels" ContentType="application/vnd.openxmlformats-package.relationships+xml"/>
  <Override PartName="/ppt/notesSlides/_rels/notesSlide56.xml.rels" ContentType="application/vnd.openxmlformats-package.relationships+xml"/>
  <Override PartName="/ppt/notesSlides/_rels/notesSlide53.xml.rels" ContentType="application/vnd.openxmlformats-package.relationships+xml"/>
  <Override PartName="/ppt/notesSlides/_rels/notesSlide101.xml.rels" ContentType="application/vnd.openxmlformats-package.relationships+xml"/>
  <Override PartName="/ppt/notesSlides/_rels/notesSlide58.xml.rels" ContentType="application/vnd.openxmlformats-package.relationships+xml"/>
  <Override PartName="/ppt/notesSlides/_rels/notesSlide60.xml.rels" ContentType="application/vnd.openxmlformats-package.relationships+xml"/>
  <Override PartName="/ppt/notesSlides/notesSlide56.xml" ContentType="application/vnd.openxmlformats-officedocument.presentationml.notesSlide+xml"/>
  <Override PartName="/ppt/notesSlides/notesSlide22.xml" ContentType="application/vnd.openxmlformats-officedocument.presentationml.notesSlide+xml"/>
  <Override PartName="/ppt/notesSlides/notesSlide53.xml" ContentType="application/vnd.openxmlformats-officedocument.presentationml.notesSlide+xml"/>
  <Override PartName="/ppt/notesSlides/notesSlide58.xml" ContentType="application/vnd.openxmlformats-officedocument.presentationml.notesSlide+xml"/>
  <Override PartName="/ppt/notesSlides/notesSlide60.xml" ContentType="application/vnd.openxmlformats-officedocument.presentationml.notesSlide+xml"/>
  <Override PartName="/ppt/media/image233.png" ContentType="image/png"/>
  <Override PartName="/ppt/media/image231.png" ContentType="image/png"/>
  <Override PartName="/ppt/media/image230.png" ContentType="image/png"/>
  <Override PartName="/ppt/media/image229.png" ContentType="image/png"/>
  <Override PartName="/ppt/media/image225.jpeg" ContentType="image/jpeg"/>
  <Override PartName="/ppt/media/image223.jpeg" ContentType="image/jpeg"/>
  <Override PartName="/ppt/media/image222.png" ContentType="image/png"/>
  <Override PartName="/ppt/media/image217.jpeg" ContentType="image/jpeg"/>
  <Override PartName="/ppt/media/image216.png" ContentType="image/png"/>
  <Override PartName="/ppt/media/image210.png" ContentType="image/png"/>
  <Override PartName="/ppt/media/image207.png" ContentType="image/png"/>
  <Override PartName="/ppt/media/image206.jpeg" ContentType="image/jpeg"/>
  <Override PartName="/ppt/media/image202.png" ContentType="image/png"/>
  <Override PartName="/ppt/media/image201.jpeg" ContentType="image/jpeg"/>
  <Override PartName="/ppt/media/image198.jpeg" ContentType="image/jpeg"/>
  <Override PartName="/ppt/media/image196.jpeg" ContentType="image/jpeg"/>
  <Override PartName="/ppt/media/image195.jpeg" ContentType="image/jpeg"/>
  <Override PartName="/ppt/media/image194.jpeg" ContentType="image/jpeg"/>
  <Override PartName="/ppt/media/image193.jpeg" ContentType="image/jpeg"/>
  <Override PartName="/ppt/media/image192.png" ContentType="image/png"/>
  <Override PartName="/ppt/media/image191.jpeg" ContentType="image/jpeg"/>
  <Override PartName="/ppt/media/image188.png" ContentType="image/png"/>
  <Override PartName="/ppt/media/image187.jpeg" ContentType="image/jpeg"/>
  <Override PartName="/ppt/media/image186.jpeg" ContentType="image/jpeg"/>
  <Override PartName="/ppt/media/image185.jpeg" ContentType="image/jpeg"/>
  <Override PartName="/ppt/media/image190.png" ContentType="image/png"/>
  <Override PartName="/ppt/media/image184.jpeg" ContentType="image/jpeg"/>
  <Override PartName="/ppt/media/image234.png" ContentType="image/png"/>
  <Override PartName="/ppt/media/image182.png" ContentType="image/png"/>
  <Override PartName="/ppt/media/image232.png" ContentType="image/png"/>
  <Override PartName="/ppt/media/image183.jpeg" ContentType="image/jpeg"/>
  <Override PartName="/ppt/media/image180.png" ContentType="image/png"/>
  <Override PartName="/ppt/media/image179.jpeg" ContentType="image/jpeg"/>
  <Override PartName="/ppt/media/image228.png" ContentType="image/png"/>
  <Override PartName="/ppt/media/image176.png" ContentType="image/png"/>
  <Override PartName="/ppt/media/image227.png" ContentType="image/png"/>
  <Override PartName="/ppt/media/image218.jpeg" ContentType="image/jpeg"/>
  <Override PartName="/ppt/media/image175.png" ContentType="image/png"/>
  <Override PartName="/ppt/media/image226.png" ContentType="image/png"/>
  <Override PartName="/ppt/media/image174.png" ContentType="image/png"/>
  <Override PartName="/ppt/media/image171.png" ContentType="image/png"/>
  <Override PartName="/ppt/media/image169.png" ContentType="image/png"/>
  <Override PartName="/ppt/media/image219.jpeg" ContentType="image/jpeg"/>
  <Override PartName="/ppt/media/image76.jpeg" ContentType="image/jpeg"/>
  <Override PartName="/ppt/media/image74.png" ContentType="image/png"/>
  <Override PartName="/ppt/media/image73.png" ContentType="image/png"/>
  <Override PartName="/ppt/media/media88.wav" ContentType="application/vnd.sun.star.media"/>
  <Override PartName="/ppt/media/image17.jpeg" ContentType="image/jpeg"/>
  <Override PartName="/ppt/media/image52.png" ContentType="image/png"/>
  <Override PartName="/ppt/media/image161.png" ContentType="image/png"/>
  <Override PartName="/ppt/media/media59.wav" ContentType="application/vnd.sun.star.media"/>
  <Override PartName="/ppt/media/image44.png" ContentType="image/png"/>
  <Override PartName="/ppt/media/image221.jpeg" ContentType="image/jpeg"/>
  <Override PartName="/ppt/media/image153.png" ContentType="image/png"/>
  <Override PartName="/ppt/media/image177.jpeg" ContentType="image/jpeg"/>
  <Override PartName="/ppt/media/image58.png" ContentType="image/png"/>
  <Override PartName="/ppt/media/image16.jpeg" ContentType="image/jpeg"/>
  <Override PartName="/ppt/media/image56.jpeg" ContentType="image/jpeg"/>
  <Override PartName="/ppt/media/image54.png" ContentType="image/png"/>
  <Override PartName="/ppt/media/image75.png" ContentType="image/png"/>
  <Override PartName="/ppt/media/image66.jpeg" ContentType="image/jpeg"/>
  <Override PartName="/ppt/media/image47.png" ContentType="image/png"/>
  <Override PartName="/ppt/media/image167.jpeg" ContentType="image/jpeg"/>
  <Override PartName="/ppt/media/image81.jpeg" ContentType="image/jpeg"/>
  <Override PartName="/ppt/media/image42.png" ContentType="image/png"/>
  <Override PartName="/ppt/media/media57.wav" ContentType="application/vnd.sun.star.media"/>
  <Override PartName="/ppt/media/image151.png" ContentType="image/png"/>
  <Override PartName="/ppt/media/image212.png" ContentType="image/png"/>
  <Override PartName="/ppt/media/image181.jpeg" ContentType="image/jpeg"/>
  <Override PartName="/ppt/media/image160.png" ContentType="image/png"/>
  <Override PartName="/ppt/media/image41.jpeg" ContentType="image/jpeg"/>
  <Override PartName="/ppt/media/image38.png" ContentType="image/png"/>
  <Override PartName="/ppt/media/image14.jpeg" ContentType="image/jpeg"/>
  <Override PartName="/ppt/media/image147.png" ContentType="image/png"/>
  <Override PartName="/ppt/media/image39.png" ContentType="image/png"/>
  <Override PartName="/ppt/media/image92.jpeg" ContentType="image/jpeg"/>
  <Override PartName="/ppt/media/image50.png" ContentType="image/png"/>
  <Override PartName="/ppt/media/image148.png" ContentType="image/png"/>
  <Override PartName="/ppt/media/image224.png" ContentType="image/png"/>
  <Override PartName="/ppt/media/image172.png" ContentType="image/png"/>
  <Override PartName="/ppt/media/image37.jpeg" ContentType="image/jpeg"/>
  <Override PartName="/ppt/media/image45.jpeg" ContentType="image/jpeg"/>
  <Override PartName="/ppt/media/image139.png" ContentType="image/png"/>
  <Override PartName="/ppt/media/image12.jpeg" ContentType="image/jpeg"/>
  <Override PartName="/ppt/media/media72.wav" ContentType="application/vnd.sun.star.media"/>
  <Override PartName="/ppt/media/image65.jpeg" ContentType="image/jpeg"/>
  <Override PartName="/ppt/media/image127.png" ContentType="image/png"/>
  <Override PartName="/ppt/media/image11.jpeg" ContentType="image/jpeg"/>
  <Override PartName="/ppt/media/image99.png" ContentType="image/png"/>
  <Override PartName="/ppt/media/image117.png" ContentType="image/png"/>
  <Override PartName="/ppt/media/image168.png" ContentType="image/png"/>
  <Override PartName="/ppt/media/image70.png" ContentType="image/png"/>
  <Override PartName="/ppt/media/image43.jpeg" ContentType="image/jpeg"/>
  <Override PartName="/ppt/media/image10.jpeg" ContentType="image/jpeg"/>
  <Override PartName="/ppt/media/image8.png" ContentType="image/png"/>
  <Override PartName="/ppt/media/image22.jpeg" ContentType="image/jpeg"/>
  <Override PartName="/ppt/media/image83.jpeg" ContentType="image/jpeg"/>
  <Override PartName="/ppt/media/image89.png" ContentType="image/png"/>
  <Override PartName="/ppt/media/image107.png" ContentType="image/png"/>
  <Override PartName="/ppt/media/image15.jpeg" ContentType="image/jpeg"/>
  <Override PartName="/ppt/media/image48.png" ContentType="image/png"/>
  <Override PartName="/ppt/media/image29.jpeg" ContentType="image/jpeg"/>
  <Override PartName="/ppt/media/image209.png" ContentType="image/png"/>
  <Override PartName="/ppt/media/image157.png" ContentType="image/png"/>
  <Override PartName="/ppt/media/image13.jpeg" ContentType="image/jpeg"/>
  <Override PartName="/ppt/media/image28.png" ContentType="image/png"/>
  <Override PartName="/ppt/media/image25.jpeg" ContentType="image/jpeg"/>
  <Override PartName="/ppt/media/image86.jpeg" ContentType="image/jpeg"/>
  <Override PartName="/ppt/media/image9.png" ContentType="image/png"/>
  <Override PartName="/ppt/media/image108.png" ContentType="image/png"/>
  <Override PartName="/ppt/media/image62.png" ContentType="image/png"/>
  <Override PartName="/ppt/media/image69.png" ContentType="image/png"/>
  <Override PartName="/ppt/media/image7.png" ContentType="image/png"/>
  <Override PartName="/ppt/media/image106.png" ContentType="image/png"/>
  <Override PartName="/ppt/media/image64.png" ContentType="image/png"/>
  <Override PartName="/ppt/media/image2.png" ContentType="image/png"/>
  <Override PartName="/ppt/media/image77.jpeg" ContentType="image/jpeg"/>
  <Override PartName="/ppt/media/image101.png" ContentType="image/png"/>
  <Override PartName="/ppt/media/image1.png" ContentType="image/png"/>
  <Override PartName="/ppt/media/image100.png" ContentType="image/png"/>
  <Override PartName="/ppt/media/image3.png" ContentType="image/png"/>
  <Override PartName="/ppt/media/image84.png" ContentType="image/png"/>
  <Override PartName="/ppt/media/image102.png" ContentType="image/png"/>
  <Override PartName="/ppt/media/image4.png" ContentType="image/png"/>
  <Override PartName="/ppt/media/image85.png" ContentType="image/png"/>
  <Override PartName="/ppt/media/image197.png" ContentType="image/png"/>
  <Override PartName="/ppt/media/image103.png" ContentType="image/png"/>
  <Override PartName="/ppt/media/image60.png" ContentType="image/png"/>
  <Override PartName="/ppt/media/image200.jpeg" ContentType="image/jpeg"/>
  <Override PartName="/ppt/media/image5.png" ContentType="image/png"/>
  <Override PartName="/ppt/media/image104.png" ContentType="image/png"/>
  <Override PartName="/ppt/media/image68.png" ContentType="image/png"/>
  <Override PartName="/ppt/media/image6.png" ContentType="image/png"/>
  <Override PartName="/ppt/media/image87.png" ContentType="image/png"/>
  <Override PartName="/ppt/media/image199.png" ContentType="image/png"/>
  <Override PartName="/ppt/media/image105.png" ContentType="image/png"/>
  <Override PartName="/ppt/media/media19.wav" ContentType="application/vnd.sun.star.media"/>
  <Override PartName="/ppt/media/image46.png" ContentType="image/png"/>
  <Override PartName="/ppt/media/image119.png" ContentType="image/png"/>
  <Override PartName="/ppt/media/image21.png" ContentType="image/png"/>
  <Override PartName="/ppt/media/image130.png" ContentType="image/png"/>
  <Override PartName="/ppt/media/image49.png" ContentType="image/png"/>
  <Override PartName="/ppt/media/media67.wav" ContentType="application/vnd.sun.star.media"/>
  <Override PartName="/ppt/media/image24.png" ContentType="image/png"/>
  <Override PartName="/ppt/media/image133.png" ContentType="image/png"/>
  <Override PartName="/ppt/media/image18.jpeg" ContentType="image/jpeg"/>
  <Override PartName="/ppt/media/image27.png" ContentType="image/png"/>
  <Override PartName="/ppt/media/image136.png" ContentType="image/png"/>
  <Override PartName="/ppt/media/image55.png" ContentType="image/png"/>
  <Override PartName="/ppt/media/image32.png" ContentType="image/png"/>
  <Override PartName="/ppt/media/image26.png" ContentType="image/png"/>
  <Override PartName="/ppt/media/image214.jpeg" ContentType="image/jpeg"/>
  <Override PartName="/ppt/media/image71.jpeg" ContentType="image/jpeg"/>
  <Override PartName="/ppt/media/image135.png" ContentType="image/png"/>
  <Override PartName="/ppt/media/image31.jpeg" ContentType="image/jpeg"/>
  <Override PartName="/ppt/media/image132.png" ContentType="image/png"/>
  <Override PartName="/ppt/media/image33.jpeg" ContentType="image/jpeg"/>
  <Override PartName="/ppt/media/image162.png" ContentType="image/png"/>
  <Override PartName="/ppt/media/image36.jpeg" ContentType="image/jpeg"/>
  <Override PartName="/ppt/media/image79.png" ContentType="image/png"/>
  <Override PartName="/ppt/media/image82.jpeg" ContentType="image/jpeg"/>
  <Override PartName="/ppt/media/image178.png" ContentType="image/png"/>
  <Override PartName="/ppt/media/image80.png" ContentType="image/png"/>
  <Override PartName="/ppt/media/image189.png" ContentType="image/png"/>
  <Override PartName="/ppt/media/image91.png" ContentType="image/png"/>
  <Override PartName="/ppt/media/image93.png" ContentType="image/png"/>
  <Override PartName="/ppt/media/image111.png" ContentType="image/png"/>
  <Override PartName="/ppt/media/image94.png" ContentType="image/png"/>
  <Override PartName="/ppt/media/image95.png" ContentType="image/png"/>
  <Override PartName="/ppt/media/image173.jpeg" ContentType="image/jpeg"/>
  <Override PartName="/ppt/media/image156.png" ContentType="image/png"/>
  <Override PartName="/ppt/media/image112.jpeg" ContentType="image/jpeg"/>
  <Override PartName="/ppt/media/image96.png" ContentType="image/png"/>
  <Override PartName="/ppt/media/image114.png" ContentType="image/png"/>
  <Override PartName="/ppt/media/image203.jpeg" ContentType="image/jpeg"/>
  <Override PartName="/ppt/media/image97.png" ContentType="image/png"/>
  <Override PartName="/ppt/media/image115.png" ContentType="image/png"/>
  <Override PartName="/ppt/media/image208.jpeg" ContentType="image/jpeg"/>
  <Override PartName="/ppt/media/image53.png" ContentType="image/png"/>
  <Override PartName="/ppt/media/image144.jpeg" ContentType="image/jpeg"/>
  <Override PartName="/ppt/media/image98.png" ContentType="image/png"/>
  <Override PartName="/ppt/media/media61.wav" ContentType="application/vnd.sun.star.media"/>
  <Override PartName="/ppt/media/image116.png" ContentType="image/png"/>
  <Override PartName="/ppt/media/image110.png" ContentType="image/png"/>
  <Override PartName="/ppt/media/image109.png" ContentType="image/png"/>
  <Override PartName="/ppt/media/media113.wav" ContentType="application/vnd.sun.star.media"/>
  <Override PartName="/ppt/media/image20.png" ContentType="image/png"/>
  <Override PartName="/ppt/media/media63.wav" ContentType="application/vnd.sun.star.media"/>
  <Override PartName="/ppt/media/image118.png" ContentType="image/png"/>
  <Override PartName="/ppt/media/image120.png" ContentType="image/png"/>
  <Override PartName="/ppt/media/image121.png" ContentType="image/png"/>
  <Override PartName="/ppt/media/image122.png" ContentType="image/png"/>
  <Override PartName="/ppt/media/image123.png" ContentType="image/png"/>
  <Override PartName="/ppt/media/image124.png" ContentType="image/png"/>
  <Override PartName="/ppt/media/media158.wav" ContentType="application/vnd.sun.star.media"/>
  <Override PartName="/ppt/media/image125.png" ContentType="image/png"/>
  <Override PartName="/ppt/media/image170.jpeg" ContentType="image/jpeg"/>
  <Override PartName="/ppt/media/image126.png" ContentType="image/png"/>
  <Override PartName="/ppt/media/image30.png" ContentType="image/png"/>
  <Override PartName="/ppt/media/image128.png" ContentType="image/png"/>
  <Override PartName="/ppt/media/image211.jpeg" ContentType="image/jpeg"/>
  <Override PartName="/ppt/media/image129.png" ContentType="image/png"/>
  <Override PartName="/ppt/media/image131.png" ContentType="image/png"/>
  <Override PartName="/ppt/media/image134.png" ContentType="image/png"/>
  <Override PartName="/ppt/media/media78.wav" ContentType="application/vnd.sun.star.media"/>
  <Override PartName="/ppt/media/image35.png" ContentType="image/png"/>
  <Override PartName="/ppt/media/image137.jpeg" ContentType="image/jpeg"/>
  <Override PartName="/ppt/media/image40.png" ContentType="image/png"/>
  <Override PartName="/ppt/media/image138.png" ContentType="image/png"/>
  <Override PartName="/ppt/media/image140.png" ContentType="image/png"/>
  <Override PartName="/ppt/media/image205.jpeg" ContentType="image/jpeg"/>
  <Override PartName="/ppt/media/image23.png" ContentType="image/png"/>
  <Override PartName="/ppt/media/image141.jpeg" ContentType="image/jpeg"/>
  <Override PartName="/ppt/media/image34.jpeg" ContentType="image/jpeg"/>
  <Override PartName="/ppt/media/image142.png" ContentType="image/png"/>
  <Override PartName="/ppt/media/image220.jpeg" ContentType="image/jpeg"/>
  <Override PartName="/ppt/media/image143.png" ContentType="image/png"/>
  <Override PartName="/ppt/media/image215.jpeg" ContentType="image/jpeg"/>
  <Override PartName="/ppt/media/media90.wav" ContentType="application/vnd.sun.star.media"/>
  <Override PartName="/ppt/media/image145.png" ContentType="image/png"/>
  <Override PartName="/ppt/media/image146.png" ContentType="image/png"/>
  <Override PartName="/ppt/media/image213.jpeg" ContentType="image/jpeg"/>
  <Override PartName="/ppt/media/image51.png" ContentType="image/png"/>
  <Override PartName="/ppt/media/image149.png" ContentType="image/png"/>
  <Override PartName="/ppt/media/image150.jpeg" ContentType="image/jpeg"/>
  <Override PartName="/ppt/media/image164.jpeg" ContentType="image/jpeg"/>
  <Override PartName="/ppt/media/image204.png" ContentType="image/png"/>
  <Override PartName="/ppt/media/image152.png" ContentType="image/png"/>
  <Override PartName="/ppt/media/image154.png" ContentType="image/png"/>
  <Override PartName="/ppt/media/image155.jpeg" ContentType="image/jpeg"/>
  <Override PartName="/ppt/media/image159.png" ContentType="image/png"/>
  <Override PartName="/ppt/media/image163.jpeg" ContentType="image/jpeg"/>
  <Override PartName="/ppt/media/image165.jpeg" ContentType="image/jpeg"/>
  <Override PartName="/ppt/media/image166.png" ContentType="image/png"/>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121.xml" ContentType="application/vnd.openxmlformats-officedocument.presentationml.slide+xml"/>
  <Override PartName="/ppt/slides/slide7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08.xml" ContentType="application/vnd.openxmlformats-officedocument.presentationml.slide+xml"/>
  <Override PartName="/ppt/slides/slide1.xml" ContentType="application/vnd.openxmlformats-officedocument.presentationml.slide+xml"/>
  <Override PartName="/ppt/slides/slide39.xml" ContentType="application/vnd.openxmlformats-officedocument.presentationml.slide+xml"/>
  <Override PartName="/ppt/slides/slide109.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36.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34.xml" ContentType="application/vnd.openxmlformats-officedocument.presentationml.slide+xml"/>
  <Override PartName="/ppt/slides/slide101.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s/slide100.xml" ContentType="application/vnd.openxmlformats-officedocument.presentationml.slide+xml"/>
  <Override PartName="/ppt/slides/slide58.xml" ContentType="application/vnd.openxmlformats-officedocument.presentationml.slide+xml"/>
  <Override PartName="/ppt/slides/slide32.xml" ContentType="application/vnd.openxmlformats-officedocument.presentationml.slide+xml"/>
  <Override PartName="/ppt/slides/slide57.xml" ContentType="application/vnd.openxmlformats-officedocument.presentationml.slide+xml"/>
  <Override PartName="/ppt/slides/slide31.xml" ContentType="application/vnd.openxmlformats-officedocument.presentationml.slide+xml"/>
  <Override PartName="/ppt/slides/slide56.xml" ContentType="application/vnd.openxmlformats-officedocument.presentationml.slide+xml"/>
  <Override PartName="/ppt/slides/slide30.xml" ContentType="application/vnd.openxmlformats-officedocument.presentationml.slide+xml"/>
  <Override PartName="/ppt/slides/slide5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49.xml" ContentType="application/vnd.openxmlformats-officedocument.presentationml.slide+xml"/>
  <Override PartName="/ppt/slides/slide23.xml" ContentType="application/vnd.openxmlformats-officedocument.presentationml.slide+xml"/>
  <Override PartName="/ppt/slides/slide48.xml" ContentType="application/vnd.openxmlformats-officedocument.presentationml.slide+xml"/>
  <Override PartName="/ppt/slides/slide22.xml" ContentType="application/vnd.openxmlformats-officedocument.presentationml.slide+xml"/>
  <Override PartName="/ppt/slides/slide47.xml" ContentType="application/vnd.openxmlformats-officedocument.presentationml.slide+xml"/>
  <Override PartName="/ppt/slides/slide21.xml" ContentType="application/vnd.openxmlformats-officedocument.presentationml.slide+xml"/>
  <Override PartName="/ppt/slides/_rels/slide127.xml.rels" ContentType="application/vnd.openxmlformats-package.relationships+xml"/>
  <Override PartName="/ppt/slides/_rels/slide122.xml.rels" ContentType="application/vnd.openxmlformats-package.relationships+xml"/>
  <Override PartName="/ppt/slides/_rels/slide121.xml.rels" ContentType="application/vnd.openxmlformats-package.relationships+xml"/>
  <Override PartName="/ppt/slides/_rels/slide120.xml.rels" ContentType="application/vnd.openxmlformats-package.relationships+xml"/>
  <Override PartName="/ppt/slides/_rels/slide119.xml.rels" ContentType="application/vnd.openxmlformats-package.relationships+xml"/>
  <Override PartName="/ppt/slides/_rels/slide118.xml.rels" ContentType="application/vnd.openxmlformats-package.relationships+xml"/>
  <Override PartName="/ppt/slides/_rels/slide109.xml.rels" ContentType="application/vnd.openxmlformats-package.relationships+xml"/>
  <Override PartName="/ppt/slides/_rels/slide108.xml.rels" ContentType="application/vnd.openxmlformats-package.relationships+xml"/>
  <Override PartName="/ppt/slides/_rels/slide107.xml.rels" ContentType="application/vnd.openxmlformats-package.relationships+xml"/>
  <Override PartName="/ppt/slides/_rels/slide106.xml.rels" ContentType="application/vnd.openxmlformats-package.relationships+xml"/>
  <Override PartName="/ppt/slides/_rels/slide126.xml.rels" ContentType="application/vnd.openxmlformats-package.relationships+xml"/>
  <Override PartName="/ppt/slides/_rels/slide99.xml.rels" ContentType="application/vnd.openxmlformats-package.relationships+xml"/>
  <Override PartName="/ppt/slides/_rels/slide95.xml.rels" ContentType="application/vnd.openxmlformats-package.relationships+xml"/>
  <Override PartName="/ppt/slides/_rels/slide116.xml.rels" ContentType="application/vnd.openxmlformats-package.relationships+xml"/>
  <Override PartName="/ppt/slides/_rels/slide89.xml.rels" ContentType="application/vnd.openxmlformats-package.relationships+xml"/>
  <Override PartName="/ppt/slides/_rels/slide82.xml.rels" ContentType="application/vnd.openxmlformats-package.relationships+xml"/>
  <Override PartName="/ppt/slides/_rels/slide79.xml.rels" ContentType="application/vnd.openxmlformats-package.relationships+xml"/>
  <Override PartName="/ppt/slides/_rels/slide10.xml.rels" ContentType="application/vnd.openxmlformats-package.relationships+xml"/>
  <Override PartName="/ppt/slides/_rels/slide81.xml.rels" ContentType="application/vnd.openxmlformats-package.relationships+xml"/>
  <Override PartName="/ppt/slides/_rels/slide32.xml.rels" ContentType="application/vnd.openxmlformats-package.relationships+xml"/>
  <Override PartName="/ppt/slides/_rels/slide27.xml.rels" ContentType="application/vnd.openxmlformats-package.relationships+xml"/>
  <Override PartName="/ppt/slides/_rels/slide80.xml.rels" ContentType="application/vnd.openxmlformats-package.relationships+xml"/>
  <Override PartName="/ppt/slides/_rels/slide31.xml.rels" ContentType="application/vnd.openxmlformats-package.relationships+xml"/>
  <Override PartName="/ppt/slides/_rels/slide29.xml.rels" ContentType="application/vnd.openxmlformats-package.relationships+xml"/>
  <Override PartName="/ppt/slides/_rels/slide78.xml.rels" ContentType="application/vnd.openxmlformats-package.relationships+xml"/>
  <Override PartName="/ppt/slides/_rels/slide30.xml.rels" ContentType="application/vnd.openxmlformats-package.relationships+xml"/>
  <Override PartName="/ppt/slides/_rels/slide28.xml.rels" ContentType="application/vnd.openxmlformats-package.relationships+xml"/>
  <Override PartName="/ppt/slides/_rels/slide77.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123.xml.rels" ContentType="application/vnd.openxmlformats-package.relationships+xml"/>
  <Override PartName="/ppt/slides/_rels/slide96.xml.rels" ContentType="application/vnd.openxmlformats-package.relationships+xml"/>
  <Override PartName="/ppt/slides/_rels/slide47.xml.rels" ContentType="application/vnd.openxmlformats-package.relationships+xml"/>
  <Override PartName="/ppt/slides/_rels/slide46.xml.rels" ContentType="application/vnd.openxmlformats-package.relationships+xml"/>
  <Override PartName="/ppt/slides/_rels/slide102.xml.rels" ContentType="application/vnd.openxmlformats-package.relationships+xml"/>
  <Override PartName="/ppt/slides/_rels/slide26.xml.rels" ContentType="application/vnd.openxmlformats-package.relationships+xml"/>
  <Override PartName="/ppt/slides/_rels/slide75.xml.rels" ContentType="application/vnd.openxmlformats-package.relationships+xml"/>
  <Override PartName="/ppt/slides/_rels/slide112.xml.rels" ContentType="application/vnd.openxmlformats-package.relationships+xml"/>
  <Override PartName="/ppt/slides/_rels/slide85.xml.rels" ContentType="application/vnd.openxmlformats-package.relationships+xml"/>
  <Override PartName="/ppt/slides/_rels/slide36.xml.rels" ContentType="application/vnd.openxmlformats-package.relationships+xml"/>
  <Override PartName="/ppt/slides/_rels/slide5.xml.rels" ContentType="application/vnd.openxmlformats-package.relationships+xml"/>
  <Override PartName="/ppt/slides/_rels/slide101.xml.rels" ContentType="application/vnd.openxmlformats-package.relationships+xml"/>
  <Override PartName="/ppt/slides/_rels/slide25.xml.rels" ContentType="application/vnd.openxmlformats-package.relationships+xml"/>
  <Override PartName="/ppt/slides/_rels/slide74.xml.rels" ContentType="application/vnd.openxmlformats-package.relationships+xml"/>
  <Override PartName="/ppt/slides/_rels/slide111.xml.rels" ContentType="application/vnd.openxmlformats-package.relationships+xml"/>
  <Override PartName="/ppt/slides/_rels/slide84.xml.rels" ContentType="application/vnd.openxmlformats-package.relationships+xml"/>
  <Override PartName="/ppt/slides/_rels/slide35.xml.rels" ContentType="application/vnd.openxmlformats-package.relationships+xml"/>
  <Override PartName="/ppt/slides/_rels/slide70.xml.rels" ContentType="application/vnd.openxmlformats-package.relationships+xml"/>
  <Override PartName="/ppt/slides/_rels/slide4.xml.rels" ContentType="application/vnd.openxmlformats-package.relationships+xml"/>
  <Override PartName="/ppt/slides/_rels/slide94.xml.rels" ContentType="application/vnd.openxmlformats-package.relationships+xml"/>
  <Override PartName="/ppt/slides/_rels/slide45.xml.rels" ContentType="application/vnd.openxmlformats-package.relationships+xml"/>
  <Override PartName="/ppt/slides/_rels/slide100.xml.rels" ContentType="application/vnd.openxmlformats-package.relationships+xml"/>
  <Override PartName="/ppt/slides/_rels/slide24.xml.rels" ContentType="application/vnd.openxmlformats-package.relationships+xml"/>
  <Override PartName="/ppt/slides/_rels/slide73.xml.rels" ContentType="application/vnd.openxmlformats-package.relationships+xml"/>
  <Override PartName="/ppt/slides/_rels/slide3.xml.rels" ContentType="application/vnd.openxmlformats-package.relationships+xml"/>
  <Override PartName="/ppt/slides/_rels/slide3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110.xml.rels" ContentType="application/vnd.openxmlformats-package.relationships+xml"/>
  <Override PartName="/ppt/slides/_rels/slide83.xml.rels" ContentType="application/vnd.openxmlformats-package.relationships+xml"/>
  <Override PartName="/ppt/slides/_rels/slide34.xml.rels" ContentType="application/vnd.openxmlformats-package.relationships+xml"/>
  <Override PartName="/ppt/slides/_rels/slide2.xml.rels" ContentType="application/vnd.openxmlformats-package.relationships+xml"/>
  <Override PartName="/ppt/slides/_rels/slide103.xml.rels" ContentType="application/vnd.openxmlformats-package.relationships+xml"/>
  <Override PartName="/ppt/slides/_rels/slide76.xml.rels" ContentType="application/vnd.openxmlformats-package.relationships+xml"/>
  <Override PartName="/ppt/slides/_rels/slide8.xml.rels" ContentType="application/vnd.openxmlformats-package.relationships+xml"/>
  <Override PartName="/ppt/slides/_rels/slide60.xml.rels" ContentType="application/vnd.openxmlformats-package.relationships+xml"/>
  <Override PartName="/ppt/slides/_rels/slide11.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13.xml.rels" ContentType="application/vnd.openxmlformats-package.relationships+xml"/>
  <Override PartName="/ppt/slides/_rels/slide86.xml.rels" ContentType="application/vnd.openxmlformats-package.relationships+xml"/>
  <Override PartName="/ppt/slides/_rels/slide37.xml.rels" ContentType="application/vnd.openxmlformats-package.relationships+xml"/>
  <Override PartName="/ppt/slides/_rels/slide114.xml.rels" ContentType="application/vnd.openxmlformats-package.relationships+xml"/>
  <Override PartName="/ppt/slides/_rels/slide87.xml.rels" ContentType="application/vnd.openxmlformats-package.relationships+xml"/>
  <Override PartName="/ppt/slides/_rels/slide38.xml.rels" ContentType="application/vnd.openxmlformats-package.relationships+xml"/>
  <Override PartName="/ppt/slides/_rels/slide115.xml.rels" ContentType="application/vnd.openxmlformats-package.relationships+xml"/>
  <Override PartName="/ppt/slides/_rels/slide88.xml.rels" ContentType="application/vnd.openxmlformats-package.relationships+xml"/>
  <Override PartName="/ppt/slides/_rels/slide39.xml.rels" ContentType="application/vnd.openxmlformats-package.relationships+xml"/>
  <Override PartName="/ppt/slides/_rels/slide40.xml.rels" ContentType="application/vnd.openxmlformats-package.relationships+xml"/>
  <Override PartName="/ppt/slides/_rels/slide90.xml.rels" ContentType="application/vnd.openxmlformats-package.relationships+xml"/>
  <Override PartName="/ppt/slides/_rels/slide41.xml.rels" ContentType="application/vnd.openxmlformats-package.relationships+xml"/>
  <Override PartName="/ppt/slides/_rels/slide91.xml.rels" ContentType="application/vnd.openxmlformats-package.relationships+xml"/>
  <Override PartName="/ppt/slides/_rels/slide42.xml.rels" ContentType="application/vnd.openxmlformats-package.relationships+xml"/>
  <Override PartName="/ppt/slides/_rels/slide92.xml.rels" ContentType="application/vnd.openxmlformats-package.relationships+xml"/>
  <Override PartName="/ppt/slides/_rels/slide43.xml.rels" ContentType="application/vnd.openxmlformats-package.relationships+xml"/>
  <Override PartName="/ppt/slides/_rels/slide22.xml.rels" ContentType="application/vnd.openxmlformats-package.relationships+xml"/>
  <Override PartName="/ppt/slides/_rels/slide71.xml.rels" ContentType="application/vnd.openxmlformats-package.relationships+xml"/>
  <Override PartName="/ppt/slides/_rels/slide93.xml.rels" ContentType="application/vnd.openxmlformats-package.relationships+xml"/>
  <Override PartName="/ppt/slides/_rels/slide44.xml.rels" ContentType="application/vnd.openxmlformats-package.relationships+xml"/>
  <Override PartName="/ppt/slides/_rels/slide23.xml.rels" ContentType="application/vnd.openxmlformats-package.relationships+xml"/>
  <Override PartName="/ppt/slides/_rels/slide72.xml.rels" ContentType="application/vnd.openxmlformats-package.relationships+xml"/>
  <Override PartName="/ppt/slides/_rels/slide124.xml.rels" ContentType="application/vnd.openxmlformats-package.relationships+xml"/>
  <Override PartName="/ppt/slides/_rels/slide97.xml.rels" ContentType="application/vnd.openxmlformats-package.relationships+xml"/>
  <Override PartName="/ppt/slides/_rels/slide48.xml.rels" ContentType="application/vnd.openxmlformats-package.relationships+xml"/>
  <Override PartName="/ppt/slides/_rels/slide125.xml.rels" ContentType="application/vnd.openxmlformats-package.relationships+xml"/>
  <Override PartName="/ppt/slides/_rels/slide98.xml.rels" ContentType="application/vnd.openxmlformats-package.relationships+xml"/>
  <Override PartName="/ppt/slides/_rels/slide49.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117.xml.rels" ContentType="application/vnd.openxmlformats-package.relationships+xml"/>
  <Override PartName="/ppt/slides/_rels/slide69.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52.xml.rels" ContentType="application/vnd.openxmlformats-package.relationships+xml"/>
  <Override PartName="/ppt/slides/_rels/slide53.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104.xml.rels" ContentType="application/vnd.openxmlformats-package.relationships+xml"/>
  <Override PartName="/ppt/slides/_rels/slide56.xml.rels" ContentType="application/vnd.openxmlformats-package.relationships+xml"/>
  <Override PartName="/ppt/slides/_rels/slide105.xml.rels" ContentType="application/vnd.openxmlformats-package.relationships+xml"/>
  <Override PartName="/ppt/slides/_rels/slide57.xml.rels" ContentType="application/vnd.openxmlformats-package.relationships+xml"/>
  <Override PartName="/ppt/slides/_rels/slide12.xml.rels" ContentType="application/vnd.openxmlformats-package.relationships+xml"/>
  <Override PartName="/ppt/slides/_rels/slide61.xml.rels" ContentType="application/vnd.openxmlformats-package.relationships+xml"/>
  <Override PartName="/ppt/slides/_rels/slide13.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16.xml.rels" ContentType="application/vnd.openxmlformats-package.relationships+xml"/>
  <Override PartName="/ppt/slides/_rels/slide65.xml.rels" ContentType="application/vnd.openxmlformats-package.relationships+xml"/>
  <Override PartName="/ppt/slides/_rels/slide17.xml.rels" ContentType="application/vnd.openxmlformats-package.relationships+xml"/>
  <Override PartName="/ppt/slides/_rels/slide66.xml.rels" ContentType="application/vnd.openxmlformats-package.relationships+xml"/>
  <Override PartName="/ppt/slides/_rels/slide18.xml.rels" ContentType="application/vnd.openxmlformats-package.relationships+xml"/>
  <Override PartName="/ppt/slides/_rels/slide67.xml.rels" ContentType="application/vnd.openxmlformats-package.relationships+xml"/>
  <Override PartName="/ppt/slides/_rels/slide19.xml.rels" ContentType="application/vnd.openxmlformats-package.relationships+xml"/>
  <Override PartName="/ppt/slides/_rels/slide68.xml.rels" ContentType="application/vnd.openxmlformats-package.relationships+xml"/>
  <Override PartName="/ppt/slides/slide46.xml" ContentType="application/vnd.openxmlformats-officedocument.presentationml.slide+xml"/>
  <Override PartName="/ppt/slides/slide20.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37.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65.xml" ContentType="application/vnd.openxmlformats-officedocument.presentationml.slide+xml"/>
  <Override PartName="/ppt/slides/slide41.xml" ContentType="application/vnd.openxmlformats-officedocument.presentationml.slide+xml"/>
  <Override PartName="/ppt/slides/slide66.xml" ContentType="application/vnd.openxmlformats-officedocument.presentationml.slide+xml"/>
  <Override PartName="/ppt/slides/slide42.xml" ContentType="application/vnd.openxmlformats-officedocument.presentationml.slide+xml"/>
  <Override PartName="/ppt/slides/slide67.xml" ContentType="application/vnd.openxmlformats-officedocument.presentationml.slide+xml"/>
  <Override PartName="/ppt/slides/slide43.xml" ContentType="application/vnd.openxmlformats-officedocument.presentationml.slide+xml"/>
  <Override PartName="/ppt/slides/slide110.xml" ContentType="application/vnd.openxmlformats-officedocument.presentationml.slide+xml"/>
  <Override PartName="/ppt/slides/slide68.xml" ContentType="application/vnd.openxmlformats-officedocument.presentationml.slide+xml"/>
  <Override PartName="/ppt/slides/slide44.xml" ContentType="application/vnd.openxmlformats-officedocument.presentationml.slide+xml"/>
  <Override PartName="/ppt/slides/slide111.xml" ContentType="application/vnd.openxmlformats-officedocument.presentationml.slide+xml"/>
  <Override PartName="/ppt/slides/slide69.xml" ContentType="application/vnd.openxmlformats-officedocument.presentationml.slide+xml"/>
  <Override PartName="/ppt/slides/slide50.xml" ContentType="application/vnd.openxmlformats-officedocument.presentationml.slide+xml"/>
  <Override PartName="/ppt/slides/slide75.xml" ContentType="application/vnd.openxmlformats-officedocument.presentationml.slide+xml"/>
  <Override PartName="/ppt/slides/slide51.xml" ContentType="application/vnd.openxmlformats-officedocument.presentationml.slide+xml"/>
  <Override PartName="/ppt/slides/slide76.xml" ContentType="application/vnd.openxmlformats-officedocument.presentationml.slide+xml"/>
  <Override PartName="/ppt/slides/slide52.xml" ContentType="application/vnd.openxmlformats-officedocument.presentationml.slide+xml"/>
  <Override PartName="/ppt/slides/slide77.xml" ContentType="application/vnd.openxmlformats-officedocument.presentationml.slide+xml"/>
  <Override PartName="/ppt/slides/slide53.xml" ContentType="application/vnd.openxmlformats-officedocument.presentationml.slide+xml"/>
  <Override PartName="/ppt/slides/slide120.xml" ContentType="application/vnd.openxmlformats-officedocument.presentationml.slide+xml"/>
  <Override PartName="/ppt/slides/slide78.xml" ContentType="application/vnd.openxmlformats-officedocument.presentationml.slide+xml"/>
  <Override PartName="/ppt/slides/slide54.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95.xml.rels" ContentType="application/vnd.openxmlformats-package.relationships+xml"/>
  <Override PartName="/ppt/slideLayouts/_rels/slideLayout89.xml.rels" ContentType="application/vnd.openxmlformats-package.relationships+xml"/>
  <Override PartName="/ppt/slideLayouts/_rels/slideLayout88.xml.rels" ContentType="application/vnd.openxmlformats-package.relationships+xml"/>
  <Override PartName="/ppt/slideLayouts/_rels/slideLayout82.xml.rels" ContentType="application/vnd.openxmlformats-package.relationships+xml"/>
  <Override PartName="/ppt/slideLayouts/_rels/slideLayout79.xml.rels" ContentType="application/vnd.openxmlformats-package.relationships+xml"/>
  <Override PartName="/ppt/slideLayouts/_rels/slideLayout85.xml.rels" ContentType="application/vnd.openxmlformats-package.relationships+xml"/>
  <Override PartName="/ppt/slideLayouts/_rels/slideLayout36.xml.rels" ContentType="application/vnd.openxmlformats-package.relationships+xml"/>
  <Override PartName="/ppt/slideLayouts/_rels/slideLayout84.xml.rels" ContentType="application/vnd.openxmlformats-package.relationships+xml"/>
  <Override PartName="/ppt/slideLayouts/_rels/slideLayout35.xml.rels" ContentType="application/vnd.openxmlformats-package.relationships+xml"/>
  <Override PartName="/ppt/slideLayouts/_rels/slideLayout83.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81.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80.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78.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3.xml.rels" ContentType="application/vnd.openxmlformats-package.relationships+xml"/>
  <Override PartName="/ppt/slideLayouts/_rels/slideLayout96.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9.xml.rels" ContentType="application/vnd.openxmlformats-package.relationships+xml"/>
  <Override PartName="/ppt/slideLayouts/_rels/slideLayout14.xml.rels" ContentType="application/vnd.openxmlformats-package.relationships+xml"/>
  <Override PartName="/ppt/slideLayouts/_rels/slideLayout2.xml.rels" ContentType="application/vnd.openxmlformats-package.relationships+xml"/>
  <Override PartName="/ppt/slideLayouts/_rels/slideLayout46.xml.rels" ContentType="application/vnd.openxmlformats-package.relationships+xml"/>
  <Override PartName="/ppt/slideLayouts/_rels/slideLayout4.xml.rels" ContentType="application/vnd.openxmlformats-package.relationships+xml"/>
  <Override PartName="/ppt/slideLayouts/_rels/slideLayout48.xml.rels" ContentType="application/vnd.openxmlformats-package.relationships+xml"/>
  <Override PartName="/ppt/slideLayouts/_rels/slideLayout59.xml.rels" ContentType="application/vnd.openxmlformats-package.relationships+xml"/>
  <Override PartName="/ppt/slideLayouts/_rels/slideLayout1.xml.rels" ContentType="application/vnd.openxmlformats-package.relationships+xml"/>
  <Override PartName="/ppt/slideLayouts/_rels/slideLayout60.xml.rels" ContentType="application/vnd.openxmlformats-package.relationships+xml"/>
  <Override PartName="/ppt/slideLayouts/_rels/slideLayout11.xml.rels" ContentType="application/vnd.openxmlformats-package.relationships+xml"/>
  <Override PartName="/ppt/slideLayouts/_rels/slideLayout58.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86.xml.rels" ContentType="application/vnd.openxmlformats-package.relationships+xml"/>
  <Override PartName="/ppt/slideLayouts/_rels/slideLayout37.xml.rels" ContentType="application/vnd.openxmlformats-package.relationships+xml"/>
  <Override PartName="/ppt/slideLayouts/_rels/slideLayout8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90.xml.rels" ContentType="application/vnd.openxmlformats-package.relationships+xml"/>
  <Override PartName="/ppt/slideLayouts/_rels/slideLayout41.xml.rels" ContentType="application/vnd.openxmlformats-package.relationships+xml"/>
  <Override PartName="/ppt/slideLayouts/_rels/slideLayout91.xml.rels" ContentType="application/vnd.openxmlformats-package.relationships+xml"/>
  <Override PartName="/ppt/slideLayouts/_rels/slideLayout42.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0.xml.rels" ContentType="application/vnd.openxmlformats-package.relationships+xml"/>
  <Override PartName="/ppt/slideLayouts/_rels/slideLayout92.xml.rels" ContentType="application/vnd.openxmlformats-package.relationships+xml"/>
  <Override PartName="/ppt/slideLayouts/_rels/slideLayout43.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71.xml.rels" ContentType="application/vnd.openxmlformats-package.relationships+xml"/>
  <Override PartName="/ppt/slideLayouts/_rels/slideLayout93.xml.rels" ContentType="application/vnd.openxmlformats-package.relationships+xml"/>
  <Override PartName="/ppt/slideLayouts/_rels/slideLayout44.xml.rels" ContentType="application/vnd.openxmlformats-package.relationships+xml"/>
  <Override PartName="/ppt/slideLayouts/_rels/slideLayout23.xml.rels" ContentType="application/vnd.openxmlformats-package.relationships+xml"/>
  <Override PartName="/ppt/slideLayouts/_rels/slideLayout72.xml.rels" ContentType="application/vnd.openxmlformats-package.relationships+xml"/>
  <Override PartName="/ppt/slideLayouts/_rels/slideLayout94.xml.rels" ContentType="application/vnd.openxmlformats-package.relationships+xml"/>
  <Override PartName="/ppt/slideLayouts/_rels/slideLayout45.xml.rels" ContentType="application/vnd.openxmlformats-package.relationships+xml"/>
  <Override PartName="/ppt/slideLayouts/_rels/slideLayout24.xml.rels" ContentType="application/vnd.openxmlformats-package.relationships+xml"/>
  <Override PartName="/ppt/slideLayouts/_rels/slideLayout73.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3.xml.rels" ContentType="application/vnd.openxmlformats-package.relationships+xml"/>
  <Override PartName="/ppt/slideLayouts/_rels/slideLayout54.xml.rels" ContentType="application/vnd.openxmlformats-package.relationships+xml"/>
  <Override PartName="/ppt/slideLayouts/_rels/slideLayout55.xml.rels" ContentType="application/vnd.openxmlformats-package.relationships+xml"/>
  <Override PartName="/ppt/slideLayouts/_rels/slideLayout56.xml.rels" ContentType="application/vnd.openxmlformats-package.relationships+xml"/>
  <Override PartName="/ppt/slideLayouts/_rels/slideLayout57.xml.rels" ContentType="application/vnd.openxmlformats-package.relationships+xml"/>
  <Override PartName="/ppt/slideLayouts/_rels/slideLayout12.xml.rels" ContentType="application/vnd.openxmlformats-package.relationships+xml"/>
  <Override PartName="/ppt/slideLayouts/_rels/slideLayout61.xml.rels" ContentType="application/vnd.openxmlformats-package.relationships+xml"/>
  <Override PartName="/ppt/slideLayouts/_rels/slideLayout13.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5.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65.xml.rels" ContentType="application/vnd.openxmlformats-package.relationships+xml"/>
  <Override PartName="/ppt/slideLayouts/_rels/slideLayout17.xml.rels" ContentType="application/vnd.openxmlformats-package.relationships+xml"/>
  <Override PartName="/ppt/slideLayouts/_rels/slideLayout66.xml.rels" ContentType="application/vnd.openxmlformats-package.relationships+xml"/>
  <Override PartName="/ppt/slideLayouts/_rels/slideLayout18.xml.rels" ContentType="application/vnd.openxmlformats-package.relationships+xml"/>
  <Override PartName="/ppt/slideLayouts/_rels/slideLayout67.xml.rels" ContentType="application/vnd.openxmlformats-package.relationships+xml"/>
  <Override PartName="/ppt/slideLayouts/_rels/slideLayout19.xml.rels" ContentType="application/vnd.openxmlformats-package.relationships+xml"/>
  <Override PartName="/ppt/slideLayouts/_rels/slideLayout68.xml.rels" ContentType="application/vnd.openxmlformats-package.relationships+xml"/>
  <Override PartName="/ppt/slideLayouts/_rels/slideLayout25.xml.rels" ContentType="application/vnd.openxmlformats-package.relationships+xml"/>
  <Override PartName="/ppt/slideLayouts/_rels/slideLayout74.xml.rels" ContentType="application/vnd.openxmlformats-package.relationships+xml"/>
  <Override PartName="/ppt/slideLayouts/_rels/slideLayout26.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42.xml" ContentType="application/vnd.openxmlformats-officedocument.presentationml.slideLayout+xml"/>
  <Override PartName="/ppt/slideLayouts/slideLayout67.xml" ContentType="application/vnd.openxmlformats-officedocument.presentationml.slideLayout+xml"/>
  <Override PartName="/ppt/slideLayouts/slideLayout41.xml" ContentType="application/vnd.openxmlformats-officedocument.presentationml.slideLayout+xml"/>
  <Override PartName="/ppt/slideLayouts/slideLayout66.xml" ContentType="application/vnd.openxmlformats-officedocument.presentationml.slideLayout+xml"/>
  <Override PartName="/ppt/slideLayouts/slideLayout40.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43.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44.xml" ContentType="application/vnd.openxmlformats-officedocument.presentationml.slideLayout+xml"/>
  <Override PartName="/ppt/slideLayouts/slideLayout69.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45.xml" ContentType="application/vnd.openxmlformats-officedocument.presentationml.slideLayout+xml"/>
  <Override PartName="/ppt/slideLayouts/slideLayout36.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59.xml" ContentType="application/vnd.openxmlformats-officedocument.presentationml.slideLayout+xml"/>
  <Override PartName="/ppt/slideLayouts/slideLayout33.xml" ContentType="application/vnd.openxmlformats-officedocument.presentationml.slideLayout+xml"/>
  <Override PartName="/ppt/slideLayouts/slideLayout58.xml" ContentType="application/vnd.openxmlformats-officedocument.presentationml.slideLayout+xml"/>
  <Override PartName="/ppt/slideLayouts/slideLayout32.xml" ContentType="application/vnd.openxmlformats-officedocument.presentationml.slideLayout+xml"/>
  <Override PartName="/ppt/slideLayouts/slideLayout57.xml" ContentType="application/vnd.openxmlformats-officedocument.presentationml.slideLayout+xml"/>
  <Override PartName="/ppt/slideLayouts/slideLayout31.xml" ContentType="application/vnd.openxmlformats-officedocument.presentationml.slideLayout+xml"/>
  <Override PartName="/ppt/slideLayouts/slideLayout56.xml" ContentType="application/vnd.openxmlformats-officedocument.presentationml.slideLayout+xml"/>
  <Override PartName="/ppt/slideLayouts/slideLayout30.xml" ContentType="application/vnd.openxmlformats-officedocument.presentationml.slideLayout+xml"/>
  <Override PartName="/ppt/slideLayouts/slideLayout55.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49.xml" ContentType="application/vnd.openxmlformats-officedocument.presentationml.slideLayout+xml"/>
  <Override PartName="/ppt/slideLayouts/slideLayout23.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47.xml" ContentType="application/vnd.openxmlformats-officedocument.presentationml.slideLayout+xml"/>
  <Override PartName="/ppt/slideLayouts/slideLayout21.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12.xml" ContentType="application/vnd.openxmlformats-officedocument.presentationml.slideLayout+xml"/>
  <Override PartName="/ppt/slideLayouts/slideLayout37.xml" ContentType="application/vnd.openxmlformats-officedocument.presentationml.slideLayout+xml"/>
  <Override PartName="/ppt/slideLayouts/slideLayout13.xml" ContentType="application/vnd.openxmlformats-officedocument.presentationml.slideLayout+xml"/>
  <Override PartName="/ppt/slideLayouts/slideLayout38.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50.xml" ContentType="application/vnd.openxmlformats-officedocument.presentationml.slideLayout+xml"/>
  <Override PartName="/ppt/slideLayouts/slideLayout75.xml" ContentType="application/vnd.openxmlformats-officedocument.presentationml.slideLayout+xml"/>
  <Override PartName="/ppt/slideLayouts/slideLayout51.xml" ContentType="application/vnd.openxmlformats-officedocument.presentationml.slideLayout+xml"/>
  <Override PartName="/ppt/slideLayouts/slideLayout76.xml" ContentType="application/vnd.openxmlformats-officedocument.presentationml.slideLayout+xml"/>
  <Override PartName="/ppt/slideLayouts/slideLayout52.xml" ContentType="application/vnd.openxmlformats-officedocument.presentationml.slideLayout+xml"/>
  <Override PartName="/ppt/slideLayouts/slideLayout77.xml" ContentType="application/vnd.openxmlformats-officedocument.presentationml.slideLayout+xml"/>
  <Override PartName="/ppt/slideLayouts/slideLayout53.xml" ContentType="application/vnd.openxmlformats-officedocument.presentationml.slideLayout+xml"/>
  <Override PartName="/ppt/slideLayouts/slideLayout78.xml" ContentType="application/vnd.openxmlformats-officedocument.presentationml.slideLayout+xml"/>
  <Override PartName="/ppt/slideLayouts/slideLayout5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Lst>
  <p:sldSz cx="13004800" cy="97536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notesMaster" Target="notesMasters/notesMaster1.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slide" Target="slides/slide79.xml"/><Relationship Id="rId90" Type="http://schemas.openxmlformats.org/officeDocument/2006/relationships/slide" Target="slides/slide80.xml"/><Relationship Id="rId91" Type="http://schemas.openxmlformats.org/officeDocument/2006/relationships/slide" Target="slides/slide81.xml"/><Relationship Id="rId92" Type="http://schemas.openxmlformats.org/officeDocument/2006/relationships/slide" Target="slides/slide82.xml"/><Relationship Id="rId93" Type="http://schemas.openxmlformats.org/officeDocument/2006/relationships/slide" Target="slides/slide83.xml"/><Relationship Id="rId94" Type="http://schemas.openxmlformats.org/officeDocument/2006/relationships/slide" Target="slides/slide84.xml"/><Relationship Id="rId95" Type="http://schemas.openxmlformats.org/officeDocument/2006/relationships/slide" Target="slides/slide85.xml"/><Relationship Id="rId96" Type="http://schemas.openxmlformats.org/officeDocument/2006/relationships/slide" Target="slides/slide86.xml"/><Relationship Id="rId97" Type="http://schemas.openxmlformats.org/officeDocument/2006/relationships/slide" Target="slides/slide87.xml"/><Relationship Id="rId98" Type="http://schemas.openxmlformats.org/officeDocument/2006/relationships/slide" Target="slides/slide88.xml"/><Relationship Id="rId99" Type="http://schemas.openxmlformats.org/officeDocument/2006/relationships/slide" Target="slides/slide89.xml"/><Relationship Id="rId100" Type="http://schemas.openxmlformats.org/officeDocument/2006/relationships/slide" Target="slides/slide90.xml"/><Relationship Id="rId101" Type="http://schemas.openxmlformats.org/officeDocument/2006/relationships/slide" Target="slides/slide91.xml"/><Relationship Id="rId102" Type="http://schemas.openxmlformats.org/officeDocument/2006/relationships/slide" Target="slides/slide92.xml"/><Relationship Id="rId103" Type="http://schemas.openxmlformats.org/officeDocument/2006/relationships/slide" Target="slides/slide93.xml"/><Relationship Id="rId104" Type="http://schemas.openxmlformats.org/officeDocument/2006/relationships/slide" Target="slides/slide94.xml"/><Relationship Id="rId105" Type="http://schemas.openxmlformats.org/officeDocument/2006/relationships/slide" Target="slides/slide95.xml"/><Relationship Id="rId106" Type="http://schemas.openxmlformats.org/officeDocument/2006/relationships/slide" Target="slides/slide96.xml"/><Relationship Id="rId107" Type="http://schemas.openxmlformats.org/officeDocument/2006/relationships/slide" Target="slides/slide97.xml"/><Relationship Id="rId108" Type="http://schemas.openxmlformats.org/officeDocument/2006/relationships/slide" Target="slides/slide98.xml"/><Relationship Id="rId109" Type="http://schemas.openxmlformats.org/officeDocument/2006/relationships/slide" Target="slides/slide99.xml"/><Relationship Id="rId110" Type="http://schemas.openxmlformats.org/officeDocument/2006/relationships/slide" Target="slides/slide100.xml"/><Relationship Id="rId111" Type="http://schemas.openxmlformats.org/officeDocument/2006/relationships/slide" Target="slides/slide101.xml"/><Relationship Id="rId112" Type="http://schemas.openxmlformats.org/officeDocument/2006/relationships/slide" Target="slides/slide102.xml"/><Relationship Id="rId113" Type="http://schemas.openxmlformats.org/officeDocument/2006/relationships/slide" Target="slides/slide103.xml"/><Relationship Id="rId114" Type="http://schemas.openxmlformats.org/officeDocument/2006/relationships/slide" Target="slides/slide104.xml"/><Relationship Id="rId115" Type="http://schemas.openxmlformats.org/officeDocument/2006/relationships/slide" Target="slides/slide105.xml"/><Relationship Id="rId116" Type="http://schemas.openxmlformats.org/officeDocument/2006/relationships/slide" Target="slides/slide106.xml"/><Relationship Id="rId117" Type="http://schemas.openxmlformats.org/officeDocument/2006/relationships/slide" Target="slides/slide107.xml"/><Relationship Id="rId118" Type="http://schemas.openxmlformats.org/officeDocument/2006/relationships/slide" Target="slides/slide108.xml"/><Relationship Id="rId119" Type="http://schemas.openxmlformats.org/officeDocument/2006/relationships/slide" Target="slides/slide109.xml"/><Relationship Id="rId120" Type="http://schemas.openxmlformats.org/officeDocument/2006/relationships/slide" Target="slides/slide110.xml"/><Relationship Id="rId121" Type="http://schemas.openxmlformats.org/officeDocument/2006/relationships/slide" Target="slides/slide111.xml"/><Relationship Id="rId122" Type="http://schemas.openxmlformats.org/officeDocument/2006/relationships/slide" Target="slides/slide112.xml"/><Relationship Id="rId123" Type="http://schemas.openxmlformats.org/officeDocument/2006/relationships/slide" Target="slides/slide113.xml"/><Relationship Id="rId124" Type="http://schemas.openxmlformats.org/officeDocument/2006/relationships/slide" Target="slides/slide114.xml"/><Relationship Id="rId125" Type="http://schemas.openxmlformats.org/officeDocument/2006/relationships/slide" Target="slides/slide115.xml"/><Relationship Id="rId126" Type="http://schemas.openxmlformats.org/officeDocument/2006/relationships/slide" Target="slides/slide116.xml"/><Relationship Id="rId127" Type="http://schemas.openxmlformats.org/officeDocument/2006/relationships/slide" Target="slides/slide117.xml"/><Relationship Id="rId128" Type="http://schemas.openxmlformats.org/officeDocument/2006/relationships/slide" Target="slides/slide118.xml"/><Relationship Id="rId129" Type="http://schemas.openxmlformats.org/officeDocument/2006/relationships/slide" Target="slides/slide119.xml"/><Relationship Id="rId130" Type="http://schemas.openxmlformats.org/officeDocument/2006/relationships/slide" Target="slides/slide120.xml"/><Relationship Id="rId131" Type="http://schemas.openxmlformats.org/officeDocument/2006/relationships/slide" Target="slides/slide121.xml"/><Relationship Id="rId132" Type="http://schemas.openxmlformats.org/officeDocument/2006/relationships/slide" Target="slides/slide122.xml"/><Relationship Id="rId133" Type="http://schemas.openxmlformats.org/officeDocument/2006/relationships/slide" Target="slides/slide123.xml"/><Relationship Id="rId134" Type="http://schemas.openxmlformats.org/officeDocument/2006/relationships/slide" Target="slides/slide124.xml"/><Relationship Id="rId135" Type="http://schemas.openxmlformats.org/officeDocument/2006/relationships/slide" Target="slides/slide125.xml"/><Relationship Id="rId136" Type="http://schemas.openxmlformats.org/officeDocument/2006/relationships/slide" Target="slides/slide126.xml"/><Relationship Id="rId137" Type="http://schemas.openxmlformats.org/officeDocument/2006/relationships/slide" Target="slides/slide127.xml"/>
</Relationships>
</file>

<file path=ppt/notesMasters/_rels/notesMaster1.xml.rels><?xml version="1.0" encoding="UTF-8"?>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PlaceHolder 1"/>
          <p:cNvSpPr>
            <a:spLocks noGrp="1"/>
          </p:cNvSpPr>
          <p:nvPr>
            <p:ph type="sldImg"/>
          </p:nvPr>
        </p:nvSpPr>
        <p:spPr>
          <a:xfrm>
            <a:off x="216000" y="812520"/>
            <a:ext cx="7127280" cy="4008960"/>
          </a:xfrm>
          <a:prstGeom prst="rect">
            <a:avLst/>
          </a:prstGeom>
        </p:spPr>
        <p:txBody>
          <a:bodyPr lIns="0" rIns="0" tIns="0" bIns="0" anchor="ctr"/>
          <a:p>
            <a:r>
              <a:rPr b="0" lang="es-ES" sz="4000" spc="-1" strike="noStrike">
                <a:solidFill>
                  <a:srgbClr val="000000"/>
                </a:solidFill>
                <a:latin typeface="Helvetica Neue"/>
              </a:rPr>
              <a:t>Pulse para desplazar la página</a:t>
            </a:r>
            <a:endParaRPr b="0" lang="es-ES" sz="4000" spc="-1" strike="noStrike">
              <a:solidFill>
                <a:srgbClr val="000000"/>
              </a:solidFill>
              <a:latin typeface="Helvetica Neue"/>
            </a:endParaRPr>
          </a:p>
        </p:txBody>
      </p:sp>
      <p:sp>
        <p:nvSpPr>
          <p:cNvPr id="353" name="PlaceHolder 2"/>
          <p:cNvSpPr>
            <a:spLocks noGrp="1"/>
          </p:cNvSpPr>
          <p:nvPr>
            <p:ph type="body"/>
          </p:nvPr>
        </p:nvSpPr>
        <p:spPr>
          <a:xfrm>
            <a:off x="756000" y="5078520"/>
            <a:ext cx="6047640" cy="4811040"/>
          </a:xfrm>
          <a:prstGeom prst="rect">
            <a:avLst/>
          </a:prstGeom>
        </p:spPr>
        <p:txBody>
          <a:bodyPr lIns="0" rIns="0" tIns="0" bIns="0"/>
          <a:p>
            <a:r>
              <a:rPr b="0" lang="es-ES" sz="2000" spc="-1" strike="noStrike">
                <a:latin typeface="Arial"/>
              </a:rPr>
              <a:t>Pulse para editar el formato de las notas</a:t>
            </a:r>
            <a:endParaRPr b="0" lang="es-ES" sz="2000" spc="-1" strike="noStrike">
              <a:latin typeface="Arial"/>
            </a:endParaRPr>
          </a:p>
        </p:txBody>
      </p:sp>
      <p:sp>
        <p:nvSpPr>
          <p:cNvPr id="354" name="PlaceHolder 3"/>
          <p:cNvSpPr>
            <a:spLocks noGrp="1"/>
          </p:cNvSpPr>
          <p:nvPr>
            <p:ph type="hdr"/>
          </p:nvPr>
        </p:nvSpPr>
        <p:spPr>
          <a:xfrm>
            <a:off x="0" y="0"/>
            <a:ext cx="3280680" cy="534240"/>
          </a:xfrm>
          <a:prstGeom prst="rect">
            <a:avLst/>
          </a:prstGeom>
        </p:spPr>
        <p:txBody>
          <a:bodyPr lIns="0" rIns="0" tIns="0" bIns="0"/>
          <a:p>
            <a:r>
              <a:rPr b="0" lang="es-ES" sz="1400" spc="-1" strike="noStrike">
                <a:latin typeface="Times New Roman"/>
              </a:rPr>
              <a:t>&lt;cabecera&gt;</a:t>
            </a:r>
            <a:endParaRPr b="0" lang="es-ES" sz="1400" spc="-1" strike="noStrike">
              <a:latin typeface="Times New Roman"/>
            </a:endParaRPr>
          </a:p>
        </p:txBody>
      </p:sp>
      <p:sp>
        <p:nvSpPr>
          <p:cNvPr id="355" name="PlaceHolder 4"/>
          <p:cNvSpPr>
            <a:spLocks noGrp="1"/>
          </p:cNvSpPr>
          <p:nvPr>
            <p:ph type="dt"/>
          </p:nvPr>
        </p:nvSpPr>
        <p:spPr>
          <a:xfrm>
            <a:off x="4278960" y="0"/>
            <a:ext cx="3280680" cy="534240"/>
          </a:xfrm>
          <a:prstGeom prst="rect">
            <a:avLst/>
          </a:prstGeom>
        </p:spPr>
        <p:txBody>
          <a:bodyPr lIns="0" rIns="0" tIns="0" bIns="0"/>
          <a:p>
            <a:pPr algn="r"/>
            <a:r>
              <a:rPr b="0" lang="es-ES" sz="1400" spc="-1" strike="noStrike">
                <a:latin typeface="Times New Roman"/>
              </a:rPr>
              <a:t>&lt;fecha/hora&gt;</a:t>
            </a:r>
            <a:endParaRPr b="0" lang="es-ES" sz="1400" spc="-1" strike="noStrike">
              <a:latin typeface="Times New Roman"/>
            </a:endParaRPr>
          </a:p>
        </p:txBody>
      </p:sp>
      <p:sp>
        <p:nvSpPr>
          <p:cNvPr id="356" name="PlaceHolder 5"/>
          <p:cNvSpPr>
            <a:spLocks noGrp="1"/>
          </p:cNvSpPr>
          <p:nvPr>
            <p:ph type="ftr"/>
          </p:nvPr>
        </p:nvSpPr>
        <p:spPr>
          <a:xfrm>
            <a:off x="0" y="10157400"/>
            <a:ext cx="3280680" cy="534240"/>
          </a:xfrm>
          <a:prstGeom prst="rect">
            <a:avLst/>
          </a:prstGeom>
        </p:spPr>
        <p:txBody>
          <a:bodyPr lIns="0" rIns="0" tIns="0" bIns="0" anchor="b"/>
          <a:p>
            <a:r>
              <a:rPr b="0" lang="es-ES" sz="1400" spc="-1" strike="noStrike">
                <a:latin typeface="Times New Roman"/>
              </a:rPr>
              <a:t>&lt;pie de página&gt;</a:t>
            </a:r>
            <a:endParaRPr b="0" lang="es-ES" sz="1400" spc="-1" strike="noStrike">
              <a:latin typeface="Times New Roman"/>
            </a:endParaRPr>
          </a:p>
        </p:txBody>
      </p:sp>
      <p:sp>
        <p:nvSpPr>
          <p:cNvPr id="357" name="PlaceHolder 6"/>
          <p:cNvSpPr>
            <a:spLocks noGrp="1"/>
          </p:cNvSpPr>
          <p:nvPr>
            <p:ph type="sldNum"/>
          </p:nvPr>
        </p:nvSpPr>
        <p:spPr>
          <a:xfrm>
            <a:off x="4278960" y="10157400"/>
            <a:ext cx="3280680" cy="534240"/>
          </a:xfrm>
          <a:prstGeom prst="rect">
            <a:avLst/>
          </a:prstGeom>
        </p:spPr>
        <p:txBody>
          <a:bodyPr lIns="0" rIns="0" tIns="0" bIns="0" anchor="b"/>
          <a:p>
            <a:pPr algn="r"/>
            <a:fld id="{0D37B0BB-7A79-406E-8680-1B1B9A7602A1}"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
</Relationships>
</file>

<file path=ppt/notesSlides/_rels/notesSlide10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
</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
</Relationships>
</file>

<file path=ppt/notesSlides/notesSlide10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3" name="PlaceHolder 1"/>
          <p:cNvSpPr>
            <a:spLocks noGrp="1"/>
          </p:cNvSpPr>
          <p:nvPr>
            <p:ph type="sldImg"/>
          </p:nvPr>
        </p:nvSpPr>
        <p:spPr>
          <a:xfrm>
            <a:off x="1143000" y="685800"/>
            <a:ext cx="4571640" cy="3428640"/>
          </a:xfrm>
          <a:prstGeom prst="rect">
            <a:avLst/>
          </a:prstGeom>
        </p:spPr>
      </p:sp>
      <p:sp>
        <p:nvSpPr>
          <p:cNvPr id="934"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spcBef>
                <a:spcPts val="901"/>
              </a:spcBef>
            </a:pPr>
            <a:r>
              <a:rPr b="0" lang="es-ES" sz="2600" spc="-1" strike="noStrike">
                <a:latin typeface="Arial"/>
              </a:rPr>
              <a:t>The development of listening skills is obviously central in music, but it is also paramount in all areas of a child’s learning: listening supports language learning, which supports early literacy, which in turn supports learning across the curriculum. Music develops listening skills in a most effective way. The children are constantly encouraged to listen to the teacher, to each other and to themselves.</a:t>
            </a:r>
            <a:endParaRPr b="0" lang="es-ES" sz="2600" spc="-1" strike="noStrike">
              <a:latin typeface="Arial"/>
            </a:endParaRPr>
          </a:p>
        </p:txBody>
      </p:sp>
    </p:spTree>
  </p:cSld>
</p:notes>
</file>

<file path=ppt/notesSlides/notesSlide10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5" name="PlaceHolder 1"/>
          <p:cNvSpPr>
            <a:spLocks noGrp="1"/>
          </p:cNvSpPr>
          <p:nvPr>
            <p:ph type="sldImg"/>
          </p:nvPr>
        </p:nvSpPr>
        <p:spPr>
          <a:xfrm>
            <a:off x="1143000" y="685800"/>
            <a:ext cx="4571640" cy="3428640"/>
          </a:xfrm>
          <a:prstGeom prst="rect">
            <a:avLst/>
          </a:prstGeom>
        </p:spPr>
      </p:sp>
      <p:sp>
        <p:nvSpPr>
          <p:cNvPr id="936"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pPr>
            <a:r>
              <a:rPr b="0" lang="es-ES" sz="1400" spc="-1" strike="noStrike">
                <a:latin typeface="Times New Roman"/>
                <a:ea typeface="Times New Roman"/>
              </a:rPr>
              <a:t>Most music involves more than a single singer or instrument. The ability to perform in a coordinated way with other musicians is therefore a key skill. It takes a lot of practice to be able to perform and listen at the same time, and this why group work is so important, even for those who have solo instrumental lessons. Musical independence doesn't mean ignoring what the other musicians are doing; it requires you to listen to and engage with the other musical line as well as your own. </a:t>
            </a:r>
            <a:endParaRPr b="0" lang="es-ES" sz="14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3" name="PlaceHolder 1"/>
          <p:cNvSpPr>
            <a:spLocks noGrp="1"/>
          </p:cNvSpPr>
          <p:nvPr>
            <p:ph type="sldImg"/>
          </p:nvPr>
        </p:nvSpPr>
        <p:spPr>
          <a:xfrm>
            <a:off x="1143000" y="685800"/>
            <a:ext cx="4571640" cy="3428640"/>
          </a:xfrm>
          <a:prstGeom prst="rect">
            <a:avLst/>
          </a:prstGeom>
        </p:spPr>
      </p:sp>
      <p:sp>
        <p:nvSpPr>
          <p:cNvPr id="914"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pPr>
            <a:r>
              <a:rPr b="0" lang="es-ES" sz="1400" spc="-1" strike="noStrike">
                <a:latin typeface="Times New Roman"/>
                <a:ea typeface="Times New Roman"/>
              </a:rPr>
              <a:t>Zoltán Kodály (1882–1967) was a Hungarian composer, folk music collector and music educator. Over a long career he developed a radical new approach to music teaching. His principles were put into practice with the founding of the first ‘Singing School’ in Hungary in 1950. By the mid 1960s there were about 130 such schools in Hungary. </a:t>
            </a:r>
            <a:endParaRPr b="0" lang="es-ES" sz="1400" spc="-1" strike="noStrike">
              <a:latin typeface="Arial"/>
            </a:endParaRPr>
          </a:p>
          <a:p>
            <a:pPr marL="216000" indent="-216000">
              <a:lnSpc>
                <a:spcPct val="100000"/>
              </a:lnSpc>
            </a:pPr>
            <a:r>
              <a:rPr b="0" lang="es-ES" sz="1400" spc="-1" strike="noStrike">
                <a:latin typeface="Times New Roman"/>
                <a:ea typeface="Times New Roman"/>
              </a:rPr>
              <a:t>The Kodály approach to music education came to international attention in 1962, when the annual conference of the International Society of Music Educators was held in Budapest, featuring demonstrations by children who had been taught using the approach. It is now used throughout the world, for all ages from preschool children to adults, and in ordinary primary schools as well as world-class music teaching institutions.</a:t>
            </a:r>
            <a:endParaRPr b="0" lang="es-ES" sz="14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5" name="PlaceHolder 1"/>
          <p:cNvSpPr>
            <a:spLocks noGrp="1"/>
          </p:cNvSpPr>
          <p:nvPr>
            <p:ph type="sldImg"/>
          </p:nvPr>
        </p:nvSpPr>
        <p:spPr>
          <a:xfrm>
            <a:off x="1143000" y="685800"/>
            <a:ext cx="4571640" cy="3428640"/>
          </a:xfrm>
          <a:prstGeom prst="rect">
            <a:avLst/>
          </a:prstGeom>
        </p:spPr>
      </p:sp>
      <p:sp>
        <p:nvSpPr>
          <p:cNvPr id="916"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pPr>
            <a:r>
              <a:rPr b="0" lang="es-ES" sz="1200" spc="-1" strike="noStrike">
                <a:latin typeface="Arial"/>
              </a:rPr>
              <a:t>It’s easy to incorporate the musical material from Jolly Music into everyday classroom life, especially the sung greetings and instructions. You can invent your own instructions, or use a simple two-note tune to sing the register, for example, and have the children sing their responses. </a:t>
            </a:r>
            <a:endParaRPr b="0" lang="es-ES" sz="1200" spc="-1" strike="noStrike">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7" name="PlaceHolder 1"/>
          <p:cNvSpPr>
            <a:spLocks noGrp="1"/>
          </p:cNvSpPr>
          <p:nvPr>
            <p:ph type="sldImg"/>
          </p:nvPr>
        </p:nvSpPr>
        <p:spPr>
          <a:xfrm>
            <a:off x="1143000" y="685800"/>
            <a:ext cx="4571640" cy="3428640"/>
          </a:xfrm>
          <a:prstGeom prst="rect">
            <a:avLst/>
          </a:prstGeom>
        </p:spPr>
      </p:sp>
      <p:sp>
        <p:nvSpPr>
          <p:cNvPr id="918"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spcBef>
                <a:spcPts val="499"/>
              </a:spcBef>
            </a:pPr>
            <a:r>
              <a:rPr b="0" lang="es-ES" sz="1400" spc="-1" strike="noStrike">
                <a:latin typeface="Arial"/>
              </a:rPr>
              <a:t>The ability to sense and perform the pulse (the steady beat) of a piece of music is perhaps the most fundamental musical skill. The best way to understand pulse is to feel it by performing it in many ways: clapping, actions, stamping, walking and so on.</a:t>
            </a:r>
            <a:endParaRPr b="0" lang="es-ES" sz="1400" spc="-1" strike="noStrike">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9" name="PlaceHolder 1"/>
          <p:cNvSpPr>
            <a:spLocks noGrp="1"/>
          </p:cNvSpPr>
          <p:nvPr>
            <p:ph type="sldImg"/>
          </p:nvPr>
        </p:nvSpPr>
        <p:spPr>
          <a:xfrm>
            <a:off x="1143000" y="685800"/>
            <a:ext cx="4571640" cy="3428640"/>
          </a:xfrm>
          <a:prstGeom prst="rect">
            <a:avLst/>
          </a:prstGeom>
        </p:spPr>
      </p:sp>
      <p:sp>
        <p:nvSpPr>
          <p:cNvPr id="920"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spcBef>
                <a:spcPts val="499"/>
              </a:spcBef>
            </a:pPr>
            <a:r>
              <a:rPr b="0" lang="es-ES" sz="1400" spc="-1" strike="noStrike">
                <a:latin typeface="Arial"/>
              </a:rPr>
              <a:t>Rhythm is the pattern of long and short sounds in music; in a rhyme or song it is the sound pattern made by the words. Children should learn to tap or clap the rhythm of a song or rhyme. When they are able to perform both the pulse and the rhythm confidently, they can learn how rhythm relates to pulse and read rhythm from a rhythm picture or simplified notation, using the rhythm names </a:t>
            </a:r>
            <a:r>
              <a:rPr b="0" i="1" lang="es-ES" sz="1400" spc="-1" strike="noStrike">
                <a:latin typeface="Times New Roman"/>
                <a:ea typeface="Times New Roman"/>
              </a:rPr>
              <a:t>ta</a:t>
            </a:r>
            <a:r>
              <a:rPr b="0" lang="es-ES" sz="1400" spc="-1" strike="noStrike">
                <a:latin typeface="Times New Roman"/>
                <a:ea typeface="Times New Roman"/>
              </a:rPr>
              <a:t> and </a:t>
            </a:r>
            <a:r>
              <a:rPr b="0" i="1" lang="es-ES" sz="1400" spc="-1" strike="noStrike">
                <a:latin typeface="Times New Roman"/>
                <a:ea typeface="Times New Roman"/>
              </a:rPr>
              <a:t>ti-ti</a:t>
            </a:r>
            <a:r>
              <a:rPr b="0" lang="es-ES" sz="1400" spc="-1" strike="noStrike">
                <a:latin typeface="Times New Roman"/>
                <a:ea typeface="Times New Roman"/>
              </a:rPr>
              <a:t>.</a:t>
            </a:r>
            <a:endParaRPr b="0" lang="es-ES" sz="1400" spc="-1" strike="noStrike">
              <a:latin typeface="Arial"/>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1" name="PlaceHolder 1"/>
          <p:cNvSpPr>
            <a:spLocks noGrp="1"/>
          </p:cNvSpPr>
          <p:nvPr>
            <p:ph type="sldImg"/>
          </p:nvPr>
        </p:nvSpPr>
        <p:spPr>
          <a:xfrm>
            <a:off x="1143000" y="685800"/>
            <a:ext cx="4571640" cy="3428640"/>
          </a:xfrm>
          <a:prstGeom prst="rect">
            <a:avLst/>
          </a:prstGeom>
        </p:spPr>
      </p:sp>
      <p:sp>
        <p:nvSpPr>
          <p:cNvPr id="922"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pPr>
            <a:r>
              <a:rPr b="0" lang="es-ES" sz="1400" spc="-1" strike="noStrike">
                <a:latin typeface="Times New Roman"/>
                <a:ea typeface="Times New Roman"/>
              </a:rPr>
              <a:t>The rhythm names are chanted by the children when they perform the rhythm of a song, or read simple rhythms from stick notation. One sound in a beat is spoken as </a:t>
            </a:r>
            <a:r>
              <a:rPr b="0" i="1" lang="es-ES" sz="1400" spc="-1" strike="noStrike">
                <a:latin typeface="Times New Roman"/>
                <a:ea typeface="Times New Roman"/>
              </a:rPr>
              <a:t>ta</a:t>
            </a:r>
            <a:r>
              <a:rPr b="0" lang="es-ES" sz="1400" spc="-1" strike="noStrike">
                <a:latin typeface="Times New Roman"/>
                <a:ea typeface="Times New Roman"/>
              </a:rPr>
              <a:t>; two sounds in a beat are spoken as </a:t>
            </a:r>
            <a:r>
              <a:rPr b="0" i="1" lang="es-ES" sz="1400" spc="-1" strike="noStrike">
                <a:latin typeface="Times New Roman"/>
                <a:ea typeface="Times New Roman"/>
              </a:rPr>
              <a:t>ti-ti</a:t>
            </a:r>
            <a:r>
              <a:rPr b="0" lang="es-ES" sz="1400" spc="-1" strike="noStrike">
                <a:latin typeface="Times New Roman"/>
                <a:ea typeface="Times New Roman"/>
              </a:rPr>
              <a:t>.</a:t>
            </a:r>
            <a:endParaRPr b="0" lang="es-ES" sz="1400" spc="-1" strike="noStrike">
              <a:latin typeface="Arial"/>
            </a:endParaRPr>
          </a:p>
          <a:p>
            <a:pPr marL="216000" indent="-216000">
              <a:lnSpc>
                <a:spcPct val="100000"/>
              </a:lnSpc>
            </a:pPr>
            <a:r>
              <a:rPr b="0" lang="es-ES" sz="1400" spc="-1" strike="noStrike">
                <a:latin typeface="Times New Roman"/>
                <a:ea typeface="Times New Roman"/>
              </a:rPr>
              <a:t>The rhythm names convey the rhythms that they describe in a very immediate way. With rhythm names, there is no need for the complication of numbers and equivalences (such as ‘two crotchets equals one minim’).</a:t>
            </a:r>
            <a:endParaRPr b="0" lang="es-ES" sz="1400" spc="-1" strike="noStrike">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3" name="PlaceHolder 1"/>
          <p:cNvSpPr>
            <a:spLocks noGrp="1"/>
          </p:cNvSpPr>
          <p:nvPr>
            <p:ph type="sldImg"/>
          </p:nvPr>
        </p:nvSpPr>
        <p:spPr>
          <a:xfrm>
            <a:off x="1143000" y="685800"/>
            <a:ext cx="4571640" cy="3428640"/>
          </a:xfrm>
          <a:prstGeom prst="rect">
            <a:avLst/>
          </a:prstGeom>
        </p:spPr>
      </p:sp>
      <p:sp>
        <p:nvSpPr>
          <p:cNvPr id="924"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spcBef>
                <a:spcPts val="499"/>
              </a:spcBef>
            </a:pPr>
            <a:r>
              <a:rPr b="0" lang="es-ES" sz="1400" spc="-1" strike="noStrike">
                <a:latin typeface="Arial"/>
              </a:rPr>
              <a:t>Rhythm is the pattern of long and short sounds in music; in a rhyme or song it is the sound pattern made by the words. Children should learn to tap or clap the rhythm of a song or rhyme. When they are able to perform both the pulse and the rhythm confidently, they can learn how rhythm relates to pulse and read rhythm from a rhythm picture or simplified notation, using the rhythm names </a:t>
            </a:r>
            <a:r>
              <a:rPr b="0" i="1" lang="es-ES" sz="1400" spc="-1" strike="noStrike">
                <a:latin typeface="Times New Roman"/>
                <a:ea typeface="Times New Roman"/>
              </a:rPr>
              <a:t>ta</a:t>
            </a:r>
            <a:r>
              <a:rPr b="0" lang="es-ES" sz="1400" spc="-1" strike="noStrike">
                <a:latin typeface="Times New Roman"/>
                <a:ea typeface="Times New Roman"/>
              </a:rPr>
              <a:t> and </a:t>
            </a:r>
            <a:r>
              <a:rPr b="0" i="1" lang="es-ES" sz="1400" spc="-1" strike="noStrike">
                <a:latin typeface="Times New Roman"/>
                <a:ea typeface="Times New Roman"/>
              </a:rPr>
              <a:t>ti-ti</a:t>
            </a:r>
            <a:r>
              <a:rPr b="0" lang="es-ES" sz="1400" spc="-1" strike="noStrike">
                <a:latin typeface="Times New Roman"/>
                <a:ea typeface="Times New Roman"/>
              </a:rPr>
              <a:t>.</a:t>
            </a:r>
            <a:endParaRPr b="0" lang="es-ES" sz="1400" spc="-1" strike="noStrike">
              <a:latin typeface="Arial"/>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5" name="PlaceHolder 1"/>
          <p:cNvSpPr>
            <a:spLocks noGrp="1"/>
          </p:cNvSpPr>
          <p:nvPr>
            <p:ph type="sldImg"/>
          </p:nvPr>
        </p:nvSpPr>
        <p:spPr>
          <a:xfrm>
            <a:off x="1143000" y="685800"/>
            <a:ext cx="4571640" cy="3428640"/>
          </a:xfrm>
          <a:prstGeom prst="rect">
            <a:avLst/>
          </a:prstGeom>
        </p:spPr>
      </p:sp>
      <p:sp>
        <p:nvSpPr>
          <p:cNvPr id="926"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spcBef>
                <a:spcPts val="499"/>
              </a:spcBef>
            </a:pPr>
            <a:r>
              <a:rPr b="0" lang="es-ES" sz="1400" spc="-1" strike="noStrike">
                <a:latin typeface="Arial"/>
              </a:rPr>
              <a:t>Many of the songs in Jolly Music have just two or three pitches. This makes it easy for even very young children to become aware of the pitches, to distinguish between ‘high’ and ‘low’, and to use movements to show the two. Through lots of singing and listening they should also become aware of their own pitch and whether it matches what others around them are singing. </a:t>
            </a:r>
            <a:endParaRPr b="0" lang="es-ES" sz="1400" spc="-1" strike="noStrike">
              <a:latin typeface="Arial"/>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7" name="PlaceHolder 1"/>
          <p:cNvSpPr>
            <a:spLocks noGrp="1"/>
          </p:cNvSpPr>
          <p:nvPr>
            <p:ph type="sldImg"/>
          </p:nvPr>
        </p:nvSpPr>
        <p:spPr>
          <a:xfrm>
            <a:off x="1143000" y="685800"/>
            <a:ext cx="4571640" cy="3428640"/>
          </a:xfrm>
          <a:prstGeom prst="rect">
            <a:avLst/>
          </a:prstGeom>
        </p:spPr>
      </p:sp>
      <p:sp>
        <p:nvSpPr>
          <p:cNvPr id="928"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pPr>
            <a:r>
              <a:rPr b="0" lang="es-ES" sz="1400" spc="-1" strike="noStrike">
                <a:latin typeface="Times New Roman"/>
                <a:ea typeface="Times New Roman"/>
              </a:rPr>
              <a:t>The handsigns are used along with the solfa names. The lower </a:t>
            </a:r>
            <a:r>
              <a:rPr b="0" i="1" lang="es-ES" sz="1400" spc="-1" strike="noStrike">
                <a:latin typeface="Times New Roman"/>
                <a:ea typeface="Times New Roman"/>
              </a:rPr>
              <a:t>do</a:t>
            </a:r>
            <a:r>
              <a:rPr b="0" lang="es-ES" sz="1400" spc="-1" strike="noStrike">
                <a:latin typeface="Times New Roman"/>
                <a:ea typeface="Times New Roman"/>
              </a:rPr>
              <a:t> is shown at about waist level, and the top </a:t>
            </a:r>
            <a:r>
              <a:rPr b="0" i="1" lang="es-ES" sz="1400" spc="-1" strike="noStrike">
                <a:latin typeface="Times New Roman"/>
                <a:ea typeface="Times New Roman"/>
              </a:rPr>
              <a:t>do</a:t>
            </a:r>
            <a:r>
              <a:rPr b="0" lang="es-ES" sz="1400" spc="-1" strike="noStrike">
                <a:latin typeface="Times New Roman"/>
                <a:ea typeface="Times New Roman"/>
              </a:rPr>
              <a:t> at about eye level.</a:t>
            </a:r>
            <a:endParaRPr b="0" lang="es-ES" sz="1400" spc="-1" strike="noStrike">
              <a:latin typeface="Arial"/>
            </a:endParaRPr>
          </a:p>
        </p:txBody>
      </p:sp>
    </p:spTree>
  </p:cSld>
</p:notes>
</file>

<file path=ppt/notesSlides/notesSlide8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9" name="PlaceHolder 1"/>
          <p:cNvSpPr>
            <a:spLocks noGrp="1"/>
          </p:cNvSpPr>
          <p:nvPr>
            <p:ph type="sldImg"/>
          </p:nvPr>
        </p:nvSpPr>
        <p:spPr>
          <a:xfrm>
            <a:off x="1143000" y="685800"/>
            <a:ext cx="4571640" cy="3428640"/>
          </a:xfrm>
          <a:prstGeom prst="rect">
            <a:avLst/>
          </a:prstGeom>
        </p:spPr>
      </p:sp>
      <p:sp>
        <p:nvSpPr>
          <p:cNvPr id="930"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spcBef>
                <a:spcPts val="901"/>
              </a:spcBef>
            </a:pPr>
            <a:r>
              <a:rPr b="0" lang="es-ES" sz="2600" spc="-1" strike="noStrike">
                <a:latin typeface="Arial"/>
              </a:rPr>
              <a:t>An important musical skill is the ability to remember the tunes and rhythms of songs and rhymes. It is easier to remember material if you understand it, and the approach in Jolly Music supports musical memory by giving the children a deep understanding of the material that they sing. </a:t>
            </a:r>
            <a:endParaRPr b="0" lang="es-ES" sz="2600" spc="-1" strike="noStrike">
              <a:latin typeface="Arial"/>
            </a:endParaRPr>
          </a:p>
        </p:txBody>
      </p:sp>
    </p:spTree>
  </p:cSld>
</p:notes>
</file>

<file path=ppt/notesSlides/notesSlide9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1" name="PlaceHolder 1"/>
          <p:cNvSpPr>
            <a:spLocks noGrp="1"/>
          </p:cNvSpPr>
          <p:nvPr>
            <p:ph type="sldImg"/>
          </p:nvPr>
        </p:nvSpPr>
        <p:spPr>
          <a:xfrm>
            <a:off x="1143000" y="685800"/>
            <a:ext cx="4571640" cy="3428640"/>
          </a:xfrm>
          <a:prstGeom prst="rect">
            <a:avLst/>
          </a:prstGeom>
        </p:spPr>
      </p:sp>
      <p:sp>
        <p:nvSpPr>
          <p:cNvPr id="932" name="PlaceHolder 2"/>
          <p:cNvSpPr>
            <a:spLocks noGrp="1"/>
          </p:cNvSpPr>
          <p:nvPr>
            <p:ph type="body"/>
          </p:nvPr>
        </p:nvSpPr>
        <p:spPr>
          <a:xfrm>
            <a:off x="914400" y="4343400"/>
            <a:ext cx="5028840" cy="4114440"/>
          </a:xfrm>
          <a:prstGeom prst="rect">
            <a:avLst/>
          </a:prstGeom>
        </p:spPr>
        <p:txBody>
          <a:bodyPr lIns="90000" rIns="90000" tIns="45000" bIns="45000"/>
          <a:p>
            <a:pPr marL="216000" indent="-216000">
              <a:lnSpc>
                <a:spcPct val="100000"/>
              </a:lnSpc>
              <a:spcBef>
                <a:spcPts val="901"/>
              </a:spcBef>
            </a:pPr>
            <a:r>
              <a:rPr b="0" lang="es-ES" sz="2600" spc="-1" strike="noStrike">
                <a:latin typeface="Arial"/>
              </a:rPr>
              <a:t>Inner hearing is the ability to hear musical sounds in your mind, comparable to reading silently. It is a fundamental musical skill. Inner hearing allows you to create a mental ‘image’ of the sound you intend before you sing or play it, leading to a better performance. </a:t>
            </a:r>
            <a:endParaRPr b="0" lang="es-ES" sz="26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0" name="PlaceHolder 2"/>
          <p:cNvSpPr>
            <a:spLocks noGrp="1"/>
          </p:cNvSpPr>
          <p:nvPr>
            <p:ph type="body"/>
          </p:nvPr>
        </p:nvSpPr>
        <p:spPr>
          <a:xfrm>
            <a:off x="650160" y="228204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1" name="PlaceHolder 3"/>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3"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4"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5"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6" name="PlaceHolder 5"/>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8" name="PlaceHolder 2"/>
          <p:cNvSpPr>
            <a:spLocks noGrp="1"/>
          </p:cNvSpPr>
          <p:nvPr>
            <p:ph type="body"/>
          </p:nvPr>
        </p:nvSpPr>
        <p:spPr>
          <a:xfrm>
            <a:off x="6501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9" name="PlaceHolder 3"/>
          <p:cNvSpPr>
            <a:spLocks noGrp="1"/>
          </p:cNvSpPr>
          <p:nvPr>
            <p:ph type="body"/>
          </p:nvPr>
        </p:nvSpPr>
        <p:spPr>
          <a:xfrm>
            <a:off x="460728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40" name="PlaceHolder 4"/>
          <p:cNvSpPr>
            <a:spLocks noGrp="1"/>
          </p:cNvSpPr>
          <p:nvPr>
            <p:ph type="body"/>
          </p:nvPr>
        </p:nvSpPr>
        <p:spPr>
          <a:xfrm>
            <a:off x="85647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41" name="PlaceHolder 5"/>
          <p:cNvSpPr>
            <a:spLocks noGrp="1"/>
          </p:cNvSpPr>
          <p:nvPr>
            <p:ph type="body"/>
          </p:nvPr>
        </p:nvSpPr>
        <p:spPr>
          <a:xfrm>
            <a:off x="6501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42" name="PlaceHolder 6"/>
          <p:cNvSpPr>
            <a:spLocks noGrp="1"/>
          </p:cNvSpPr>
          <p:nvPr>
            <p:ph type="body"/>
          </p:nvPr>
        </p:nvSpPr>
        <p:spPr>
          <a:xfrm>
            <a:off x="460728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43" name="PlaceHolder 7"/>
          <p:cNvSpPr>
            <a:spLocks noGrp="1"/>
          </p:cNvSpPr>
          <p:nvPr>
            <p:ph type="body"/>
          </p:nvPr>
        </p:nvSpPr>
        <p:spPr>
          <a:xfrm>
            <a:off x="85647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53" name="PlaceHolder 2"/>
          <p:cNvSpPr>
            <a:spLocks noGrp="1"/>
          </p:cNvSpPr>
          <p:nvPr>
            <p:ph type="subTitle"/>
          </p:nvPr>
        </p:nvSpPr>
        <p:spPr>
          <a:xfrm>
            <a:off x="650160" y="2282040"/>
            <a:ext cx="11703600" cy="56563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55" name="PlaceHolder 2"/>
          <p:cNvSpPr>
            <a:spLocks noGrp="1"/>
          </p:cNvSpPr>
          <p:nvPr>
            <p:ph type="body"/>
          </p:nvPr>
        </p:nvSpPr>
        <p:spPr>
          <a:xfrm>
            <a:off x="650160" y="2282040"/>
            <a:ext cx="1170360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57"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58"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650160" y="1001520"/>
            <a:ext cx="11703960" cy="75355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62"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63"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64"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9" name="PlaceHolder 2"/>
          <p:cNvSpPr>
            <a:spLocks noGrp="1"/>
          </p:cNvSpPr>
          <p:nvPr>
            <p:ph type="subTitle"/>
          </p:nvPr>
        </p:nvSpPr>
        <p:spPr>
          <a:xfrm>
            <a:off x="650160" y="2282040"/>
            <a:ext cx="11703600" cy="56563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66"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67"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68" name="PlaceHolder 4"/>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70"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71"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72" name="PlaceHolder 4"/>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74" name="PlaceHolder 2"/>
          <p:cNvSpPr>
            <a:spLocks noGrp="1"/>
          </p:cNvSpPr>
          <p:nvPr>
            <p:ph type="body"/>
          </p:nvPr>
        </p:nvSpPr>
        <p:spPr>
          <a:xfrm>
            <a:off x="650160" y="228204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75" name="PlaceHolder 3"/>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77"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78"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79"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80" name="PlaceHolder 5"/>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82" name="PlaceHolder 2"/>
          <p:cNvSpPr>
            <a:spLocks noGrp="1"/>
          </p:cNvSpPr>
          <p:nvPr>
            <p:ph type="body"/>
          </p:nvPr>
        </p:nvSpPr>
        <p:spPr>
          <a:xfrm>
            <a:off x="6501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83" name="PlaceHolder 3"/>
          <p:cNvSpPr>
            <a:spLocks noGrp="1"/>
          </p:cNvSpPr>
          <p:nvPr>
            <p:ph type="body"/>
          </p:nvPr>
        </p:nvSpPr>
        <p:spPr>
          <a:xfrm>
            <a:off x="460728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84" name="PlaceHolder 4"/>
          <p:cNvSpPr>
            <a:spLocks noGrp="1"/>
          </p:cNvSpPr>
          <p:nvPr>
            <p:ph type="body"/>
          </p:nvPr>
        </p:nvSpPr>
        <p:spPr>
          <a:xfrm>
            <a:off x="85647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85" name="PlaceHolder 5"/>
          <p:cNvSpPr>
            <a:spLocks noGrp="1"/>
          </p:cNvSpPr>
          <p:nvPr>
            <p:ph type="body"/>
          </p:nvPr>
        </p:nvSpPr>
        <p:spPr>
          <a:xfrm>
            <a:off x="6501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86" name="PlaceHolder 6"/>
          <p:cNvSpPr>
            <a:spLocks noGrp="1"/>
          </p:cNvSpPr>
          <p:nvPr>
            <p:ph type="body"/>
          </p:nvPr>
        </p:nvSpPr>
        <p:spPr>
          <a:xfrm>
            <a:off x="460728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87" name="PlaceHolder 7"/>
          <p:cNvSpPr>
            <a:spLocks noGrp="1"/>
          </p:cNvSpPr>
          <p:nvPr>
            <p:ph type="body"/>
          </p:nvPr>
        </p:nvSpPr>
        <p:spPr>
          <a:xfrm>
            <a:off x="85647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97" name="PlaceHolder 2"/>
          <p:cNvSpPr>
            <a:spLocks noGrp="1"/>
          </p:cNvSpPr>
          <p:nvPr>
            <p:ph type="subTitle"/>
          </p:nvPr>
        </p:nvSpPr>
        <p:spPr>
          <a:xfrm>
            <a:off x="650160" y="2282040"/>
            <a:ext cx="11703600" cy="56563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99" name="PlaceHolder 2"/>
          <p:cNvSpPr>
            <a:spLocks noGrp="1"/>
          </p:cNvSpPr>
          <p:nvPr>
            <p:ph type="body"/>
          </p:nvPr>
        </p:nvSpPr>
        <p:spPr>
          <a:xfrm>
            <a:off x="650160" y="2282040"/>
            <a:ext cx="1170360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01"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02"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1" name="PlaceHolder 2"/>
          <p:cNvSpPr>
            <a:spLocks noGrp="1"/>
          </p:cNvSpPr>
          <p:nvPr>
            <p:ph type="body"/>
          </p:nvPr>
        </p:nvSpPr>
        <p:spPr>
          <a:xfrm>
            <a:off x="650160" y="2282040"/>
            <a:ext cx="1170360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650160" y="1001520"/>
            <a:ext cx="11703960" cy="75355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06"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07"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08"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10"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11"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12" name="PlaceHolder 4"/>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14"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15"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16" name="PlaceHolder 4"/>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18" name="PlaceHolder 2"/>
          <p:cNvSpPr>
            <a:spLocks noGrp="1"/>
          </p:cNvSpPr>
          <p:nvPr>
            <p:ph type="body"/>
          </p:nvPr>
        </p:nvSpPr>
        <p:spPr>
          <a:xfrm>
            <a:off x="650160" y="228204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19" name="PlaceHolder 3"/>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21"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22"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23"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24" name="PlaceHolder 5"/>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26" name="PlaceHolder 2"/>
          <p:cNvSpPr>
            <a:spLocks noGrp="1"/>
          </p:cNvSpPr>
          <p:nvPr>
            <p:ph type="body"/>
          </p:nvPr>
        </p:nvSpPr>
        <p:spPr>
          <a:xfrm>
            <a:off x="6501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27" name="PlaceHolder 3"/>
          <p:cNvSpPr>
            <a:spLocks noGrp="1"/>
          </p:cNvSpPr>
          <p:nvPr>
            <p:ph type="body"/>
          </p:nvPr>
        </p:nvSpPr>
        <p:spPr>
          <a:xfrm>
            <a:off x="460728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28" name="PlaceHolder 4"/>
          <p:cNvSpPr>
            <a:spLocks noGrp="1"/>
          </p:cNvSpPr>
          <p:nvPr>
            <p:ph type="body"/>
          </p:nvPr>
        </p:nvSpPr>
        <p:spPr>
          <a:xfrm>
            <a:off x="85647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29" name="PlaceHolder 5"/>
          <p:cNvSpPr>
            <a:spLocks noGrp="1"/>
          </p:cNvSpPr>
          <p:nvPr>
            <p:ph type="body"/>
          </p:nvPr>
        </p:nvSpPr>
        <p:spPr>
          <a:xfrm>
            <a:off x="6501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30" name="PlaceHolder 6"/>
          <p:cNvSpPr>
            <a:spLocks noGrp="1"/>
          </p:cNvSpPr>
          <p:nvPr>
            <p:ph type="body"/>
          </p:nvPr>
        </p:nvSpPr>
        <p:spPr>
          <a:xfrm>
            <a:off x="460728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31" name="PlaceHolder 7"/>
          <p:cNvSpPr>
            <a:spLocks noGrp="1"/>
          </p:cNvSpPr>
          <p:nvPr>
            <p:ph type="body"/>
          </p:nvPr>
        </p:nvSpPr>
        <p:spPr>
          <a:xfrm>
            <a:off x="85647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0"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41" name="PlaceHolder 2"/>
          <p:cNvSpPr>
            <a:spLocks noGrp="1"/>
          </p:cNvSpPr>
          <p:nvPr>
            <p:ph type="subTitle"/>
          </p:nvPr>
        </p:nvSpPr>
        <p:spPr>
          <a:xfrm>
            <a:off x="650160" y="2282040"/>
            <a:ext cx="11703600" cy="56563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43" name="PlaceHolder 2"/>
          <p:cNvSpPr>
            <a:spLocks noGrp="1"/>
          </p:cNvSpPr>
          <p:nvPr>
            <p:ph type="body"/>
          </p:nvPr>
        </p:nvSpPr>
        <p:spPr>
          <a:xfrm>
            <a:off x="650160" y="2282040"/>
            <a:ext cx="1170360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3"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4"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45"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46"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8" name="PlaceHolder 1"/>
          <p:cNvSpPr>
            <a:spLocks noGrp="1"/>
          </p:cNvSpPr>
          <p:nvPr>
            <p:ph type="subTitle"/>
          </p:nvPr>
        </p:nvSpPr>
        <p:spPr>
          <a:xfrm>
            <a:off x="650160" y="1001520"/>
            <a:ext cx="11703960" cy="75355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50"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51"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52"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54"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55"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56" name="PlaceHolder 4"/>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58"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59"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60" name="PlaceHolder 4"/>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62" name="PlaceHolder 2"/>
          <p:cNvSpPr>
            <a:spLocks noGrp="1"/>
          </p:cNvSpPr>
          <p:nvPr>
            <p:ph type="body"/>
          </p:nvPr>
        </p:nvSpPr>
        <p:spPr>
          <a:xfrm>
            <a:off x="650160" y="228204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63" name="PlaceHolder 3"/>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65"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66"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67"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68" name="PlaceHolder 5"/>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70" name="PlaceHolder 2"/>
          <p:cNvSpPr>
            <a:spLocks noGrp="1"/>
          </p:cNvSpPr>
          <p:nvPr>
            <p:ph type="body"/>
          </p:nvPr>
        </p:nvSpPr>
        <p:spPr>
          <a:xfrm>
            <a:off x="6501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71" name="PlaceHolder 3"/>
          <p:cNvSpPr>
            <a:spLocks noGrp="1"/>
          </p:cNvSpPr>
          <p:nvPr>
            <p:ph type="body"/>
          </p:nvPr>
        </p:nvSpPr>
        <p:spPr>
          <a:xfrm>
            <a:off x="460728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72" name="PlaceHolder 4"/>
          <p:cNvSpPr>
            <a:spLocks noGrp="1"/>
          </p:cNvSpPr>
          <p:nvPr>
            <p:ph type="body"/>
          </p:nvPr>
        </p:nvSpPr>
        <p:spPr>
          <a:xfrm>
            <a:off x="85647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73" name="PlaceHolder 5"/>
          <p:cNvSpPr>
            <a:spLocks noGrp="1"/>
          </p:cNvSpPr>
          <p:nvPr>
            <p:ph type="body"/>
          </p:nvPr>
        </p:nvSpPr>
        <p:spPr>
          <a:xfrm>
            <a:off x="6501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74" name="PlaceHolder 6"/>
          <p:cNvSpPr>
            <a:spLocks noGrp="1"/>
          </p:cNvSpPr>
          <p:nvPr>
            <p:ph type="body"/>
          </p:nvPr>
        </p:nvSpPr>
        <p:spPr>
          <a:xfrm>
            <a:off x="460728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75" name="PlaceHolder 7"/>
          <p:cNvSpPr>
            <a:spLocks noGrp="1"/>
          </p:cNvSpPr>
          <p:nvPr>
            <p:ph type="body"/>
          </p:nvPr>
        </p:nvSpPr>
        <p:spPr>
          <a:xfrm>
            <a:off x="85647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4"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85" name="PlaceHolder 2"/>
          <p:cNvSpPr>
            <a:spLocks noGrp="1"/>
          </p:cNvSpPr>
          <p:nvPr>
            <p:ph type="subTitle"/>
          </p:nvPr>
        </p:nvSpPr>
        <p:spPr>
          <a:xfrm>
            <a:off x="650160" y="2282040"/>
            <a:ext cx="11703600" cy="56563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87" name="PlaceHolder 2"/>
          <p:cNvSpPr>
            <a:spLocks noGrp="1"/>
          </p:cNvSpPr>
          <p:nvPr>
            <p:ph type="body"/>
          </p:nvPr>
        </p:nvSpPr>
        <p:spPr>
          <a:xfrm>
            <a:off x="650160" y="2282040"/>
            <a:ext cx="1170360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89"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90"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2" name="PlaceHolder 1"/>
          <p:cNvSpPr>
            <a:spLocks noGrp="1"/>
          </p:cNvSpPr>
          <p:nvPr>
            <p:ph type="subTitle"/>
          </p:nvPr>
        </p:nvSpPr>
        <p:spPr>
          <a:xfrm>
            <a:off x="650160" y="1001520"/>
            <a:ext cx="11703960" cy="75355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94"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95"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96"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98"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99"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00" name="PlaceHolder 4"/>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02"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03"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04" name="PlaceHolder 4"/>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06" name="PlaceHolder 2"/>
          <p:cNvSpPr>
            <a:spLocks noGrp="1"/>
          </p:cNvSpPr>
          <p:nvPr>
            <p:ph type="body"/>
          </p:nvPr>
        </p:nvSpPr>
        <p:spPr>
          <a:xfrm>
            <a:off x="650160" y="228204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07" name="PlaceHolder 3"/>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09"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10"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11"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12" name="PlaceHolder 5"/>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50160" y="1001520"/>
            <a:ext cx="11703960" cy="75355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14" name="PlaceHolder 2"/>
          <p:cNvSpPr>
            <a:spLocks noGrp="1"/>
          </p:cNvSpPr>
          <p:nvPr>
            <p:ph type="body"/>
          </p:nvPr>
        </p:nvSpPr>
        <p:spPr>
          <a:xfrm>
            <a:off x="6501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15" name="PlaceHolder 3"/>
          <p:cNvSpPr>
            <a:spLocks noGrp="1"/>
          </p:cNvSpPr>
          <p:nvPr>
            <p:ph type="body"/>
          </p:nvPr>
        </p:nvSpPr>
        <p:spPr>
          <a:xfrm>
            <a:off x="460728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16" name="PlaceHolder 4"/>
          <p:cNvSpPr>
            <a:spLocks noGrp="1"/>
          </p:cNvSpPr>
          <p:nvPr>
            <p:ph type="body"/>
          </p:nvPr>
        </p:nvSpPr>
        <p:spPr>
          <a:xfrm>
            <a:off x="85647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17" name="PlaceHolder 5"/>
          <p:cNvSpPr>
            <a:spLocks noGrp="1"/>
          </p:cNvSpPr>
          <p:nvPr>
            <p:ph type="body"/>
          </p:nvPr>
        </p:nvSpPr>
        <p:spPr>
          <a:xfrm>
            <a:off x="6501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18" name="PlaceHolder 6"/>
          <p:cNvSpPr>
            <a:spLocks noGrp="1"/>
          </p:cNvSpPr>
          <p:nvPr>
            <p:ph type="body"/>
          </p:nvPr>
        </p:nvSpPr>
        <p:spPr>
          <a:xfrm>
            <a:off x="460728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19" name="PlaceHolder 7"/>
          <p:cNvSpPr>
            <a:spLocks noGrp="1"/>
          </p:cNvSpPr>
          <p:nvPr>
            <p:ph type="body"/>
          </p:nvPr>
        </p:nvSpPr>
        <p:spPr>
          <a:xfrm>
            <a:off x="85647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8"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29" name="PlaceHolder 2"/>
          <p:cNvSpPr>
            <a:spLocks noGrp="1"/>
          </p:cNvSpPr>
          <p:nvPr>
            <p:ph type="subTitle"/>
          </p:nvPr>
        </p:nvSpPr>
        <p:spPr>
          <a:xfrm>
            <a:off x="650160" y="2282040"/>
            <a:ext cx="11703600" cy="56563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31" name="PlaceHolder 2"/>
          <p:cNvSpPr>
            <a:spLocks noGrp="1"/>
          </p:cNvSpPr>
          <p:nvPr>
            <p:ph type="body"/>
          </p:nvPr>
        </p:nvSpPr>
        <p:spPr>
          <a:xfrm>
            <a:off x="650160" y="2282040"/>
            <a:ext cx="1170360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33"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34"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6" name="PlaceHolder 1"/>
          <p:cNvSpPr>
            <a:spLocks noGrp="1"/>
          </p:cNvSpPr>
          <p:nvPr>
            <p:ph type="subTitle"/>
          </p:nvPr>
        </p:nvSpPr>
        <p:spPr>
          <a:xfrm>
            <a:off x="650160" y="1001520"/>
            <a:ext cx="11703960" cy="75355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38"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39"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40"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42"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43"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44" name="PlaceHolder 4"/>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46"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47"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48" name="PlaceHolder 4"/>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18"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19"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0"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50" name="PlaceHolder 2"/>
          <p:cNvSpPr>
            <a:spLocks noGrp="1"/>
          </p:cNvSpPr>
          <p:nvPr>
            <p:ph type="body"/>
          </p:nvPr>
        </p:nvSpPr>
        <p:spPr>
          <a:xfrm>
            <a:off x="650160" y="228204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51" name="PlaceHolder 3"/>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53"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54"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55"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56" name="PlaceHolder 5"/>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58" name="PlaceHolder 2"/>
          <p:cNvSpPr>
            <a:spLocks noGrp="1"/>
          </p:cNvSpPr>
          <p:nvPr>
            <p:ph type="body"/>
          </p:nvPr>
        </p:nvSpPr>
        <p:spPr>
          <a:xfrm>
            <a:off x="6501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59" name="PlaceHolder 3"/>
          <p:cNvSpPr>
            <a:spLocks noGrp="1"/>
          </p:cNvSpPr>
          <p:nvPr>
            <p:ph type="body"/>
          </p:nvPr>
        </p:nvSpPr>
        <p:spPr>
          <a:xfrm>
            <a:off x="460728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60" name="PlaceHolder 4"/>
          <p:cNvSpPr>
            <a:spLocks noGrp="1"/>
          </p:cNvSpPr>
          <p:nvPr>
            <p:ph type="body"/>
          </p:nvPr>
        </p:nvSpPr>
        <p:spPr>
          <a:xfrm>
            <a:off x="85647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61" name="PlaceHolder 5"/>
          <p:cNvSpPr>
            <a:spLocks noGrp="1"/>
          </p:cNvSpPr>
          <p:nvPr>
            <p:ph type="body"/>
          </p:nvPr>
        </p:nvSpPr>
        <p:spPr>
          <a:xfrm>
            <a:off x="6501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62" name="PlaceHolder 6"/>
          <p:cNvSpPr>
            <a:spLocks noGrp="1"/>
          </p:cNvSpPr>
          <p:nvPr>
            <p:ph type="body"/>
          </p:nvPr>
        </p:nvSpPr>
        <p:spPr>
          <a:xfrm>
            <a:off x="460728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63" name="PlaceHolder 7"/>
          <p:cNvSpPr>
            <a:spLocks noGrp="1"/>
          </p:cNvSpPr>
          <p:nvPr>
            <p:ph type="body"/>
          </p:nvPr>
        </p:nvSpPr>
        <p:spPr>
          <a:xfrm>
            <a:off x="85647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2"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73" name="PlaceHolder 2"/>
          <p:cNvSpPr>
            <a:spLocks noGrp="1"/>
          </p:cNvSpPr>
          <p:nvPr>
            <p:ph type="subTitle"/>
          </p:nvPr>
        </p:nvSpPr>
        <p:spPr>
          <a:xfrm>
            <a:off x="650160" y="2282040"/>
            <a:ext cx="11703600" cy="56563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75" name="PlaceHolder 2"/>
          <p:cNvSpPr>
            <a:spLocks noGrp="1"/>
          </p:cNvSpPr>
          <p:nvPr>
            <p:ph type="body"/>
          </p:nvPr>
        </p:nvSpPr>
        <p:spPr>
          <a:xfrm>
            <a:off x="650160" y="2282040"/>
            <a:ext cx="1170360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77"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78"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0" name="PlaceHolder 1"/>
          <p:cNvSpPr>
            <a:spLocks noGrp="1"/>
          </p:cNvSpPr>
          <p:nvPr>
            <p:ph type="subTitle"/>
          </p:nvPr>
        </p:nvSpPr>
        <p:spPr>
          <a:xfrm>
            <a:off x="650160" y="1001520"/>
            <a:ext cx="11703960" cy="75355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82"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83"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84"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2"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3"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4" name="PlaceHolder 4"/>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86"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87"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88" name="PlaceHolder 4"/>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90"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91"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92" name="PlaceHolder 4"/>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94" name="PlaceHolder 2"/>
          <p:cNvSpPr>
            <a:spLocks noGrp="1"/>
          </p:cNvSpPr>
          <p:nvPr>
            <p:ph type="body"/>
          </p:nvPr>
        </p:nvSpPr>
        <p:spPr>
          <a:xfrm>
            <a:off x="650160" y="228204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95" name="PlaceHolder 3"/>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97"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98"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99"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00" name="PlaceHolder 5"/>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02" name="PlaceHolder 2"/>
          <p:cNvSpPr>
            <a:spLocks noGrp="1"/>
          </p:cNvSpPr>
          <p:nvPr>
            <p:ph type="body"/>
          </p:nvPr>
        </p:nvSpPr>
        <p:spPr>
          <a:xfrm>
            <a:off x="6501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03" name="PlaceHolder 3"/>
          <p:cNvSpPr>
            <a:spLocks noGrp="1"/>
          </p:cNvSpPr>
          <p:nvPr>
            <p:ph type="body"/>
          </p:nvPr>
        </p:nvSpPr>
        <p:spPr>
          <a:xfrm>
            <a:off x="460728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04" name="PlaceHolder 4"/>
          <p:cNvSpPr>
            <a:spLocks noGrp="1"/>
          </p:cNvSpPr>
          <p:nvPr>
            <p:ph type="body"/>
          </p:nvPr>
        </p:nvSpPr>
        <p:spPr>
          <a:xfrm>
            <a:off x="85647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05" name="PlaceHolder 5"/>
          <p:cNvSpPr>
            <a:spLocks noGrp="1"/>
          </p:cNvSpPr>
          <p:nvPr>
            <p:ph type="body"/>
          </p:nvPr>
        </p:nvSpPr>
        <p:spPr>
          <a:xfrm>
            <a:off x="6501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06" name="PlaceHolder 6"/>
          <p:cNvSpPr>
            <a:spLocks noGrp="1"/>
          </p:cNvSpPr>
          <p:nvPr>
            <p:ph type="body"/>
          </p:nvPr>
        </p:nvSpPr>
        <p:spPr>
          <a:xfrm>
            <a:off x="460728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07" name="PlaceHolder 7"/>
          <p:cNvSpPr>
            <a:spLocks noGrp="1"/>
          </p:cNvSpPr>
          <p:nvPr>
            <p:ph type="body"/>
          </p:nvPr>
        </p:nvSpPr>
        <p:spPr>
          <a:xfrm>
            <a:off x="85647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6"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17" name="PlaceHolder 2"/>
          <p:cNvSpPr>
            <a:spLocks noGrp="1"/>
          </p:cNvSpPr>
          <p:nvPr>
            <p:ph type="subTitle"/>
          </p:nvPr>
        </p:nvSpPr>
        <p:spPr>
          <a:xfrm>
            <a:off x="650160" y="2282040"/>
            <a:ext cx="11703600" cy="56563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19" name="PlaceHolder 2"/>
          <p:cNvSpPr>
            <a:spLocks noGrp="1"/>
          </p:cNvSpPr>
          <p:nvPr>
            <p:ph type="body"/>
          </p:nvPr>
        </p:nvSpPr>
        <p:spPr>
          <a:xfrm>
            <a:off x="650160" y="2282040"/>
            <a:ext cx="1170360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21"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22"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26"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7"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28" name="PlaceHolder 4"/>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4" name="PlaceHolder 1"/>
          <p:cNvSpPr>
            <a:spLocks noGrp="1"/>
          </p:cNvSpPr>
          <p:nvPr>
            <p:ph type="subTitle"/>
          </p:nvPr>
        </p:nvSpPr>
        <p:spPr>
          <a:xfrm>
            <a:off x="650160" y="1001520"/>
            <a:ext cx="11703960" cy="7535520"/>
          </a:xfrm>
          <a:prstGeom prst="rect">
            <a:avLst/>
          </a:prstGeom>
        </p:spPr>
        <p:txBody>
          <a:bodyPr lIns="0" rIns="0" tIns="0" bIns="0" anchor="ctr"/>
          <a:p>
            <a:pPr algn="ctr"/>
            <a:endParaRPr b="0" lang="es-E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26"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27" name="PlaceHolder 3"/>
          <p:cNvSpPr>
            <a:spLocks noGrp="1"/>
          </p:cNvSpPr>
          <p:nvPr>
            <p:ph type="body"/>
          </p:nvPr>
        </p:nvSpPr>
        <p:spPr>
          <a:xfrm>
            <a:off x="664704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28"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30" name="PlaceHolder 2"/>
          <p:cNvSpPr>
            <a:spLocks noGrp="1"/>
          </p:cNvSpPr>
          <p:nvPr>
            <p:ph type="body"/>
          </p:nvPr>
        </p:nvSpPr>
        <p:spPr>
          <a:xfrm>
            <a:off x="650160" y="2282040"/>
            <a:ext cx="5711040" cy="565632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31"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32" name="PlaceHolder 4"/>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34"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35"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36" name="PlaceHolder 4"/>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38" name="PlaceHolder 2"/>
          <p:cNvSpPr>
            <a:spLocks noGrp="1"/>
          </p:cNvSpPr>
          <p:nvPr>
            <p:ph type="body"/>
          </p:nvPr>
        </p:nvSpPr>
        <p:spPr>
          <a:xfrm>
            <a:off x="650160" y="228204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39" name="PlaceHolder 3"/>
          <p:cNvSpPr>
            <a:spLocks noGrp="1"/>
          </p:cNvSpPr>
          <p:nvPr>
            <p:ph type="body"/>
          </p:nvPr>
        </p:nvSpPr>
        <p:spPr>
          <a:xfrm>
            <a:off x="650160" y="5236560"/>
            <a:ext cx="1170360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41" name="PlaceHolder 2"/>
          <p:cNvSpPr>
            <a:spLocks noGrp="1"/>
          </p:cNvSpPr>
          <p:nvPr>
            <p:ph type="body"/>
          </p:nvPr>
        </p:nvSpPr>
        <p:spPr>
          <a:xfrm>
            <a:off x="65016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42" name="PlaceHolder 3"/>
          <p:cNvSpPr>
            <a:spLocks noGrp="1"/>
          </p:cNvSpPr>
          <p:nvPr>
            <p:ph type="body"/>
          </p:nvPr>
        </p:nvSpPr>
        <p:spPr>
          <a:xfrm>
            <a:off x="6647040" y="228204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43" name="PlaceHolder 4"/>
          <p:cNvSpPr>
            <a:spLocks noGrp="1"/>
          </p:cNvSpPr>
          <p:nvPr>
            <p:ph type="body"/>
          </p:nvPr>
        </p:nvSpPr>
        <p:spPr>
          <a:xfrm>
            <a:off x="65016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44" name="PlaceHolder 5"/>
          <p:cNvSpPr>
            <a:spLocks noGrp="1"/>
          </p:cNvSpPr>
          <p:nvPr>
            <p:ph type="body"/>
          </p:nvPr>
        </p:nvSpPr>
        <p:spPr>
          <a:xfrm>
            <a:off x="6647040" y="5236560"/>
            <a:ext cx="571104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650160" y="1001520"/>
            <a:ext cx="11703960" cy="1625400"/>
          </a:xfrm>
          <a:prstGeom prst="rect">
            <a:avLst/>
          </a:prstGeom>
        </p:spPr>
        <p:txBody>
          <a:bodyPr lIns="0" rIns="0" tIns="0" bIns="0" anchor="ctr"/>
          <a:p>
            <a:endParaRPr b="0" lang="es-ES" sz="4000" spc="-1" strike="noStrike">
              <a:solidFill>
                <a:srgbClr val="000000"/>
              </a:solidFill>
              <a:latin typeface="Helvetica Neue"/>
            </a:endParaRPr>
          </a:p>
        </p:txBody>
      </p:sp>
      <p:sp>
        <p:nvSpPr>
          <p:cNvPr id="346" name="PlaceHolder 2"/>
          <p:cNvSpPr>
            <a:spLocks noGrp="1"/>
          </p:cNvSpPr>
          <p:nvPr>
            <p:ph type="body"/>
          </p:nvPr>
        </p:nvSpPr>
        <p:spPr>
          <a:xfrm>
            <a:off x="6501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47" name="PlaceHolder 3"/>
          <p:cNvSpPr>
            <a:spLocks noGrp="1"/>
          </p:cNvSpPr>
          <p:nvPr>
            <p:ph type="body"/>
          </p:nvPr>
        </p:nvSpPr>
        <p:spPr>
          <a:xfrm>
            <a:off x="460728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48" name="PlaceHolder 4"/>
          <p:cNvSpPr>
            <a:spLocks noGrp="1"/>
          </p:cNvSpPr>
          <p:nvPr>
            <p:ph type="body"/>
          </p:nvPr>
        </p:nvSpPr>
        <p:spPr>
          <a:xfrm>
            <a:off x="8564760" y="228204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49" name="PlaceHolder 5"/>
          <p:cNvSpPr>
            <a:spLocks noGrp="1"/>
          </p:cNvSpPr>
          <p:nvPr>
            <p:ph type="body"/>
          </p:nvPr>
        </p:nvSpPr>
        <p:spPr>
          <a:xfrm>
            <a:off x="6501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50" name="PlaceHolder 6"/>
          <p:cNvSpPr>
            <a:spLocks noGrp="1"/>
          </p:cNvSpPr>
          <p:nvPr>
            <p:ph type="body"/>
          </p:nvPr>
        </p:nvSpPr>
        <p:spPr>
          <a:xfrm>
            <a:off x="460728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
        <p:nvSpPr>
          <p:cNvPr id="351" name="PlaceHolder 7"/>
          <p:cNvSpPr>
            <a:spLocks noGrp="1"/>
          </p:cNvSpPr>
          <p:nvPr>
            <p:ph type="body"/>
          </p:nvPr>
        </p:nvSpPr>
        <p:spPr>
          <a:xfrm>
            <a:off x="8564760" y="5236560"/>
            <a:ext cx="3768480" cy="2697840"/>
          </a:xfrm>
          <a:prstGeom prst="rect">
            <a:avLst/>
          </a:prstGeom>
        </p:spPr>
        <p:txBody>
          <a:bodyPr lIns="0" rIns="0" tIns="0" bIns="0">
            <a:normAutofit/>
          </a:bodyPr>
          <a:p>
            <a:endParaRPr b="0" lang="es-ES" sz="3700" spc="-1" strike="noStrike">
              <a:solidFill>
                <a:srgbClr val="000000"/>
              </a:solidFill>
              <a:latin typeface="Constanti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3.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4.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5.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6.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7.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0" name="CustomShape 1"/>
          <p:cNvSpPr/>
          <p:nvPr/>
        </p:nvSpPr>
        <p:spPr>
          <a:xfrm>
            <a:off x="-13680" y="-10080"/>
            <a:ext cx="13031640" cy="1480680"/>
          </a:xfrm>
          <a:custGeom>
            <a:avLst/>
            <a:gdLst/>
            <a:ahLst/>
            <a:rect l="l" t="t" r="r" b="b"/>
            <a:pathLst>
              <a:path w="21600" h="2160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rotWithShape="0">
            <a:gsLst>
              <a:gs pos="0">
                <a:srgbClr val="00739e">
                  <a:alpha val="45000"/>
                </a:srgbClr>
              </a:gs>
              <a:gs pos="100000">
                <a:srgbClr val="00c5ce">
                  <a:alpha val="55000"/>
                </a:srgbClr>
              </a:gs>
            </a:gsLst>
            <a:lin ang="5400000"/>
          </a:gradFill>
          <a:ln w="12600">
            <a:noFill/>
          </a:ln>
        </p:spPr>
        <p:style>
          <a:lnRef idx="0"/>
          <a:fillRef idx="0"/>
          <a:effectRef idx="0"/>
          <a:fontRef idx="minor"/>
        </p:style>
      </p:sp>
      <p:sp>
        <p:nvSpPr>
          <p:cNvPr id="1" name="CustomShape 2"/>
          <p:cNvSpPr/>
          <p:nvPr/>
        </p:nvSpPr>
        <p:spPr>
          <a:xfrm>
            <a:off x="6231600" y="-10080"/>
            <a:ext cx="6773040" cy="863280"/>
          </a:xfrm>
          <a:custGeom>
            <a:avLst/>
            <a:gdLst/>
            <a:ahLst/>
            <a:rect l="l" t="t" r="r" b="b"/>
            <a:pathLst>
              <a:path w="21600" h="20552">
                <a:moveTo>
                  <a:pt x="0" y="0"/>
                </a:moveTo>
                <a:cubicBezTo>
                  <a:pt x="1253" y="3703"/>
                  <a:pt x="8410" y="19349"/>
                  <a:pt x="12010" y="20475"/>
                </a:cubicBezTo>
                <a:cubicBezTo>
                  <a:pt x="15610" y="21600"/>
                  <a:pt x="20002" y="10128"/>
                  <a:pt x="21600" y="6752"/>
                </a:cubicBezTo>
                <a:lnTo>
                  <a:pt x="21600" y="218"/>
                </a:lnTo>
                <a:lnTo>
                  <a:pt x="0" y="0"/>
                </a:lnTo>
                <a:close/>
              </a:path>
            </a:pathLst>
          </a:custGeom>
          <a:gradFill rotWithShape="0">
            <a:gsLst>
              <a:gs pos="0">
                <a:srgbClr val="009fa6">
                  <a:alpha val="30000"/>
                </a:srgbClr>
              </a:gs>
              <a:gs pos="80000">
                <a:srgbClr val="008abe">
                  <a:alpha val="45000"/>
                </a:srgbClr>
              </a:gs>
            </a:gsLst>
            <a:lin ang="16200000"/>
          </a:gradFill>
          <a:ln w="12600">
            <a:noFill/>
          </a:ln>
        </p:spPr>
        <p:style>
          <a:lnRef idx="0"/>
          <a:fillRef idx="0"/>
          <a:effectRef idx="0"/>
          <a:fontRef idx="minor"/>
        </p:style>
      </p:sp>
      <p:grpSp>
        <p:nvGrpSpPr>
          <p:cNvPr id="2" name="Group 3"/>
          <p:cNvGrpSpPr/>
          <p:nvPr/>
        </p:nvGrpSpPr>
        <p:grpSpPr>
          <a:xfrm>
            <a:off x="-41760" y="-23040"/>
            <a:ext cx="13079880" cy="1505520"/>
            <a:chOff x="-41760" y="-23040"/>
            <a:chExt cx="13079880" cy="1505520"/>
          </a:xfrm>
        </p:grpSpPr>
        <p:sp>
          <p:nvSpPr>
            <p:cNvPr id="3" name="CustomShape 4"/>
            <p:cNvSpPr/>
            <p:nvPr/>
          </p:nvSpPr>
          <p:spPr>
            <a:xfrm rot="21435600">
              <a:off x="-28080" y="287640"/>
              <a:ext cx="13031640" cy="883800"/>
            </a:xfrm>
            <a:custGeom>
              <a:avLst/>
              <a:gdLst/>
              <a:ahLst/>
              <a:rect l="l" t="t" r="r" b="b"/>
              <a:pathLst>
                <a:path w="21600" h="20681">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800">
              <a:solidFill>
                <a:srgbClr val="05a0be"/>
              </a:solidFill>
              <a:round/>
            </a:ln>
          </p:spPr>
          <p:style>
            <a:lnRef idx="0"/>
            <a:fillRef idx="0"/>
            <a:effectRef idx="0"/>
            <a:fontRef idx="minor"/>
          </p:style>
        </p:sp>
        <p:sp>
          <p:nvSpPr>
            <p:cNvPr id="4" name="CustomShape 5"/>
            <p:cNvSpPr/>
            <p:nvPr/>
          </p:nvSpPr>
          <p:spPr>
            <a:xfrm rot="21435600">
              <a:off x="-20880" y="392040"/>
              <a:ext cx="13049640" cy="721800"/>
            </a:xfrm>
            <a:custGeom>
              <a:avLst/>
              <a:gdLst/>
              <a:ahLst/>
              <a:rect l="l" t="t" r="r" b="b"/>
              <a:pathLst>
                <a:path w="21600" h="20682">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360">
              <a:solidFill>
                <a:srgbClr val="08b6ba"/>
              </a:solidFill>
              <a:round/>
            </a:ln>
          </p:spPr>
          <p:style>
            <a:lnRef idx="0"/>
            <a:fillRef idx="0"/>
            <a:effectRef idx="0"/>
            <a:fontRef idx="minor"/>
          </p:style>
        </p:sp>
      </p:grpSp>
      <p:sp>
        <p:nvSpPr>
          <p:cNvPr id="5" name="PlaceHolder 6"/>
          <p:cNvSpPr>
            <a:spLocks noGrp="1"/>
          </p:cNvSpPr>
          <p:nvPr>
            <p:ph type="title"/>
          </p:nvPr>
        </p:nvSpPr>
        <p:spPr>
          <a:xfrm>
            <a:off x="650160" y="1001520"/>
            <a:ext cx="11703960" cy="1625400"/>
          </a:xfrm>
          <a:prstGeom prst="rect">
            <a:avLst/>
          </a:prstGeom>
        </p:spPr>
        <p:txBody>
          <a:bodyPr lIns="0" rIns="0" tIns="0" bIns="0" anchor="b"/>
          <a:p>
            <a:pPr>
              <a:lnSpc>
                <a:spcPct val="100000"/>
              </a:lnSpc>
            </a:pPr>
            <a:r>
              <a:rPr b="0" lang="es-ES" sz="7100" spc="-1" strike="noStrike">
                <a:solidFill>
                  <a:srgbClr val="04617b"/>
                </a:solidFill>
                <a:latin typeface="Calibri"/>
                <a:ea typeface="Calibri"/>
              </a:rPr>
              <a:t>Texto del título</a:t>
            </a:r>
            <a:endParaRPr b="0" lang="es-ES" sz="7100" spc="-1" strike="noStrike">
              <a:solidFill>
                <a:srgbClr val="000000"/>
              </a:solidFill>
              <a:latin typeface="Helvetica Neue"/>
            </a:endParaRPr>
          </a:p>
        </p:txBody>
      </p:sp>
      <p:sp>
        <p:nvSpPr>
          <p:cNvPr id="6" name="PlaceHolder 7"/>
          <p:cNvSpPr>
            <a:spLocks noGrp="1"/>
          </p:cNvSpPr>
          <p:nvPr>
            <p:ph type="sldNum"/>
          </p:nvPr>
        </p:nvSpPr>
        <p:spPr>
          <a:xfrm>
            <a:off x="12123000" y="9292680"/>
            <a:ext cx="231120" cy="266400"/>
          </a:xfrm>
          <a:prstGeom prst="rect">
            <a:avLst/>
          </a:prstGeom>
        </p:spPr>
        <p:txBody>
          <a:bodyPr lIns="0" rIns="0" tIns="0" bIns="0" anchor="b"/>
          <a:p>
            <a:pPr algn="r">
              <a:lnSpc>
                <a:spcPct val="100000"/>
              </a:lnSpc>
            </a:pPr>
            <a:fld id="{CBB8601D-CDC7-4825-B0D9-8C2CC0BA902B}" type="slidenum">
              <a:rPr b="0" lang="es-ES" sz="1700" spc="-1" strike="noStrike">
                <a:solidFill>
                  <a:srgbClr val="045c75"/>
                </a:solidFill>
                <a:latin typeface="Calibri"/>
                <a:ea typeface="Calibri"/>
              </a:rPr>
              <a:t>&lt;número&gt;</a:t>
            </a:fld>
            <a:endParaRPr b="0" lang="es-ES" sz="1700" spc="-1" strike="noStrike">
              <a:latin typeface="Times New Roman"/>
            </a:endParaRPr>
          </a:p>
        </p:txBody>
      </p:sp>
      <p:sp>
        <p:nvSpPr>
          <p:cNvPr id="7" name="PlaceHolder 8"/>
          <p:cNvSpPr>
            <a:spLocks noGrp="1"/>
          </p:cNvSpPr>
          <p:nvPr>
            <p:ph type="body"/>
          </p:nvPr>
        </p:nvSpPr>
        <p:spPr>
          <a:xfrm>
            <a:off x="650160" y="2282040"/>
            <a:ext cx="11703600" cy="5656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700" spc="-1" strike="noStrike">
                <a:solidFill>
                  <a:srgbClr val="000000"/>
                </a:solidFill>
                <a:latin typeface="Constantia"/>
              </a:rPr>
              <a:t>Pulse para editar el formato de esquema del texto</a:t>
            </a:r>
            <a:endParaRPr b="0" lang="es-ES" sz="3700" spc="-1" strike="noStrike">
              <a:solidFill>
                <a:srgbClr val="000000"/>
              </a:solidFill>
              <a:latin typeface="Constantia"/>
            </a:endParaRPr>
          </a:p>
          <a:p>
            <a:pPr lvl="1" marL="864000" indent="-324000">
              <a:spcBef>
                <a:spcPts val="1134"/>
              </a:spcBef>
              <a:buClr>
                <a:srgbClr val="000000"/>
              </a:buClr>
              <a:buSzPct val="75000"/>
              <a:buFont typeface="Symbol" charset="2"/>
              <a:buChar char=""/>
            </a:pPr>
            <a:r>
              <a:rPr b="0" lang="es-ES" sz="3700" spc="-1" strike="noStrike">
                <a:solidFill>
                  <a:srgbClr val="000000"/>
                </a:solidFill>
                <a:latin typeface="Constantia"/>
              </a:rPr>
              <a:t>Segundo nivel del esquema</a:t>
            </a:r>
            <a:endParaRPr b="0" lang="es-ES" sz="3700" spc="-1" strike="noStrike">
              <a:solidFill>
                <a:srgbClr val="000000"/>
              </a:solidFill>
              <a:latin typeface="Constantia"/>
            </a:endParaRPr>
          </a:p>
          <a:p>
            <a:pPr lvl="2" marL="1296000" indent="-288000">
              <a:spcBef>
                <a:spcPts val="850"/>
              </a:spcBef>
              <a:buClr>
                <a:srgbClr val="000000"/>
              </a:buClr>
              <a:buSzPct val="45000"/>
              <a:buFont typeface="Wingdings" charset="2"/>
              <a:buChar char=""/>
            </a:pPr>
            <a:r>
              <a:rPr b="0" lang="es-ES" sz="3700" spc="-1" strike="noStrike">
                <a:solidFill>
                  <a:srgbClr val="000000"/>
                </a:solidFill>
                <a:latin typeface="Constantia"/>
              </a:rPr>
              <a:t>Tercer nivel del esquema</a:t>
            </a:r>
            <a:endParaRPr b="0" lang="es-ES" sz="3700" spc="-1" strike="noStrike">
              <a:solidFill>
                <a:srgbClr val="000000"/>
              </a:solidFill>
              <a:latin typeface="Constantia"/>
            </a:endParaRPr>
          </a:p>
          <a:p>
            <a:pPr lvl="3" marL="1728000" indent="-216000">
              <a:spcBef>
                <a:spcPts val="567"/>
              </a:spcBef>
              <a:buClr>
                <a:srgbClr val="000000"/>
              </a:buClr>
              <a:buSzPct val="75000"/>
              <a:buFont typeface="Symbol" charset="2"/>
              <a:buChar char=""/>
            </a:pPr>
            <a:r>
              <a:rPr b="0" lang="es-ES" sz="3700" spc="-1" strike="noStrike">
                <a:solidFill>
                  <a:srgbClr val="000000"/>
                </a:solidFill>
                <a:latin typeface="Constantia"/>
              </a:rPr>
              <a:t>Cuarto nivel del esquema</a:t>
            </a:r>
            <a:endParaRPr b="0" lang="es-ES" sz="3700" spc="-1" strike="noStrike">
              <a:solidFill>
                <a:srgbClr val="000000"/>
              </a:solidFill>
              <a:latin typeface="Constantia"/>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onstantia"/>
              </a:rPr>
              <a:t>Quinto nivel del esquema</a:t>
            </a:r>
            <a:endParaRPr b="0" lang="es-ES" sz="2000" spc="-1" strike="noStrike">
              <a:solidFill>
                <a:srgbClr val="000000"/>
              </a:solidFill>
              <a:latin typeface="Constantia"/>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onstantia"/>
              </a:rPr>
              <a:t>Sexto nivel del esquema</a:t>
            </a:r>
            <a:endParaRPr b="0" lang="es-ES" sz="2000" spc="-1" strike="noStrike">
              <a:solidFill>
                <a:srgbClr val="000000"/>
              </a:solidFill>
              <a:latin typeface="Constantia"/>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onstantia"/>
              </a:rPr>
              <a:t>Séptimo nivel del esquema</a:t>
            </a:r>
            <a:endParaRPr b="0" lang="es-ES" sz="2000" spc="-1" strike="noStrike">
              <a:solidFill>
                <a:srgbClr val="000000"/>
              </a:solidFill>
              <a:latin typeface="Constantia"/>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CustomShape 1"/>
          <p:cNvSpPr/>
          <p:nvPr/>
        </p:nvSpPr>
        <p:spPr>
          <a:xfrm>
            <a:off x="-13680" y="-10080"/>
            <a:ext cx="13031640" cy="1480680"/>
          </a:xfrm>
          <a:custGeom>
            <a:avLst/>
            <a:gdLst/>
            <a:ahLst/>
            <a:rect l="l" t="t" r="r" b="b"/>
            <a:pathLst>
              <a:path w="21600" h="2160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rotWithShape="0">
            <a:gsLst>
              <a:gs pos="0">
                <a:srgbClr val="00739e">
                  <a:alpha val="45000"/>
                </a:srgbClr>
              </a:gs>
              <a:gs pos="100000">
                <a:srgbClr val="00c5ce">
                  <a:alpha val="55000"/>
                </a:srgbClr>
              </a:gs>
            </a:gsLst>
            <a:lin ang="5400000"/>
          </a:gradFill>
          <a:ln w="12600">
            <a:noFill/>
          </a:ln>
        </p:spPr>
        <p:style>
          <a:lnRef idx="0"/>
          <a:fillRef idx="0"/>
          <a:effectRef idx="0"/>
          <a:fontRef idx="minor"/>
        </p:style>
      </p:sp>
      <p:sp>
        <p:nvSpPr>
          <p:cNvPr id="45" name="CustomShape 2"/>
          <p:cNvSpPr/>
          <p:nvPr/>
        </p:nvSpPr>
        <p:spPr>
          <a:xfrm>
            <a:off x="6231600" y="-10080"/>
            <a:ext cx="6773040" cy="863280"/>
          </a:xfrm>
          <a:custGeom>
            <a:avLst/>
            <a:gdLst/>
            <a:ahLst/>
            <a:rect l="l" t="t" r="r" b="b"/>
            <a:pathLst>
              <a:path w="21600" h="20552">
                <a:moveTo>
                  <a:pt x="0" y="0"/>
                </a:moveTo>
                <a:cubicBezTo>
                  <a:pt x="1253" y="3703"/>
                  <a:pt x="8410" y="19349"/>
                  <a:pt x="12010" y="20475"/>
                </a:cubicBezTo>
                <a:cubicBezTo>
                  <a:pt x="15610" y="21600"/>
                  <a:pt x="20002" y="10128"/>
                  <a:pt x="21600" y="6752"/>
                </a:cubicBezTo>
                <a:lnTo>
                  <a:pt x="21600" y="218"/>
                </a:lnTo>
                <a:lnTo>
                  <a:pt x="0" y="0"/>
                </a:lnTo>
                <a:close/>
              </a:path>
            </a:pathLst>
          </a:custGeom>
          <a:gradFill rotWithShape="0">
            <a:gsLst>
              <a:gs pos="0">
                <a:srgbClr val="009fa6">
                  <a:alpha val="30000"/>
                </a:srgbClr>
              </a:gs>
              <a:gs pos="80000">
                <a:srgbClr val="008abe">
                  <a:alpha val="45000"/>
                </a:srgbClr>
              </a:gs>
            </a:gsLst>
            <a:lin ang="16200000"/>
          </a:gradFill>
          <a:ln w="12600">
            <a:noFill/>
          </a:ln>
        </p:spPr>
        <p:style>
          <a:lnRef idx="0"/>
          <a:fillRef idx="0"/>
          <a:effectRef idx="0"/>
          <a:fontRef idx="minor"/>
        </p:style>
      </p:sp>
      <p:grpSp>
        <p:nvGrpSpPr>
          <p:cNvPr id="46" name="Group 3"/>
          <p:cNvGrpSpPr/>
          <p:nvPr/>
        </p:nvGrpSpPr>
        <p:grpSpPr>
          <a:xfrm>
            <a:off x="-41760" y="-23040"/>
            <a:ext cx="13079880" cy="1505520"/>
            <a:chOff x="-41760" y="-23040"/>
            <a:chExt cx="13079880" cy="1505520"/>
          </a:xfrm>
        </p:grpSpPr>
        <p:sp>
          <p:nvSpPr>
            <p:cNvPr id="47" name="CustomShape 4"/>
            <p:cNvSpPr/>
            <p:nvPr/>
          </p:nvSpPr>
          <p:spPr>
            <a:xfrm rot="21435600">
              <a:off x="-28080" y="287640"/>
              <a:ext cx="13031640" cy="883800"/>
            </a:xfrm>
            <a:custGeom>
              <a:avLst/>
              <a:gdLst/>
              <a:ahLst/>
              <a:rect l="l" t="t" r="r" b="b"/>
              <a:pathLst>
                <a:path w="21600" h="20681">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800">
              <a:solidFill>
                <a:srgbClr val="05a0be"/>
              </a:solidFill>
              <a:round/>
            </a:ln>
          </p:spPr>
          <p:style>
            <a:lnRef idx="0"/>
            <a:fillRef idx="0"/>
            <a:effectRef idx="0"/>
            <a:fontRef idx="minor"/>
          </p:style>
        </p:sp>
        <p:sp>
          <p:nvSpPr>
            <p:cNvPr id="48" name="CustomShape 5"/>
            <p:cNvSpPr/>
            <p:nvPr/>
          </p:nvSpPr>
          <p:spPr>
            <a:xfrm rot="21435600">
              <a:off x="-20880" y="392040"/>
              <a:ext cx="13049640" cy="721800"/>
            </a:xfrm>
            <a:custGeom>
              <a:avLst/>
              <a:gdLst/>
              <a:ahLst/>
              <a:rect l="l" t="t" r="r" b="b"/>
              <a:pathLst>
                <a:path w="21600" h="20682">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360">
              <a:solidFill>
                <a:srgbClr val="08b6ba"/>
              </a:solidFill>
              <a:round/>
            </a:ln>
          </p:spPr>
          <p:style>
            <a:lnRef idx="0"/>
            <a:fillRef idx="0"/>
            <a:effectRef idx="0"/>
            <a:fontRef idx="minor"/>
          </p:style>
        </p:sp>
      </p:grpSp>
      <p:sp>
        <p:nvSpPr>
          <p:cNvPr id="49" name="PlaceHolder 6"/>
          <p:cNvSpPr>
            <a:spLocks noGrp="1"/>
          </p:cNvSpPr>
          <p:nvPr>
            <p:ph type="title"/>
          </p:nvPr>
        </p:nvSpPr>
        <p:spPr>
          <a:xfrm>
            <a:off x="758520" y="1950840"/>
            <a:ext cx="11166480" cy="2600640"/>
          </a:xfrm>
          <a:prstGeom prst="rect">
            <a:avLst/>
          </a:prstGeom>
        </p:spPr>
        <p:txBody>
          <a:bodyPr lIns="0" rIns="0" tIns="0" bIns="0" anchor="b"/>
          <a:p>
            <a:pPr algn="r">
              <a:lnSpc>
                <a:spcPct val="100000"/>
              </a:lnSpc>
            </a:pPr>
            <a:r>
              <a:rPr b="1" lang="es-ES" sz="8000" spc="-1" strike="noStrike">
                <a:solidFill>
                  <a:srgbClr val="4de1ea"/>
                </a:solidFill>
                <a:latin typeface="Calibri"/>
                <a:ea typeface="Calibri"/>
              </a:rPr>
              <a:t>Texto del título</a:t>
            </a:r>
            <a:endParaRPr b="0" lang="es-ES" sz="8000" spc="-1" strike="noStrike">
              <a:solidFill>
                <a:srgbClr val="000000"/>
              </a:solidFill>
              <a:latin typeface="Helvetica Neue"/>
            </a:endParaRPr>
          </a:p>
        </p:txBody>
      </p:sp>
      <p:sp>
        <p:nvSpPr>
          <p:cNvPr id="50" name="PlaceHolder 7"/>
          <p:cNvSpPr>
            <a:spLocks noGrp="1"/>
          </p:cNvSpPr>
          <p:nvPr>
            <p:ph type="body"/>
          </p:nvPr>
        </p:nvSpPr>
        <p:spPr>
          <a:xfrm>
            <a:off x="758520" y="4591800"/>
            <a:ext cx="11170800" cy="2492280"/>
          </a:xfrm>
          <a:prstGeom prst="rect">
            <a:avLst/>
          </a:prstGeom>
        </p:spPr>
        <p:txBody>
          <a:bodyPr lIns="0" rIns="0" tIns="0" bIns="0"/>
          <a:p>
            <a:pPr algn="r">
              <a:lnSpc>
                <a:spcPct val="100000"/>
              </a:lnSpc>
              <a:spcBef>
                <a:spcPts val="799"/>
              </a:spcBef>
            </a:pPr>
            <a:r>
              <a:rPr b="0" lang="es-ES" sz="3700" spc="-1" strike="noStrike">
                <a:solidFill>
                  <a:srgbClr val="ffffff"/>
                </a:solidFill>
                <a:latin typeface="Constantia"/>
                <a:ea typeface="Constantia"/>
              </a:rPr>
              <a:t>Nivel de texto 1</a:t>
            </a:r>
            <a:endParaRPr b="0" lang="es-ES" sz="3700" spc="-1" strike="noStrike">
              <a:solidFill>
                <a:srgbClr val="000000"/>
              </a:solidFill>
              <a:latin typeface="Constantia"/>
            </a:endParaRPr>
          </a:p>
          <a:p>
            <a:pPr algn="r">
              <a:lnSpc>
                <a:spcPct val="100000"/>
              </a:lnSpc>
              <a:spcBef>
                <a:spcPts val="799"/>
              </a:spcBef>
            </a:pPr>
            <a:r>
              <a:rPr b="0" lang="es-ES" sz="3700" spc="-1" strike="noStrike">
                <a:solidFill>
                  <a:srgbClr val="ffffff"/>
                </a:solidFill>
                <a:latin typeface="Constantia"/>
                <a:ea typeface="Constantia"/>
              </a:rPr>
              <a:t>Nivel de texto 2</a:t>
            </a:r>
            <a:endParaRPr b="0" lang="es-ES" sz="3700" spc="-1" strike="noStrike">
              <a:solidFill>
                <a:srgbClr val="000000"/>
              </a:solidFill>
              <a:latin typeface="Constantia"/>
            </a:endParaRPr>
          </a:p>
          <a:p>
            <a:pPr algn="r">
              <a:lnSpc>
                <a:spcPct val="100000"/>
              </a:lnSpc>
              <a:spcBef>
                <a:spcPts val="799"/>
              </a:spcBef>
            </a:pPr>
            <a:r>
              <a:rPr b="0" lang="es-ES" sz="3700" spc="-1" strike="noStrike">
                <a:solidFill>
                  <a:srgbClr val="ffffff"/>
                </a:solidFill>
                <a:latin typeface="Constantia"/>
                <a:ea typeface="Constantia"/>
              </a:rPr>
              <a:t>Nivel de texto 3</a:t>
            </a:r>
            <a:endParaRPr b="0" lang="es-ES" sz="3700" spc="-1" strike="noStrike">
              <a:solidFill>
                <a:srgbClr val="000000"/>
              </a:solidFill>
              <a:latin typeface="Constantia"/>
            </a:endParaRPr>
          </a:p>
          <a:p>
            <a:pPr algn="r">
              <a:lnSpc>
                <a:spcPct val="100000"/>
              </a:lnSpc>
              <a:spcBef>
                <a:spcPts val="799"/>
              </a:spcBef>
            </a:pPr>
            <a:r>
              <a:rPr b="0" lang="es-ES" sz="3700" spc="-1" strike="noStrike">
                <a:solidFill>
                  <a:srgbClr val="ffffff"/>
                </a:solidFill>
                <a:latin typeface="Constantia"/>
                <a:ea typeface="Constantia"/>
              </a:rPr>
              <a:t>Nivel de texto 4</a:t>
            </a:r>
            <a:endParaRPr b="0" lang="es-ES" sz="3700" spc="-1" strike="noStrike">
              <a:solidFill>
                <a:srgbClr val="000000"/>
              </a:solidFill>
              <a:latin typeface="Constantia"/>
            </a:endParaRPr>
          </a:p>
          <a:p>
            <a:pPr algn="r">
              <a:lnSpc>
                <a:spcPct val="100000"/>
              </a:lnSpc>
              <a:spcBef>
                <a:spcPts val="799"/>
              </a:spcBef>
            </a:pPr>
            <a:r>
              <a:rPr b="0" lang="es-ES" sz="3700" spc="-1" strike="noStrike">
                <a:solidFill>
                  <a:srgbClr val="ffffff"/>
                </a:solidFill>
                <a:latin typeface="Constantia"/>
                <a:ea typeface="Constantia"/>
              </a:rPr>
              <a:t>Nivel de texto 5</a:t>
            </a:r>
            <a:endParaRPr b="0" lang="es-ES" sz="3700" spc="-1" strike="noStrike">
              <a:solidFill>
                <a:srgbClr val="000000"/>
              </a:solidFill>
              <a:latin typeface="Constantia"/>
            </a:endParaRPr>
          </a:p>
        </p:txBody>
      </p:sp>
      <p:sp>
        <p:nvSpPr>
          <p:cNvPr id="51" name="PlaceHolder 8"/>
          <p:cNvSpPr>
            <a:spLocks noGrp="1"/>
          </p:cNvSpPr>
          <p:nvPr>
            <p:ph type="sldNum"/>
          </p:nvPr>
        </p:nvSpPr>
        <p:spPr>
          <a:xfrm>
            <a:off x="12123000" y="9292680"/>
            <a:ext cx="231120" cy="266400"/>
          </a:xfrm>
          <a:prstGeom prst="rect">
            <a:avLst/>
          </a:prstGeom>
        </p:spPr>
        <p:txBody>
          <a:bodyPr lIns="0" rIns="0" tIns="0" bIns="0" anchor="b"/>
          <a:p>
            <a:pPr algn="r">
              <a:lnSpc>
                <a:spcPct val="100000"/>
              </a:lnSpc>
            </a:pPr>
            <a:fld id="{DC4E20E1-2431-4872-BC34-0B5A7432D964}" type="slidenum">
              <a:rPr b="0" lang="es-ES" sz="1700" spc="-1" strike="noStrike">
                <a:solidFill>
                  <a:srgbClr val="d1eaed"/>
                </a:solidFill>
                <a:latin typeface="Calibri"/>
                <a:ea typeface="Calibri"/>
              </a:rPr>
              <a:t>1</a:t>
            </a:fld>
            <a:endParaRPr b="0" lang="es-ES" sz="17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88" name="CustomShape 1"/>
          <p:cNvSpPr/>
          <p:nvPr/>
        </p:nvSpPr>
        <p:spPr>
          <a:xfrm>
            <a:off x="-13680" y="-10080"/>
            <a:ext cx="13031640" cy="1480680"/>
          </a:xfrm>
          <a:custGeom>
            <a:avLst/>
            <a:gdLst/>
            <a:ahLst/>
            <a:rect l="l" t="t" r="r" b="b"/>
            <a:pathLst>
              <a:path w="21600" h="2160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rotWithShape="0">
            <a:gsLst>
              <a:gs pos="0">
                <a:srgbClr val="00739e">
                  <a:alpha val="45000"/>
                </a:srgbClr>
              </a:gs>
              <a:gs pos="100000">
                <a:srgbClr val="00c5ce">
                  <a:alpha val="55000"/>
                </a:srgbClr>
              </a:gs>
            </a:gsLst>
            <a:lin ang="5400000"/>
          </a:gradFill>
          <a:ln w="12600">
            <a:noFill/>
          </a:ln>
        </p:spPr>
        <p:style>
          <a:lnRef idx="0"/>
          <a:fillRef idx="0"/>
          <a:effectRef idx="0"/>
          <a:fontRef idx="minor"/>
        </p:style>
      </p:sp>
      <p:sp>
        <p:nvSpPr>
          <p:cNvPr id="89" name="CustomShape 2"/>
          <p:cNvSpPr/>
          <p:nvPr/>
        </p:nvSpPr>
        <p:spPr>
          <a:xfrm>
            <a:off x="6231600" y="-10080"/>
            <a:ext cx="6773040" cy="863280"/>
          </a:xfrm>
          <a:custGeom>
            <a:avLst/>
            <a:gdLst/>
            <a:ahLst/>
            <a:rect l="l" t="t" r="r" b="b"/>
            <a:pathLst>
              <a:path w="21600" h="20552">
                <a:moveTo>
                  <a:pt x="0" y="0"/>
                </a:moveTo>
                <a:cubicBezTo>
                  <a:pt x="1253" y="3703"/>
                  <a:pt x="8410" y="19349"/>
                  <a:pt x="12010" y="20475"/>
                </a:cubicBezTo>
                <a:cubicBezTo>
                  <a:pt x="15610" y="21600"/>
                  <a:pt x="20002" y="10128"/>
                  <a:pt x="21600" y="6752"/>
                </a:cubicBezTo>
                <a:lnTo>
                  <a:pt x="21600" y="218"/>
                </a:lnTo>
                <a:lnTo>
                  <a:pt x="0" y="0"/>
                </a:lnTo>
                <a:close/>
              </a:path>
            </a:pathLst>
          </a:custGeom>
          <a:gradFill rotWithShape="0">
            <a:gsLst>
              <a:gs pos="0">
                <a:srgbClr val="009fa6">
                  <a:alpha val="30000"/>
                </a:srgbClr>
              </a:gs>
              <a:gs pos="80000">
                <a:srgbClr val="008abe">
                  <a:alpha val="45000"/>
                </a:srgbClr>
              </a:gs>
            </a:gsLst>
            <a:lin ang="16200000"/>
          </a:gradFill>
          <a:ln w="12600">
            <a:noFill/>
          </a:ln>
        </p:spPr>
        <p:style>
          <a:lnRef idx="0"/>
          <a:fillRef idx="0"/>
          <a:effectRef idx="0"/>
          <a:fontRef idx="minor"/>
        </p:style>
      </p:sp>
      <p:grpSp>
        <p:nvGrpSpPr>
          <p:cNvPr id="90" name="Group 3"/>
          <p:cNvGrpSpPr/>
          <p:nvPr/>
        </p:nvGrpSpPr>
        <p:grpSpPr>
          <a:xfrm>
            <a:off x="-41760" y="-23040"/>
            <a:ext cx="13079880" cy="1505520"/>
            <a:chOff x="-41760" y="-23040"/>
            <a:chExt cx="13079880" cy="1505520"/>
          </a:xfrm>
        </p:grpSpPr>
        <p:sp>
          <p:nvSpPr>
            <p:cNvPr id="91" name="CustomShape 4"/>
            <p:cNvSpPr/>
            <p:nvPr/>
          </p:nvSpPr>
          <p:spPr>
            <a:xfrm rot="21435600">
              <a:off x="-28080" y="287640"/>
              <a:ext cx="13031640" cy="883800"/>
            </a:xfrm>
            <a:custGeom>
              <a:avLst/>
              <a:gdLst/>
              <a:ahLst/>
              <a:rect l="l" t="t" r="r" b="b"/>
              <a:pathLst>
                <a:path w="21600" h="20681">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800">
              <a:solidFill>
                <a:srgbClr val="05a0be"/>
              </a:solidFill>
              <a:round/>
            </a:ln>
          </p:spPr>
          <p:style>
            <a:lnRef idx="0"/>
            <a:fillRef idx="0"/>
            <a:effectRef idx="0"/>
            <a:fontRef idx="minor"/>
          </p:style>
        </p:sp>
        <p:sp>
          <p:nvSpPr>
            <p:cNvPr id="92" name="CustomShape 5"/>
            <p:cNvSpPr/>
            <p:nvPr/>
          </p:nvSpPr>
          <p:spPr>
            <a:xfrm rot="21435600">
              <a:off x="-20880" y="392040"/>
              <a:ext cx="13049640" cy="721800"/>
            </a:xfrm>
            <a:custGeom>
              <a:avLst/>
              <a:gdLst/>
              <a:ahLst/>
              <a:rect l="l" t="t" r="r" b="b"/>
              <a:pathLst>
                <a:path w="21600" h="20682">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360">
              <a:solidFill>
                <a:srgbClr val="08b6ba"/>
              </a:solidFill>
              <a:round/>
            </a:ln>
          </p:spPr>
          <p:style>
            <a:lnRef idx="0"/>
            <a:fillRef idx="0"/>
            <a:effectRef idx="0"/>
            <a:fontRef idx="minor"/>
          </p:style>
        </p:sp>
      </p:grpSp>
      <p:sp>
        <p:nvSpPr>
          <p:cNvPr id="93" name="PlaceHolder 6"/>
          <p:cNvSpPr>
            <a:spLocks noGrp="1"/>
          </p:cNvSpPr>
          <p:nvPr>
            <p:ph type="title"/>
          </p:nvPr>
        </p:nvSpPr>
        <p:spPr>
          <a:xfrm>
            <a:off x="650160" y="1001520"/>
            <a:ext cx="11703960" cy="1625400"/>
          </a:xfrm>
          <a:prstGeom prst="rect">
            <a:avLst/>
          </a:prstGeom>
        </p:spPr>
        <p:txBody>
          <a:bodyPr lIns="0" rIns="0" tIns="0" bIns="0" anchor="b"/>
          <a:p>
            <a:pPr>
              <a:lnSpc>
                <a:spcPct val="100000"/>
              </a:lnSpc>
            </a:pPr>
            <a:r>
              <a:rPr b="0" lang="es-ES" sz="7100" spc="-1" strike="noStrike">
                <a:solidFill>
                  <a:srgbClr val="04617b"/>
                </a:solidFill>
                <a:latin typeface="Calibri"/>
                <a:ea typeface="Calibri"/>
              </a:rPr>
              <a:t>Texto del título</a:t>
            </a:r>
            <a:endParaRPr b="0" lang="es-ES" sz="7100" spc="-1" strike="noStrike">
              <a:solidFill>
                <a:srgbClr val="000000"/>
              </a:solidFill>
              <a:latin typeface="Helvetica Neue"/>
            </a:endParaRPr>
          </a:p>
        </p:txBody>
      </p:sp>
      <p:sp>
        <p:nvSpPr>
          <p:cNvPr id="94" name="PlaceHolder 7"/>
          <p:cNvSpPr>
            <a:spLocks noGrp="1"/>
          </p:cNvSpPr>
          <p:nvPr>
            <p:ph type="body"/>
          </p:nvPr>
        </p:nvSpPr>
        <p:spPr>
          <a:xfrm>
            <a:off x="650160" y="2752560"/>
            <a:ext cx="11703960" cy="6242040"/>
          </a:xfrm>
          <a:prstGeom prst="rect">
            <a:avLst/>
          </a:prstGeom>
        </p:spPr>
        <p:txBody>
          <a:bodyPr lIns="65160" rIns="65160" tIns="65160" bIns="65160"/>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Nivel de texto 1</a:t>
            </a:r>
            <a:endParaRPr b="0" lang="es-ES" sz="3700" spc="-1" strike="noStrike">
              <a:solidFill>
                <a:srgbClr val="000000"/>
              </a:solidFill>
              <a:latin typeface="Constantia"/>
            </a:endParaRPr>
          </a:p>
          <a:p>
            <a:pPr lvl="1" marL="941400" indent="-381600">
              <a:lnSpc>
                <a:spcPct val="100000"/>
              </a:lnSpc>
              <a:spcBef>
                <a:spcPts val="799"/>
              </a:spcBef>
              <a:buClr>
                <a:srgbClr val="0bd0d9"/>
              </a:buClr>
              <a:buSzPct val="85000"/>
              <a:buFont typeface="Wingdings" charset="2"/>
              <a:buChar char=""/>
            </a:pPr>
            <a:r>
              <a:rPr b="0" lang="es-ES" sz="3700" spc="-1" strike="noStrike">
                <a:solidFill>
                  <a:srgbClr val="000000"/>
                </a:solidFill>
                <a:latin typeface="Constantia"/>
                <a:ea typeface="Constantia"/>
              </a:rPr>
              <a:t>Nivel de texto 2</a:t>
            </a:r>
            <a:endParaRPr b="0" lang="es-ES" sz="3700" spc="-1" strike="noStrike">
              <a:solidFill>
                <a:srgbClr val="000000"/>
              </a:solidFill>
              <a:latin typeface="Constantia"/>
            </a:endParaRPr>
          </a:p>
          <a:p>
            <a:pPr lvl="2" marL="1382400" indent="-432720">
              <a:lnSpc>
                <a:spcPct val="100000"/>
              </a:lnSpc>
              <a:spcBef>
                <a:spcPts val="799"/>
              </a:spcBef>
              <a:buClr>
                <a:srgbClr val="0bd0d9"/>
              </a:buClr>
              <a:buSzPct val="70000"/>
              <a:buFont typeface="Wingdings" charset="2"/>
              <a:buChar char=""/>
            </a:pPr>
            <a:r>
              <a:rPr b="0" lang="es-ES" sz="3700" spc="-1" strike="noStrike">
                <a:solidFill>
                  <a:srgbClr val="000000"/>
                </a:solidFill>
                <a:latin typeface="Constantia"/>
                <a:ea typeface="Constantia"/>
              </a:rPr>
              <a:t>Nivel de texto 3</a:t>
            </a:r>
            <a:endParaRPr b="0" lang="es-ES" sz="3700" spc="-1" strike="noStrike">
              <a:solidFill>
                <a:srgbClr val="000000"/>
              </a:solidFill>
              <a:latin typeface="Constantia"/>
            </a:endParaRPr>
          </a:p>
          <a:p>
            <a:pPr lvl="3" marL="1786680" indent="-394920">
              <a:lnSpc>
                <a:spcPct val="100000"/>
              </a:lnSpc>
              <a:spcBef>
                <a:spcPts val="799"/>
              </a:spcBef>
              <a:buClr>
                <a:srgbClr val="0bd0d9"/>
              </a:buClr>
              <a:buSzPct val="65000"/>
              <a:buFont typeface="Wingdings" charset="2"/>
              <a:buChar char=""/>
            </a:pPr>
            <a:r>
              <a:rPr b="0" lang="es-ES" sz="3700" spc="-1" strike="noStrike">
                <a:solidFill>
                  <a:srgbClr val="000000"/>
                </a:solidFill>
                <a:latin typeface="Constantia"/>
                <a:ea typeface="Constantia"/>
              </a:rPr>
              <a:t>Nivel de texto 4</a:t>
            </a:r>
            <a:endParaRPr b="0" lang="es-ES" sz="3700" spc="-1" strike="noStrike">
              <a:solidFill>
                <a:srgbClr val="000000"/>
              </a:solidFill>
              <a:latin typeface="Constantia"/>
            </a:endParaRPr>
          </a:p>
          <a:p>
            <a:pPr lvl="4" marL="2176920" indent="-394920">
              <a:lnSpc>
                <a:spcPct val="100000"/>
              </a:lnSpc>
              <a:spcBef>
                <a:spcPts val="799"/>
              </a:spcBef>
              <a:buClr>
                <a:srgbClr val="0bd0d9"/>
              </a:buClr>
              <a:buSzPct val="65000"/>
              <a:buFont typeface="Wingdings" charset="2"/>
              <a:buChar char=""/>
            </a:pPr>
            <a:r>
              <a:rPr b="0" lang="es-ES" sz="3700" spc="-1" strike="noStrike">
                <a:solidFill>
                  <a:srgbClr val="000000"/>
                </a:solidFill>
                <a:latin typeface="Constantia"/>
                <a:ea typeface="Constantia"/>
              </a:rPr>
              <a:t>Nivel de texto 5</a:t>
            </a:r>
            <a:endParaRPr b="0" lang="es-ES" sz="3700" spc="-1" strike="noStrike">
              <a:solidFill>
                <a:srgbClr val="000000"/>
              </a:solidFill>
              <a:latin typeface="Constantia"/>
            </a:endParaRPr>
          </a:p>
        </p:txBody>
      </p:sp>
      <p:sp>
        <p:nvSpPr>
          <p:cNvPr id="95" name="PlaceHolder 8"/>
          <p:cNvSpPr>
            <a:spLocks noGrp="1"/>
          </p:cNvSpPr>
          <p:nvPr>
            <p:ph type="sldNum"/>
          </p:nvPr>
        </p:nvSpPr>
        <p:spPr>
          <a:xfrm>
            <a:off x="12123000" y="9292680"/>
            <a:ext cx="231120" cy="266400"/>
          </a:xfrm>
          <a:prstGeom prst="rect">
            <a:avLst/>
          </a:prstGeom>
        </p:spPr>
        <p:txBody>
          <a:bodyPr lIns="0" rIns="0" tIns="0" bIns="0" anchor="b"/>
          <a:p>
            <a:pPr algn="r">
              <a:lnSpc>
                <a:spcPct val="100000"/>
              </a:lnSpc>
            </a:pPr>
            <a:fld id="{9DED1204-044A-4AED-980D-44EFFCF8B5D8}" type="slidenum">
              <a:rPr b="0" lang="es-ES" sz="1700" spc="-1" strike="noStrike">
                <a:solidFill>
                  <a:srgbClr val="045c75"/>
                </a:solidFill>
                <a:latin typeface="Calibri"/>
                <a:ea typeface="Calibri"/>
              </a:rPr>
              <a:t>&lt;número&gt;</a:t>
            </a:fld>
            <a:endParaRPr b="0" lang="es-ES" sz="17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132" name="CustomShape 1"/>
          <p:cNvSpPr/>
          <p:nvPr/>
        </p:nvSpPr>
        <p:spPr>
          <a:xfrm>
            <a:off x="-13680" y="-10080"/>
            <a:ext cx="13031640" cy="1480680"/>
          </a:xfrm>
          <a:custGeom>
            <a:avLst/>
            <a:gdLst/>
            <a:ahLst/>
            <a:rect l="l" t="t" r="r" b="b"/>
            <a:pathLst>
              <a:path w="21600" h="2160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rotWithShape="0">
            <a:gsLst>
              <a:gs pos="0">
                <a:srgbClr val="00739e">
                  <a:alpha val="45000"/>
                </a:srgbClr>
              </a:gs>
              <a:gs pos="100000">
                <a:srgbClr val="00c5ce">
                  <a:alpha val="55000"/>
                </a:srgbClr>
              </a:gs>
            </a:gsLst>
            <a:lin ang="5400000"/>
          </a:gradFill>
          <a:ln w="12600">
            <a:noFill/>
          </a:ln>
        </p:spPr>
        <p:style>
          <a:lnRef idx="0"/>
          <a:fillRef idx="0"/>
          <a:effectRef idx="0"/>
          <a:fontRef idx="minor"/>
        </p:style>
      </p:sp>
      <p:sp>
        <p:nvSpPr>
          <p:cNvPr id="133" name="CustomShape 2"/>
          <p:cNvSpPr/>
          <p:nvPr/>
        </p:nvSpPr>
        <p:spPr>
          <a:xfrm>
            <a:off x="6231600" y="-10080"/>
            <a:ext cx="6773040" cy="863280"/>
          </a:xfrm>
          <a:custGeom>
            <a:avLst/>
            <a:gdLst/>
            <a:ahLst/>
            <a:rect l="l" t="t" r="r" b="b"/>
            <a:pathLst>
              <a:path w="21600" h="20552">
                <a:moveTo>
                  <a:pt x="0" y="0"/>
                </a:moveTo>
                <a:cubicBezTo>
                  <a:pt x="1253" y="3703"/>
                  <a:pt x="8410" y="19349"/>
                  <a:pt x="12010" y="20475"/>
                </a:cubicBezTo>
                <a:cubicBezTo>
                  <a:pt x="15610" y="21600"/>
                  <a:pt x="20002" y="10128"/>
                  <a:pt x="21600" y="6752"/>
                </a:cubicBezTo>
                <a:lnTo>
                  <a:pt x="21600" y="218"/>
                </a:lnTo>
                <a:lnTo>
                  <a:pt x="0" y="0"/>
                </a:lnTo>
                <a:close/>
              </a:path>
            </a:pathLst>
          </a:custGeom>
          <a:gradFill rotWithShape="0">
            <a:gsLst>
              <a:gs pos="0">
                <a:srgbClr val="009fa6">
                  <a:alpha val="30000"/>
                </a:srgbClr>
              </a:gs>
              <a:gs pos="80000">
                <a:srgbClr val="008abe">
                  <a:alpha val="45000"/>
                </a:srgbClr>
              </a:gs>
            </a:gsLst>
            <a:lin ang="16200000"/>
          </a:gradFill>
          <a:ln w="12600">
            <a:noFill/>
          </a:ln>
        </p:spPr>
        <p:style>
          <a:lnRef idx="0"/>
          <a:fillRef idx="0"/>
          <a:effectRef idx="0"/>
          <a:fontRef idx="minor"/>
        </p:style>
      </p:sp>
      <p:grpSp>
        <p:nvGrpSpPr>
          <p:cNvPr id="134" name="Group 3"/>
          <p:cNvGrpSpPr/>
          <p:nvPr/>
        </p:nvGrpSpPr>
        <p:grpSpPr>
          <a:xfrm>
            <a:off x="-41760" y="-23040"/>
            <a:ext cx="13079880" cy="1505520"/>
            <a:chOff x="-41760" y="-23040"/>
            <a:chExt cx="13079880" cy="1505520"/>
          </a:xfrm>
        </p:grpSpPr>
        <p:sp>
          <p:nvSpPr>
            <p:cNvPr id="135" name="CustomShape 4"/>
            <p:cNvSpPr/>
            <p:nvPr/>
          </p:nvSpPr>
          <p:spPr>
            <a:xfrm rot="21435600">
              <a:off x="-28080" y="287640"/>
              <a:ext cx="13031640" cy="883800"/>
            </a:xfrm>
            <a:custGeom>
              <a:avLst/>
              <a:gdLst/>
              <a:ahLst/>
              <a:rect l="l" t="t" r="r" b="b"/>
              <a:pathLst>
                <a:path w="21600" h="20681">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800">
              <a:solidFill>
                <a:srgbClr val="05a0be"/>
              </a:solidFill>
              <a:round/>
            </a:ln>
          </p:spPr>
          <p:style>
            <a:lnRef idx="0"/>
            <a:fillRef idx="0"/>
            <a:effectRef idx="0"/>
            <a:fontRef idx="minor"/>
          </p:style>
        </p:sp>
        <p:sp>
          <p:nvSpPr>
            <p:cNvPr id="136" name="CustomShape 5"/>
            <p:cNvSpPr/>
            <p:nvPr/>
          </p:nvSpPr>
          <p:spPr>
            <a:xfrm rot="21435600">
              <a:off x="-20880" y="392040"/>
              <a:ext cx="13049640" cy="721800"/>
            </a:xfrm>
            <a:custGeom>
              <a:avLst/>
              <a:gdLst/>
              <a:ahLst/>
              <a:rect l="l" t="t" r="r" b="b"/>
              <a:pathLst>
                <a:path w="21600" h="20682">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360">
              <a:solidFill>
                <a:srgbClr val="08b6ba"/>
              </a:solidFill>
              <a:round/>
            </a:ln>
          </p:spPr>
          <p:style>
            <a:lnRef idx="0"/>
            <a:fillRef idx="0"/>
            <a:effectRef idx="0"/>
            <a:fontRef idx="minor"/>
          </p:style>
        </p:sp>
      </p:grpSp>
      <p:sp>
        <p:nvSpPr>
          <p:cNvPr id="137" name="PlaceHolder 6"/>
          <p:cNvSpPr>
            <a:spLocks noGrp="1"/>
          </p:cNvSpPr>
          <p:nvPr>
            <p:ph type="title"/>
          </p:nvPr>
        </p:nvSpPr>
        <p:spPr>
          <a:xfrm>
            <a:off x="650160" y="1001520"/>
            <a:ext cx="11703960" cy="1625400"/>
          </a:xfrm>
          <a:prstGeom prst="rect">
            <a:avLst/>
          </a:prstGeom>
        </p:spPr>
        <p:txBody>
          <a:bodyPr lIns="0" rIns="0" tIns="0" bIns="0" anchor="b"/>
          <a:p>
            <a:pPr>
              <a:lnSpc>
                <a:spcPct val="100000"/>
              </a:lnSpc>
            </a:pPr>
            <a:r>
              <a:rPr b="0" lang="es-ES" sz="7100" spc="-1" strike="noStrike">
                <a:solidFill>
                  <a:srgbClr val="04617b"/>
                </a:solidFill>
                <a:latin typeface="Calibri"/>
                <a:ea typeface="Calibri"/>
              </a:rPr>
              <a:t>Texto del título</a:t>
            </a:r>
            <a:endParaRPr b="0" lang="es-ES" sz="7100" spc="-1" strike="noStrike">
              <a:solidFill>
                <a:srgbClr val="000000"/>
              </a:solidFill>
              <a:latin typeface="Helvetica Neue"/>
            </a:endParaRPr>
          </a:p>
        </p:txBody>
      </p:sp>
      <p:sp>
        <p:nvSpPr>
          <p:cNvPr id="138" name="PlaceHolder 7"/>
          <p:cNvSpPr>
            <a:spLocks noGrp="1"/>
          </p:cNvSpPr>
          <p:nvPr>
            <p:ph type="body"/>
          </p:nvPr>
        </p:nvSpPr>
        <p:spPr>
          <a:xfrm>
            <a:off x="650160" y="2752560"/>
            <a:ext cx="11703960" cy="6242040"/>
          </a:xfrm>
          <a:prstGeom prst="rect">
            <a:avLst/>
          </a:prstGeom>
        </p:spPr>
        <p:txBody>
          <a:bodyPr lIns="65160" rIns="65160" tIns="65160" bIns="65160"/>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Nivel de texto 1</a:t>
            </a:r>
            <a:endParaRPr b="0" lang="es-ES" sz="3700" spc="-1" strike="noStrike">
              <a:solidFill>
                <a:srgbClr val="000000"/>
              </a:solidFill>
              <a:latin typeface="Constantia"/>
            </a:endParaRPr>
          </a:p>
          <a:p>
            <a:pPr lvl="1" marL="941400" indent="-381600">
              <a:lnSpc>
                <a:spcPct val="100000"/>
              </a:lnSpc>
              <a:spcBef>
                <a:spcPts val="799"/>
              </a:spcBef>
              <a:buClr>
                <a:srgbClr val="0bd0d9"/>
              </a:buClr>
              <a:buSzPct val="85000"/>
              <a:buFont typeface="Wingdings" charset="2"/>
              <a:buChar char=""/>
            </a:pPr>
            <a:r>
              <a:rPr b="0" lang="es-ES" sz="3700" spc="-1" strike="noStrike">
                <a:solidFill>
                  <a:srgbClr val="000000"/>
                </a:solidFill>
                <a:latin typeface="Constantia"/>
                <a:ea typeface="Constantia"/>
              </a:rPr>
              <a:t>Nivel de texto 2</a:t>
            </a:r>
            <a:endParaRPr b="0" lang="es-ES" sz="3700" spc="-1" strike="noStrike">
              <a:solidFill>
                <a:srgbClr val="000000"/>
              </a:solidFill>
              <a:latin typeface="Constantia"/>
            </a:endParaRPr>
          </a:p>
          <a:p>
            <a:pPr lvl="2" marL="1382400" indent="-432720">
              <a:lnSpc>
                <a:spcPct val="100000"/>
              </a:lnSpc>
              <a:spcBef>
                <a:spcPts val="799"/>
              </a:spcBef>
              <a:buClr>
                <a:srgbClr val="0bd0d9"/>
              </a:buClr>
              <a:buSzPct val="70000"/>
              <a:buFont typeface="Wingdings" charset="2"/>
              <a:buChar char=""/>
            </a:pPr>
            <a:r>
              <a:rPr b="0" lang="es-ES" sz="3700" spc="-1" strike="noStrike">
                <a:solidFill>
                  <a:srgbClr val="000000"/>
                </a:solidFill>
                <a:latin typeface="Constantia"/>
                <a:ea typeface="Constantia"/>
              </a:rPr>
              <a:t>Nivel de texto 3</a:t>
            </a:r>
            <a:endParaRPr b="0" lang="es-ES" sz="3700" spc="-1" strike="noStrike">
              <a:solidFill>
                <a:srgbClr val="000000"/>
              </a:solidFill>
              <a:latin typeface="Constantia"/>
            </a:endParaRPr>
          </a:p>
          <a:p>
            <a:pPr lvl="3" marL="1786680" indent="-394920">
              <a:lnSpc>
                <a:spcPct val="100000"/>
              </a:lnSpc>
              <a:spcBef>
                <a:spcPts val="799"/>
              </a:spcBef>
              <a:buClr>
                <a:srgbClr val="0bd0d9"/>
              </a:buClr>
              <a:buSzPct val="65000"/>
              <a:buFont typeface="Wingdings" charset="2"/>
              <a:buChar char=""/>
            </a:pPr>
            <a:r>
              <a:rPr b="0" lang="es-ES" sz="3700" spc="-1" strike="noStrike">
                <a:solidFill>
                  <a:srgbClr val="000000"/>
                </a:solidFill>
                <a:latin typeface="Constantia"/>
                <a:ea typeface="Constantia"/>
              </a:rPr>
              <a:t>Nivel de texto 4</a:t>
            </a:r>
            <a:endParaRPr b="0" lang="es-ES" sz="3700" spc="-1" strike="noStrike">
              <a:solidFill>
                <a:srgbClr val="000000"/>
              </a:solidFill>
              <a:latin typeface="Constantia"/>
            </a:endParaRPr>
          </a:p>
          <a:p>
            <a:pPr lvl="4" marL="2176920" indent="-394920">
              <a:lnSpc>
                <a:spcPct val="100000"/>
              </a:lnSpc>
              <a:spcBef>
                <a:spcPts val="799"/>
              </a:spcBef>
              <a:buClr>
                <a:srgbClr val="0bd0d9"/>
              </a:buClr>
              <a:buSzPct val="65000"/>
              <a:buFont typeface="Wingdings" charset="2"/>
              <a:buChar char=""/>
            </a:pPr>
            <a:r>
              <a:rPr b="0" lang="es-ES" sz="3700" spc="-1" strike="noStrike">
                <a:solidFill>
                  <a:srgbClr val="000000"/>
                </a:solidFill>
                <a:latin typeface="Constantia"/>
                <a:ea typeface="Constantia"/>
              </a:rPr>
              <a:t>Nivel de texto 5</a:t>
            </a:r>
            <a:endParaRPr b="0" lang="es-ES" sz="3700" spc="-1" strike="noStrike">
              <a:solidFill>
                <a:srgbClr val="000000"/>
              </a:solidFill>
              <a:latin typeface="Constantia"/>
            </a:endParaRPr>
          </a:p>
        </p:txBody>
      </p:sp>
      <p:sp>
        <p:nvSpPr>
          <p:cNvPr id="139" name="PlaceHolder 8"/>
          <p:cNvSpPr>
            <a:spLocks noGrp="1"/>
          </p:cNvSpPr>
          <p:nvPr>
            <p:ph type="sldNum"/>
          </p:nvPr>
        </p:nvSpPr>
        <p:spPr>
          <a:xfrm>
            <a:off x="9088560" y="8773560"/>
            <a:ext cx="231120" cy="266400"/>
          </a:xfrm>
          <a:prstGeom prst="rect">
            <a:avLst/>
          </a:prstGeom>
        </p:spPr>
        <p:txBody>
          <a:bodyPr lIns="0" rIns="0" tIns="0" bIns="0" anchor="b"/>
          <a:p>
            <a:pPr algn="r">
              <a:lnSpc>
                <a:spcPct val="100000"/>
              </a:lnSpc>
            </a:pPr>
            <a:fld id="{ACDF854A-E245-4C22-81FB-BF0FBB823E83}" type="slidenum">
              <a:rPr b="0" lang="es-ES" sz="1700" spc="-1" strike="noStrike">
                <a:solidFill>
                  <a:srgbClr val="045c75"/>
                </a:solidFill>
                <a:latin typeface="Calibri"/>
                <a:ea typeface="Calibri"/>
              </a:rPr>
              <a:t>&lt;número&gt;</a:t>
            </a:fld>
            <a:endParaRPr b="0" lang="es-ES" sz="17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176" name="CustomShape 1"/>
          <p:cNvSpPr/>
          <p:nvPr/>
        </p:nvSpPr>
        <p:spPr>
          <a:xfrm>
            <a:off x="-13680" y="-10080"/>
            <a:ext cx="13031640" cy="1480680"/>
          </a:xfrm>
          <a:custGeom>
            <a:avLst/>
            <a:gdLst/>
            <a:ahLst/>
            <a:rect l="l" t="t" r="r" b="b"/>
            <a:pathLst>
              <a:path w="21600" h="2160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rotWithShape="0">
            <a:gsLst>
              <a:gs pos="0">
                <a:srgbClr val="00739e">
                  <a:alpha val="45000"/>
                </a:srgbClr>
              </a:gs>
              <a:gs pos="100000">
                <a:srgbClr val="00c5ce">
                  <a:alpha val="55000"/>
                </a:srgbClr>
              </a:gs>
            </a:gsLst>
            <a:lin ang="5400000"/>
          </a:gradFill>
          <a:ln w="12600">
            <a:noFill/>
          </a:ln>
        </p:spPr>
        <p:style>
          <a:lnRef idx="0"/>
          <a:fillRef idx="0"/>
          <a:effectRef idx="0"/>
          <a:fontRef idx="minor"/>
        </p:style>
      </p:sp>
      <p:sp>
        <p:nvSpPr>
          <p:cNvPr id="177" name="CustomShape 2"/>
          <p:cNvSpPr/>
          <p:nvPr/>
        </p:nvSpPr>
        <p:spPr>
          <a:xfrm>
            <a:off x="6231600" y="-10080"/>
            <a:ext cx="6773040" cy="863280"/>
          </a:xfrm>
          <a:custGeom>
            <a:avLst/>
            <a:gdLst/>
            <a:ahLst/>
            <a:rect l="l" t="t" r="r" b="b"/>
            <a:pathLst>
              <a:path w="21600" h="20552">
                <a:moveTo>
                  <a:pt x="0" y="0"/>
                </a:moveTo>
                <a:cubicBezTo>
                  <a:pt x="1253" y="3703"/>
                  <a:pt x="8410" y="19349"/>
                  <a:pt x="12010" y="20475"/>
                </a:cubicBezTo>
                <a:cubicBezTo>
                  <a:pt x="15610" y="21600"/>
                  <a:pt x="20002" y="10128"/>
                  <a:pt x="21600" y="6752"/>
                </a:cubicBezTo>
                <a:lnTo>
                  <a:pt x="21600" y="218"/>
                </a:lnTo>
                <a:lnTo>
                  <a:pt x="0" y="0"/>
                </a:lnTo>
                <a:close/>
              </a:path>
            </a:pathLst>
          </a:custGeom>
          <a:gradFill rotWithShape="0">
            <a:gsLst>
              <a:gs pos="0">
                <a:srgbClr val="009fa6">
                  <a:alpha val="30000"/>
                </a:srgbClr>
              </a:gs>
              <a:gs pos="80000">
                <a:srgbClr val="008abe">
                  <a:alpha val="45000"/>
                </a:srgbClr>
              </a:gs>
            </a:gsLst>
            <a:lin ang="16200000"/>
          </a:gradFill>
          <a:ln w="12600">
            <a:noFill/>
          </a:ln>
        </p:spPr>
        <p:style>
          <a:lnRef idx="0"/>
          <a:fillRef idx="0"/>
          <a:effectRef idx="0"/>
          <a:fontRef idx="minor"/>
        </p:style>
      </p:sp>
      <p:grpSp>
        <p:nvGrpSpPr>
          <p:cNvPr id="178" name="Group 3"/>
          <p:cNvGrpSpPr/>
          <p:nvPr/>
        </p:nvGrpSpPr>
        <p:grpSpPr>
          <a:xfrm>
            <a:off x="-41760" y="-23040"/>
            <a:ext cx="13079880" cy="1505520"/>
            <a:chOff x="-41760" y="-23040"/>
            <a:chExt cx="13079880" cy="1505520"/>
          </a:xfrm>
        </p:grpSpPr>
        <p:sp>
          <p:nvSpPr>
            <p:cNvPr id="179" name="CustomShape 4"/>
            <p:cNvSpPr/>
            <p:nvPr/>
          </p:nvSpPr>
          <p:spPr>
            <a:xfrm rot="21435600">
              <a:off x="-28080" y="287640"/>
              <a:ext cx="13031640" cy="883800"/>
            </a:xfrm>
            <a:custGeom>
              <a:avLst/>
              <a:gdLst/>
              <a:ahLst/>
              <a:rect l="l" t="t" r="r" b="b"/>
              <a:pathLst>
                <a:path w="21600" h="20681">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800">
              <a:solidFill>
                <a:srgbClr val="05a0be"/>
              </a:solidFill>
              <a:round/>
            </a:ln>
          </p:spPr>
          <p:style>
            <a:lnRef idx="0"/>
            <a:fillRef idx="0"/>
            <a:effectRef idx="0"/>
            <a:fontRef idx="minor"/>
          </p:style>
        </p:sp>
        <p:sp>
          <p:nvSpPr>
            <p:cNvPr id="180" name="CustomShape 5"/>
            <p:cNvSpPr/>
            <p:nvPr/>
          </p:nvSpPr>
          <p:spPr>
            <a:xfrm rot="21435600">
              <a:off x="-20880" y="392040"/>
              <a:ext cx="13049640" cy="721800"/>
            </a:xfrm>
            <a:custGeom>
              <a:avLst/>
              <a:gdLst/>
              <a:ahLst/>
              <a:rect l="l" t="t" r="r" b="b"/>
              <a:pathLst>
                <a:path w="21600" h="20682">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360">
              <a:solidFill>
                <a:srgbClr val="08b6ba"/>
              </a:solidFill>
              <a:round/>
            </a:ln>
          </p:spPr>
          <p:style>
            <a:lnRef idx="0"/>
            <a:fillRef idx="0"/>
            <a:effectRef idx="0"/>
            <a:fontRef idx="minor"/>
          </p:style>
        </p:sp>
      </p:grpSp>
      <p:sp>
        <p:nvSpPr>
          <p:cNvPr id="181" name="PlaceHolder 6"/>
          <p:cNvSpPr>
            <a:spLocks noGrp="1"/>
          </p:cNvSpPr>
          <p:nvPr>
            <p:ph type="sldNum"/>
          </p:nvPr>
        </p:nvSpPr>
        <p:spPr>
          <a:xfrm>
            <a:off x="12123000" y="9292680"/>
            <a:ext cx="231120" cy="266400"/>
          </a:xfrm>
          <a:prstGeom prst="rect">
            <a:avLst/>
          </a:prstGeom>
        </p:spPr>
        <p:txBody>
          <a:bodyPr lIns="0" rIns="0" tIns="0" bIns="0" anchor="b"/>
          <a:p>
            <a:pPr algn="r">
              <a:lnSpc>
                <a:spcPct val="100000"/>
              </a:lnSpc>
            </a:pPr>
            <a:fld id="{9D04A935-13A1-4A28-91E5-E90F16778D4D}" type="slidenum">
              <a:rPr b="0" lang="es-ES" sz="1700" spc="-1" strike="noStrike">
                <a:solidFill>
                  <a:srgbClr val="045c75"/>
                </a:solidFill>
                <a:latin typeface="Calibri"/>
                <a:ea typeface="Calibri"/>
              </a:rPr>
              <a:t>&lt;número&gt;</a:t>
            </a:fld>
            <a:endParaRPr b="0" lang="es-ES" sz="1700" spc="-1" strike="noStrike">
              <a:latin typeface="Times New Roman"/>
            </a:endParaRPr>
          </a:p>
        </p:txBody>
      </p:sp>
      <p:sp>
        <p:nvSpPr>
          <p:cNvPr id="182" name="PlaceHolder 7"/>
          <p:cNvSpPr>
            <a:spLocks noGrp="1"/>
          </p:cNvSpPr>
          <p:nvPr>
            <p:ph type="title"/>
          </p:nvPr>
        </p:nvSpPr>
        <p:spPr>
          <a:xfrm>
            <a:off x="650160" y="389160"/>
            <a:ext cx="11703600" cy="1628280"/>
          </a:xfrm>
          <a:prstGeom prst="rect">
            <a:avLst/>
          </a:prstGeom>
        </p:spPr>
        <p:txBody>
          <a:bodyPr lIns="0" rIns="0" tIns="0" bIns="0" anchor="ctr"/>
          <a:p>
            <a:r>
              <a:rPr b="0" lang="es-ES" sz="4000" spc="-1" strike="noStrike">
                <a:solidFill>
                  <a:srgbClr val="000000"/>
                </a:solidFill>
                <a:latin typeface="Helvetica Neue"/>
              </a:rPr>
              <a:t>Pulse para editar el formato del texto de título</a:t>
            </a:r>
            <a:endParaRPr b="0" lang="es-ES" sz="4000" spc="-1" strike="noStrike">
              <a:solidFill>
                <a:srgbClr val="000000"/>
              </a:solidFill>
              <a:latin typeface="Helvetica Neue"/>
            </a:endParaRPr>
          </a:p>
        </p:txBody>
      </p:sp>
      <p:sp>
        <p:nvSpPr>
          <p:cNvPr id="183" name="PlaceHolder 8"/>
          <p:cNvSpPr>
            <a:spLocks noGrp="1"/>
          </p:cNvSpPr>
          <p:nvPr>
            <p:ph type="body"/>
          </p:nvPr>
        </p:nvSpPr>
        <p:spPr>
          <a:xfrm>
            <a:off x="650160" y="2282040"/>
            <a:ext cx="11703600" cy="5656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700" spc="-1" strike="noStrike">
                <a:solidFill>
                  <a:srgbClr val="000000"/>
                </a:solidFill>
                <a:latin typeface="Constantia"/>
              </a:rPr>
              <a:t>Pulse para editar el formato de esquema del texto</a:t>
            </a:r>
            <a:endParaRPr b="0" lang="es-ES" sz="3700" spc="-1" strike="noStrike">
              <a:solidFill>
                <a:srgbClr val="000000"/>
              </a:solidFill>
              <a:latin typeface="Constantia"/>
            </a:endParaRPr>
          </a:p>
          <a:p>
            <a:pPr lvl="1" marL="864000" indent="-324000">
              <a:spcBef>
                <a:spcPts val="1134"/>
              </a:spcBef>
              <a:buClr>
                <a:srgbClr val="000000"/>
              </a:buClr>
              <a:buSzPct val="75000"/>
              <a:buFont typeface="Symbol" charset="2"/>
              <a:buChar char=""/>
            </a:pPr>
            <a:r>
              <a:rPr b="0" lang="es-ES" sz="3700" spc="-1" strike="noStrike">
                <a:solidFill>
                  <a:srgbClr val="000000"/>
                </a:solidFill>
                <a:latin typeface="Constantia"/>
              </a:rPr>
              <a:t>Segundo nivel del esquema</a:t>
            </a:r>
            <a:endParaRPr b="0" lang="es-ES" sz="3700" spc="-1" strike="noStrike">
              <a:solidFill>
                <a:srgbClr val="000000"/>
              </a:solidFill>
              <a:latin typeface="Constantia"/>
            </a:endParaRPr>
          </a:p>
          <a:p>
            <a:pPr lvl="2" marL="1296000" indent="-288000">
              <a:spcBef>
                <a:spcPts val="850"/>
              </a:spcBef>
              <a:buClr>
                <a:srgbClr val="000000"/>
              </a:buClr>
              <a:buSzPct val="45000"/>
              <a:buFont typeface="Wingdings" charset="2"/>
              <a:buChar char=""/>
            </a:pPr>
            <a:r>
              <a:rPr b="0" lang="es-ES" sz="3700" spc="-1" strike="noStrike">
                <a:solidFill>
                  <a:srgbClr val="000000"/>
                </a:solidFill>
                <a:latin typeface="Constantia"/>
              </a:rPr>
              <a:t>Tercer nivel del esquema</a:t>
            </a:r>
            <a:endParaRPr b="0" lang="es-ES" sz="3700" spc="-1" strike="noStrike">
              <a:solidFill>
                <a:srgbClr val="000000"/>
              </a:solidFill>
              <a:latin typeface="Constantia"/>
            </a:endParaRPr>
          </a:p>
          <a:p>
            <a:pPr lvl="3" marL="1728000" indent="-216000">
              <a:spcBef>
                <a:spcPts val="567"/>
              </a:spcBef>
              <a:buClr>
                <a:srgbClr val="000000"/>
              </a:buClr>
              <a:buSzPct val="75000"/>
              <a:buFont typeface="Symbol" charset="2"/>
              <a:buChar char=""/>
            </a:pPr>
            <a:r>
              <a:rPr b="0" lang="es-ES" sz="3700" spc="-1" strike="noStrike">
                <a:solidFill>
                  <a:srgbClr val="000000"/>
                </a:solidFill>
                <a:latin typeface="Constantia"/>
              </a:rPr>
              <a:t>Cuarto nivel del esquema</a:t>
            </a:r>
            <a:endParaRPr b="0" lang="es-ES" sz="3700" spc="-1" strike="noStrike">
              <a:solidFill>
                <a:srgbClr val="000000"/>
              </a:solidFill>
              <a:latin typeface="Constantia"/>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onstantia"/>
              </a:rPr>
              <a:t>Quinto nivel del esquema</a:t>
            </a:r>
            <a:endParaRPr b="0" lang="es-ES" sz="2000" spc="-1" strike="noStrike">
              <a:solidFill>
                <a:srgbClr val="000000"/>
              </a:solidFill>
              <a:latin typeface="Constantia"/>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onstantia"/>
              </a:rPr>
              <a:t>Sexto nivel del esquema</a:t>
            </a:r>
            <a:endParaRPr b="0" lang="es-ES" sz="2000" spc="-1" strike="noStrike">
              <a:solidFill>
                <a:srgbClr val="000000"/>
              </a:solidFill>
              <a:latin typeface="Constantia"/>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onstantia"/>
              </a:rPr>
              <a:t>Séptimo nivel del esquema</a:t>
            </a:r>
            <a:endParaRPr b="0" lang="es-ES" sz="2000" spc="-1" strike="noStrike">
              <a:solidFill>
                <a:srgbClr val="000000"/>
              </a:solidFill>
              <a:latin typeface="Constantia"/>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220" name="CustomShape 1"/>
          <p:cNvSpPr/>
          <p:nvPr/>
        </p:nvSpPr>
        <p:spPr>
          <a:xfrm>
            <a:off x="-13680" y="-10080"/>
            <a:ext cx="13031640" cy="1480680"/>
          </a:xfrm>
          <a:custGeom>
            <a:avLst/>
            <a:gdLst/>
            <a:ahLst/>
            <a:rect l="l" t="t" r="r" b="b"/>
            <a:pathLst>
              <a:path w="21600" h="2160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rotWithShape="0">
            <a:gsLst>
              <a:gs pos="0">
                <a:srgbClr val="00739e">
                  <a:alpha val="45000"/>
                </a:srgbClr>
              </a:gs>
              <a:gs pos="100000">
                <a:srgbClr val="00c5ce">
                  <a:alpha val="55000"/>
                </a:srgbClr>
              </a:gs>
            </a:gsLst>
            <a:lin ang="5400000"/>
          </a:gradFill>
          <a:ln w="12600">
            <a:noFill/>
          </a:ln>
        </p:spPr>
        <p:style>
          <a:lnRef idx="0"/>
          <a:fillRef idx="0"/>
          <a:effectRef idx="0"/>
          <a:fontRef idx="minor"/>
        </p:style>
      </p:sp>
      <p:sp>
        <p:nvSpPr>
          <p:cNvPr id="221" name="CustomShape 2"/>
          <p:cNvSpPr/>
          <p:nvPr/>
        </p:nvSpPr>
        <p:spPr>
          <a:xfrm>
            <a:off x="6231600" y="-10080"/>
            <a:ext cx="6773040" cy="863280"/>
          </a:xfrm>
          <a:custGeom>
            <a:avLst/>
            <a:gdLst/>
            <a:ahLst/>
            <a:rect l="l" t="t" r="r" b="b"/>
            <a:pathLst>
              <a:path w="21600" h="20552">
                <a:moveTo>
                  <a:pt x="0" y="0"/>
                </a:moveTo>
                <a:cubicBezTo>
                  <a:pt x="1253" y="3703"/>
                  <a:pt x="8410" y="19349"/>
                  <a:pt x="12010" y="20475"/>
                </a:cubicBezTo>
                <a:cubicBezTo>
                  <a:pt x="15610" y="21600"/>
                  <a:pt x="20002" y="10128"/>
                  <a:pt x="21600" y="6752"/>
                </a:cubicBezTo>
                <a:lnTo>
                  <a:pt x="21600" y="218"/>
                </a:lnTo>
                <a:lnTo>
                  <a:pt x="0" y="0"/>
                </a:lnTo>
                <a:close/>
              </a:path>
            </a:pathLst>
          </a:custGeom>
          <a:gradFill rotWithShape="0">
            <a:gsLst>
              <a:gs pos="0">
                <a:srgbClr val="009fa6">
                  <a:alpha val="30000"/>
                </a:srgbClr>
              </a:gs>
              <a:gs pos="80000">
                <a:srgbClr val="008abe">
                  <a:alpha val="45000"/>
                </a:srgbClr>
              </a:gs>
            </a:gsLst>
            <a:lin ang="16200000"/>
          </a:gradFill>
          <a:ln w="12600">
            <a:noFill/>
          </a:ln>
        </p:spPr>
        <p:style>
          <a:lnRef idx="0"/>
          <a:fillRef idx="0"/>
          <a:effectRef idx="0"/>
          <a:fontRef idx="minor"/>
        </p:style>
      </p:sp>
      <p:grpSp>
        <p:nvGrpSpPr>
          <p:cNvPr id="222" name="Group 3"/>
          <p:cNvGrpSpPr/>
          <p:nvPr/>
        </p:nvGrpSpPr>
        <p:grpSpPr>
          <a:xfrm>
            <a:off x="-41760" y="-23040"/>
            <a:ext cx="13079880" cy="1505520"/>
            <a:chOff x="-41760" y="-23040"/>
            <a:chExt cx="13079880" cy="1505520"/>
          </a:xfrm>
        </p:grpSpPr>
        <p:sp>
          <p:nvSpPr>
            <p:cNvPr id="223" name="CustomShape 4"/>
            <p:cNvSpPr/>
            <p:nvPr/>
          </p:nvSpPr>
          <p:spPr>
            <a:xfrm rot="21435600">
              <a:off x="-28080" y="287640"/>
              <a:ext cx="13031640" cy="883800"/>
            </a:xfrm>
            <a:custGeom>
              <a:avLst/>
              <a:gdLst/>
              <a:ahLst/>
              <a:rect l="l" t="t" r="r" b="b"/>
              <a:pathLst>
                <a:path w="21600" h="20681">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800">
              <a:solidFill>
                <a:srgbClr val="05a0be"/>
              </a:solidFill>
              <a:round/>
            </a:ln>
          </p:spPr>
          <p:style>
            <a:lnRef idx="0"/>
            <a:fillRef idx="0"/>
            <a:effectRef idx="0"/>
            <a:fontRef idx="minor"/>
          </p:style>
        </p:sp>
        <p:sp>
          <p:nvSpPr>
            <p:cNvPr id="224" name="CustomShape 5"/>
            <p:cNvSpPr/>
            <p:nvPr/>
          </p:nvSpPr>
          <p:spPr>
            <a:xfrm rot="21435600">
              <a:off x="-20880" y="392040"/>
              <a:ext cx="13049640" cy="721800"/>
            </a:xfrm>
            <a:custGeom>
              <a:avLst/>
              <a:gdLst/>
              <a:ahLst/>
              <a:rect l="l" t="t" r="r" b="b"/>
              <a:pathLst>
                <a:path w="21600" h="20682">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360">
              <a:solidFill>
                <a:srgbClr val="08b6ba"/>
              </a:solidFill>
              <a:round/>
            </a:ln>
          </p:spPr>
          <p:style>
            <a:lnRef idx="0"/>
            <a:fillRef idx="0"/>
            <a:effectRef idx="0"/>
            <a:fontRef idx="minor"/>
          </p:style>
        </p:sp>
      </p:grpSp>
      <p:sp>
        <p:nvSpPr>
          <p:cNvPr id="225" name="PlaceHolder 6"/>
          <p:cNvSpPr>
            <a:spLocks noGrp="1"/>
          </p:cNvSpPr>
          <p:nvPr>
            <p:ph type="title"/>
          </p:nvPr>
        </p:nvSpPr>
        <p:spPr>
          <a:xfrm>
            <a:off x="650160" y="1001520"/>
            <a:ext cx="11703960" cy="1625400"/>
          </a:xfrm>
          <a:prstGeom prst="rect">
            <a:avLst/>
          </a:prstGeom>
        </p:spPr>
        <p:txBody>
          <a:bodyPr lIns="0" rIns="0" tIns="0" bIns="0" anchor="b"/>
          <a:p>
            <a:pPr>
              <a:lnSpc>
                <a:spcPct val="100000"/>
              </a:lnSpc>
            </a:pPr>
            <a:r>
              <a:rPr b="0" lang="es-ES" sz="7100" spc="-1" strike="noStrike">
                <a:solidFill>
                  <a:srgbClr val="04617b"/>
                </a:solidFill>
                <a:latin typeface="Calibri"/>
                <a:ea typeface="Calibri"/>
              </a:rPr>
              <a:t>Texto del título</a:t>
            </a:r>
            <a:endParaRPr b="0" lang="es-ES" sz="7100" spc="-1" strike="noStrike">
              <a:solidFill>
                <a:srgbClr val="000000"/>
              </a:solidFill>
              <a:latin typeface="Helvetica Neue"/>
            </a:endParaRPr>
          </a:p>
        </p:txBody>
      </p:sp>
      <p:sp>
        <p:nvSpPr>
          <p:cNvPr id="226" name="PlaceHolder 7"/>
          <p:cNvSpPr>
            <a:spLocks noGrp="1"/>
          </p:cNvSpPr>
          <p:nvPr>
            <p:ph type="body"/>
          </p:nvPr>
        </p:nvSpPr>
        <p:spPr>
          <a:xfrm>
            <a:off x="650160" y="2752560"/>
            <a:ext cx="11703960" cy="6242040"/>
          </a:xfrm>
          <a:prstGeom prst="rect">
            <a:avLst/>
          </a:prstGeom>
        </p:spPr>
        <p:txBody>
          <a:bodyPr lIns="65160" rIns="65160" tIns="65160" bIns="65160"/>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Nivel de texto 1</a:t>
            </a:r>
            <a:endParaRPr b="0" lang="es-ES" sz="3700" spc="-1" strike="noStrike">
              <a:solidFill>
                <a:srgbClr val="000000"/>
              </a:solidFill>
              <a:latin typeface="Constantia"/>
            </a:endParaRPr>
          </a:p>
          <a:p>
            <a:pPr lvl="1" marL="941400" indent="-381600">
              <a:lnSpc>
                <a:spcPct val="100000"/>
              </a:lnSpc>
              <a:spcBef>
                <a:spcPts val="799"/>
              </a:spcBef>
              <a:buClr>
                <a:srgbClr val="0bd0d9"/>
              </a:buClr>
              <a:buSzPct val="85000"/>
              <a:buFont typeface="Wingdings" charset="2"/>
              <a:buChar char=""/>
            </a:pPr>
            <a:r>
              <a:rPr b="0" lang="es-ES" sz="3700" spc="-1" strike="noStrike">
                <a:solidFill>
                  <a:srgbClr val="000000"/>
                </a:solidFill>
                <a:latin typeface="Constantia"/>
                <a:ea typeface="Constantia"/>
              </a:rPr>
              <a:t>Nivel de texto 2</a:t>
            </a:r>
            <a:endParaRPr b="0" lang="es-ES" sz="3700" spc="-1" strike="noStrike">
              <a:solidFill>
                <a:srgbClr val="000000"/>
              </a:solidFill>
              <a:latin typeface="Constantia"/>
            </a:endParaRPr>
          </a:p>
          <a:p>
            <a:pPr lvl="2" marL="1382400" indent="-432720">
              <a:lnSpc>
                <a:spcPct val="100000"/>
              </a:lnSpc>
              <a:spcBef>
                <a:spcPts val="799"/>
              </a:spcBef>
              <a:buClr>
                <a:srgbClr val="0bd0d9"/>
              </a:buClr>
              <a:buSzPct val="70000"/>
              <a:buFont typeface="Wingdings" charset="2"/>
              <a:buChar char=""/>
            </a:pPr>
            <a:r>
              <a:rPr b="0" lang="es-ES" sz="3700" spc="-1" strike="noStrike">
                <a:solidFill>
                  <a:srgbClr val="000000"/>
                </a:solidFill>
                <a:latin typeface="Constantia"/>
                <a:ea typeface="Constantia"/>
              </a:rPr>
              <a:t>Nivel de texto 3</a:t>
            </a:r>
            <a:endParaRPr b="0" lang="es-ES" sz="3700" spc="-1" strike="noStrike">
              <a:solidFill>
                <a:srgbClr val="000000"/>
              </a:solidFill>
              <a:latin typeface="Constantia"/>
            </a:endParaRPr>
          </a:p>
          <a:p>
            <a:pPr lvl="3" marL="1786680" indent="-394920">
              <a:lnSpc>
                <a:spcPct val="100000"/>
              </a:lnSpc>
              <a:spcBef>
                <a:spcPts val="799"/>
              </a:spcBef>
              <a:buClr>
                <a:srgbClr val="0bd0d9"/>
              </a:buClr>
              <a:buSzPct val="65000"/>
              <a:buFont typeface="Wingdings" charset="2"/>
              <a:buChar char=""/>
            </a:pPr>
            <a:r>
              <a:rPr b="0" lang="es-ES" sz="3700" spc="-1" strike="noStrike">
                <a:solidFill>
                  <a:srgbClr val="000000"/>
                </a:solidFill>
                <a:latin typeface="Constantia"/>
                <a:ea typeface="Constantia"/>
              </a:rPr>
              <a:t>Nivel de texto 4</a:t>
            </a:r>
            <a:endParaRPr b="0" lang="es-ES" sz="3700" spc="-1" strike="noStrike">
              <a:solidFill>
                <a:srgbClr val="000000"/>
              </a:solidFill>
              <a:latin typeface="Constantia"/>
            </a:endParaRPr>
          </a:p>
          <a:p>
            <a:pPr lvl="4" marL="2176920" indent="-394920">
              <a:lnSpc>
                <a:spcPct val="100000"/>
              </a:lnSpc>
              <a:spcBef>
                <a:spcPts val="799"/>
              </a:spcBef>
              <a:buClr>
                <a:srgbClr val="0bd0d9"/>
              </a:buClr>
              <a:buSzPct val="65000"/>
              <a:buFont typeface="Wingdings" charset="2"/>
              <a:buChar char=""/>
            </a:pPr>
            <a:r>
              <a:rPr b="0" lang="es-ES" sz="3700" spc="-1" strike="noStrike">
                <a:solidFill>
                  <a:srgbClr val="000000"/>
                </a:solidFill>
                <a:latin typeface="Constantia"/>
                <a:ea typeface="Constantia"/>
              </a:rPr>
              <a:t>Nivel de texto 5</a:t>
            </a:r>
            <a:endParaRPr b="0" lang="es-ES" sz="3700" spc="-1" strike="noStrike">
              <a:solidFill>
                <a:srgbClr val="000000"/>
              </a:solidFill>
              <a:latin typeface="Constantia"/>
            </a:endParaRPr>
          </a:p>
        </p:txBody>
      </p:sp>
      <p:sp>
        <p:nvSpPr>
          <p:cNvPr id="227" name="PlaceHolder 8"/>
          <p:cNvSpPr>
            <a:spLocks noGrp="1"/>
          </p:cNvSpPr>
          <p:nvPr>
            <p:ph type="sldNum"/>
          </p:nvPr>
        </p:nvSpPr>
        <p:spPr>
          <a:xfrm>
            <a:off x="12123000" y="9292680"/>
            <a:ext cx="231120" cy="266400"/>
          </a:xfrm>
          <a:prstGeom prst="rect">
            <a:avLst/>
          </a:prstGeom>
        </p:spPr>
        <p:txBody>
          <a:bodyPr lIns="0" rIns="0" tIns="0" bIns="0" anchor="b"/>
          <a:p>
            <a:pPr algn="r">
              <a:lnSpc>
                <a:spcPct val="100000"/>
              </a:lnSpc>
            </a:pPr>
            <a:fld id="{65A864C3-C289-407F-96BD-E3C9F2FAB525}" type="slidenum">
              <a:rPr b="0" lang="es-ES" sz="1700" spc="-1" strike="noStrike">
                <a:solidFill>
                  <a:srgbClr val="045c75"/>
                </a:solidFill>
                <a:latin typeface="Calibri"/>
                <a:ea typeface="Calibri"/>
              </a:rPr>
              <a:t>&lt;número&gt;</a:t>
            </a:fld>
            <a:endParaRPr b="0" lang="es-ES" sz="17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264" name="CustomShape 1"/>
          <p:cNvSpPr/>
          <p:nvPr/>
        </p:nvSpPr>
        <p:spPr>
          <a:xfrm>
            <a:off x="-13680" y="-10080"/>
            <a:ext cx="13031640" cy="1480680"/>
          </a:xfrm>
          <a:custGeom>
            <a:avLst/>
            <a:gdLst/>
            <a:ahLst/>
            <a:rect l="l" t="t" r="r" b="b"/>
            <a:pathLst>
              <a:path w="21600" h="2160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rotWithShape="0">
            <a:gsLst>
              <a:gs pos="0">
                <a:srgbClr val="00739e">
                  <a:alpha val="45000"/>
                </a:srgbClr>
              </a:gs>
              <a:gs pos="100000">
                <a:srgbClr val="00c5ce">
                  <a:alpha val="55000"/>
                </a:srgbClr>
              </a:gs>
            </a:gsLst>
            <a:lin ang="5400000"/>
          </a:gradFill>
          <a:ln w="12600">
            <a:noFill/>
          </a:ln>
        </p:spPr>
        <p:style>
          <a:lnRef idx="0"/>
          <a:fillRef idx="0"/>
          <a:effectRef idx="0"/>
          <a:fontRef idx="minor"/>
        </p:style>
      </p:sp>
      <p:sp>
        <p:nvSpPr>
          <p:cNvPr id="265" name="CustomShape 2"/>
          <p:cNvSpPr/>
          <p:nvPr/>
        </p:nvSpPr>
        <p:spPr>
          <a:xfrm>
            <a:off x="6231600" y="-10080"/>
            <a:ext cx="6773040" cy="863280"/>
          </a:xfrm>
          <a:custGeom>
            <a:avLst/>
            <a:gdLst/>
            <a:ahLst/>
            <a:rect l="l" t="t" r="r" b="b"/>
            <a:pathLst>
              <a:path w="21600" h="20552">
                <a:moveTo>
                  <a:pt x="0" y="0"/>
                </a:moveTo>
                <a:cubicBezTo>
                  <a:pt x="1253" y="3703"/>
                  <a:pt x="8410" y="19349"/>
                  <a:pt x="12010" y="20475"/>
                </a:cubicBezTo>
                <a:cubicBezTo>
                  <a:pt x="15610" y="21600"/>
                  <a:pt x="20002" y="10128"/>
                  <a:pt x="21600" y="6752"/>
                </a:cubicBezTo>
                <a:lnTo>
                  <a:pt x="21600" y="218"/>
                </a:lnTo>
                <a:lnTo>
                  <a:pt x="0" y="0"/>
                </a:lnTo>
                <a:close/>
              </a:path>
            </a:pathLst>
          </a:custGeom>
          <a:gradFill rotWithShape="0">
            <a:gsLst>
              <a:gs pos="0">
                <a:srgbClr val="009fa6">
                  <a:alpha val="30000"/>
                </a:srgbClr>
              </a:gs>
              <a:gs pos="80000">
                <a:srgbClr val="008abe">
                  <a:alpha val="45000"/>
                </a:srgbClr>
              </a:gs>
            </a:gsLst>
            <a:lin ang="16200000"/>
          </a:gradFill>
          <a:ln w="12600">
            <a:noFill/>
          </a:ln>
        </p:spPr>
        <p:style>
          <a:lnRef idx="0"/>
          <a:fillRef idx="0"/>
          <a:effectRef idx="0"/>
          <a:fontRef idx="minor"/>
        </p:style>
      </p:sp>
      <p:grpSp>
        <p:nvGrpSpPr>
          <p:cNvPr id="266" name="Group 3"/>
          <p:cNvGrpSpPr/>
          <p:nvPr/>
        </p:nvGrpSpPr>
        <p:grpSpPr>
          <a:xfrm>
            <a:off x="-41760" y="-23040"/>
            <a:ext cx="13079880" cy="1505520"/>
            <a:chOff x="-41760" y="-23040"/>
            <a:chExt cx="13079880" cy="1505520"/>
          </a:xfrm>
        </p:grpSpPr>
        <p:sp>
          <p:nvSpPr>
            <p:cNvPr id="267" name="CustomShape 4"/>
            <p:cNvSpPr/>
            <p:nvPr/>
          </p:nvSpPr>
          <p:spPr>
            <a:xfrm rot="21435600">
              <a:off x="-28080" y="287640"/>
              <a:ext cx="13031640" cy="883800"/>
            </a:xfrm>
            <a:custGeom>
              <a:avLst/>
              <a:gdLst/>
              <a:ahLst/>
              <a:rect l="l" t="t" r="r" b="b"/>
              <a:pathLst>
                <a:path w="21600" h="20681">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800">
              <a:solidFill>
                <a:srgbClr val="05a0be"/>
              </a:solidFill>
              <a:round/>
            </a:ln>
          </p:spPr>
          <p:style>
            <a:lnRef idx="0"/>
            <a:fillRef idx="0"/>
            <a:effectRef idx="0"/>
            <a:fontRef idx="minor"/>
          </p:style>
        </p:sp>
        <p:sp>
          <p:nvSpPr>
            <p:cNvPr id="268" name="CustomShape 5"/>
            <p:cNvSpPr/>
            <p:nvPr/>
          </p:nvSpPr>
          <p:spPr>
            <a:xfrm rot="21435600">
              <a:off x="-20880" y="392040"/>
              <a:ext cx="13049640" cy="721800"/>
            </a:xfrm>
            <a:custGeom>
              <a:avLst/>
              <a:gdLst/>
              <a:ahLst/>
              <a:rect l="l" t="t" r="r" b="b"/>
              <a:pathLst>
                <a:path w="21600" h="20682">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360">
              <a:solidFill>
                <a:srgbClr val="08b6ba"/>
              </a:solidFill>
              <a:round/>
            </a:ln>
          </p:spPr>
          <p:style>
            <a:lnRef idx="0"/>
            <a:fillRef idx="0"/>
            <a:effectRef idx="0"/>
            <a:fontRef idx="minor"/>
          </p:style>
        </p:sp>
      </p:grpSp>
      <p:sp>
        <p:nvSpPr>
          <p:cNvPr id="269" name="PlaceHolder 6"/>
          <p:cNvSpPr>
            <a:spLocks noGrp="1"/>
          </p:cNvSpPr>
          <p:nvPr>
            <p:ph type="sldNum"/>
          </p:nvPr>
        </p:nvSpPr>
        <p:spPr>
          <a:xfrm>
            <a:off x="12123000" y="9292680"/>
            <a:ext cx="231120" cy="266400"/>
          </a:xfrm>
          <a:prstGeom prst="rect">
            <a:avLst/>
          </a:prstGeom>
        </p:spPr>
        <p:txBody>
          <a:bodyPr lIns="0" rIns="0" tIns="0" bIns="0" anchor="b"/>
          <a:p>
            <a:pPr algn="r">
              <a:lnSpc>
                <a:spcPct val="100000"/>
              </a:lnSpc>
            </a:pPr>
            <a:fld id="{12012742-53AC-4195-A5B2-D6526F78320D}" type="slidenum">
              <a:rPr b="0" lang="es-ES" sz="1700" spc="-1" strike="noStrike">
                <a:solidFill>
                  <a:srgbClr val="045c75"/>
                </a:solidFill>
                <a:latin typeface="Calibri"/>
                <a:ea typeface="Calibri"/>
              </a:rPr>
              <a:t>&lt;número&gt;</a:t>
            </a:fld>
            <a:endParaRPr b="0" lang="es-ES" sz="1700" spc="-1" strike="noStrike">
              <a:latin typeface="Times New Roman"/>
            </a:endParaRPr>
          </a:p>
        </p:txBody>
      </p:sp>
      <p:sp>
        <p:nvSpPr>
          <p:cNvPr id="270" name="PlaceHolder 7"/>
          <p:cNvSpPr>
            <a:spLocks noGrp="1"/>
          </p:cNvSpPr>
          <p:nvPr>
            <p:ph type="title"/>
          </p:nvPr>
        </p:nvSpPr>
        <p:spPr>
          <a:xfrm>
            <a:off x="650160" y="389160"/>
            <a:ext cx="11703600" cy="1628280"/>
          </a:xfrm>
          <a:prstGeom prst="rect">
            <a:avLst/>
          </a:prstGeom>
        </p:spPr>
        <p:txBody>
          <a:bodyPr lIns="0" rIns="0" tIns="0" bIns="0" anchor="ctr"/>
          <a:p>
            <a:r>
              <a:rPr b="0" lang="es-ES" sz="4000" spc="-1" strike="noStrike">
                <a:solidFill>
                  <a:srgbClr val="000000"/>
                </a:solidFill>
                <a:latin typeface="Helvetica Neue"/>
              </a:rPr>
              <a:t>Pulse para editar el formato del texto de título</a:t>
            </a:r>
            <a:endParaRPr b="0" lang="es-ES" sz="4000" spc="-1" strike="noStrike">
              <a:solidFill>
                <a:srgbClr val="000000"/>
              </a:solidFill>
              <a:latin typeface="Helvetica Neue"/>
            </a:endParaRPr>
          </a:p>
        </p:txBody>
      </p:sp>
      <p:sp>
        <p:nvSpPr>
          <p:cNvPr id="271" name="PlaceHolder 8"/>
          <p:cNvSpPr>
            <a:spLocks noGrp="1"/>
          </p:cNvSpPr>
          <p:nvPr>
            <p:ph type="body"/>
          </p:nvPr>
        </p:nvSpPr>
        <p:spPr>
          <a:xfrm>
            <a:off x="650160" y="2282040"/>
            <a:ext cx="11703600" cy="5656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700" spc="-1" strike="noStrike">
                <a:solidFill>
                  <a:srgbClr val="000000"/>
                </a:solidFill>
                <a:latin typeface="Constantia"/>
              </a:rPr>
              <a:t>Pulse para editar el formato de esquema del texto</a:t>
            </a:r>
            <a:endParaRPr b="0" lang="es-ES" sz="3700" spc="-1" strike="noStrike">
              <a:solidFill>
                <a:srgbClr val="000000"/>
              </a:solidFill>
              <a:latin typeface="Constantia"/>
            </a:endParaRPr>
          </a:p>
          <a:p>
            <a:pPr lvl="1" marL="864000" indent="-324000">
              <a:spcBef>
                <a:spcPts val="1134"/>
              </a:spcBef>
              <a:buClr>
                <a:srgbClr val="000000"/>
              </a:buClr>
              <a:buSzPct val="75000"/>
              <a:buFont typeface="Symbol" charset="2"/>
              <a:buChar char=""/>
            </a:pPr>
            <a:r>
              <a:rPr b="0" lang="es-ES" sz="3700" spc="-1" strike="noStrike">
                <a:solidFill>
                  <a:srgbClr val="000000"/>
                </a:solidFill>
                <a:latin typeface="Constantia"/>
              </a:rPr>
              <a:t>Segundo nivel del esquema</a:t>
            </a:r>
            <a:endParaRPr b="0" lang="es-ES" sz="3700" spc="-1" strike="noStrike">
              <a:solidFill>
                <a:srgbClr val="000000"/>
              </a:solidFill>
              <a:latin typeface="Constantia"/>
            </a:endParaRPr>
          </a:p>
          <a:p>
            <a:pPr lvl="2" marL="1296000" indent="-288000">
              <a:spcBef>
                <a:spcPts val="850"/>
              </a:spcBef>
              <a:buClr>
                <a:srgbClr val="000000"/>
              </a:buClr>
              <a:buSzPct val="45000"/>
              <a:buFont typeface="Wingdings" charset="2"/>
              <a:buChar char=""/>
            </a:pPr>
            <a:r>
              <a:rPr b="0" lang="es-ES" sz="3700" spc="-1" strike="noStrike">
                <a:solidFill>
                  <a:srgbClr val="000000"/>
                </a:solidFill>
                <a:latin typeface="Constantia"/>
              </a:rPr>
              <a:t>Tercer nivel del esquema</a:t>
            </a:r>
            <a:endParaRPr b="0" lang="es-ES" sz="3700" spc="-1" strike="noStrike">
              <a:solidFill>
                <a:srgbClr val="000000"/>
              </a:solidFill>
              <a:latin typeface="Constantia"/>
            </a:endParaRPr>
          </a:p>
          <a:p>
            <a:pPr lvl="3" marL="1728000" indent="-216000">
              <a:spcBef>
                <a:spcPts val="567"/>
              </a:spcBef>
              <a:buClr>
                <a:srgbClr val="000000"/>
              </a:buClr>
              <a:buSzPct val="75000"/>
              <a:buFont typeface="Symbol" charset="2"/>
              <a:buChar char=""/>
            </a:pPr>
            <a:r>
              <a:rPr b="0" lang="es-ES" sz="3700" spc="-1" strike="noStrike">
                <a:solidFill>
                  <a:srgbClr val="000000"/>
                </a:solidFill>
                <a:latin typeface="Constantia"/>
              </a:rPr>
              <a:t>Cuarto nivel del esquema</a:t>
            </a:r>
            <a:endParaRPr b="0" lang="es-ES" sz="3700" spc="-1" strike="noStrike">
              <a:solidFill>
                <a:srgbClr val="000000"/>
              </a:solidFill>
              <a:latin typeface="Constantia"/>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onstantia"/>
              </a:rPr>
              <a:t>Quinto nivel del esquema</a:t>
            </a:r>
            <a:endParaRPr b="0" lang="es-ES" sz="2000" spc="-1" strike="noStrike">
              <a:solidFill>
                <a:srgbClr val="000000"/>
              </a:solidFill>
              <a:latin typeface="Constantia"/>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onstantia"/>
              </a:rPr>
              <a:t>Sexto nivel del esquema</a:t>
            </a:r>
            <a:endParaRPr b="0" lang="es-ES" sz="2000" spc="-1" strike="noStrike">
              <a:solidFill>
                <a:srgbClr val="000000"/>
              </a:solidFill>
              <a:latin typeface="Constantia"/>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onstantia"/>
              </a:rPr>
              <a:t>Séptimo nivel del esquema</a:t>
            </a:r>
            <a:endParaRPr b="0" lang="es-ES" sz="2000" spc="-1" strike="noStrike">
              <a:solidFill>
                <a:srgbClr val="000000"/>
              </a:solidFill>
              <a:latin typeface="Constantia"/>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308" name="CustomShape 1"/>
          <p:cNvSpPr/>
          <p:nvPr/>
        </p:nvSpPr>
        <p:spPr>
          <a:xfrm>
            <a:off x="-13680" y="-10080"/>
            <a:ext cx="13031640" cy="1480680"/>
          </a:xfrm>
          <a:custGeom>
            <a:avLst/>
            <a:gdLst/>
            <a:ahLst/>
            <a:rect l="l" t="t" r="r" b="b"/>
            <a:pathLst>
              <a:path w="21600" h="2160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rotWithShape="0">
            <a:gsLst>
              <a:gs pos="0">
                <a:srgbClr val="00739e">
                  <a:alpha val="45000"/>
                </a:srgbClr>
              </a:gs>
              <a:gs pos="100000">
                <a:srgbClr val="00c5ce">
                  <a:alpha val="55000"/>
                </a:srgbClr>
              </a:gs>
            </a:gsLst>
            <a:lin ang="5400000"/>
          </a:gradFill>
          <a:ln w="12600">
            <a:noFill/>
          </a:ln>
        </p:spPr>
        <p:style>
          <a:lnRef idx="0"/>
          <a:fillRef idx="0"/>
          <a:effectRef idx="0"/>
          <a:fontRef idx="minor"/>
        </p:style>
      </p:sp>
      <p:sp>
        <p:nvSpPr>
          <p:cNvPr id="309" name="CustomShape 2"/>
          <p:cNvSpPr/>
          <p:nvPr/>
        </p:nvSpPr>
        <p:spPr>
          <a:xfrm>
            <a:off x="6231600" y="-10080"/>
            <a:ext cx="6773040" cy="863280"/>
          </a:xfrm>
          <a:custGeom>
            <a:avLst/>
            <a:gdLst/>
            <a:ahLst/>
            <a:rect l="l" t="t" r="r" b="b"/>
            <a:pathLst>
              <a:path w="21600" h="20552">
                <a:moveTo>
                  <a:pt x="0" y="0"/>
                </a:moveTo>
                <a:cubicBezTo>
                  <a:pt x="1253" y="3703"/>
                  <a:pt x="8410" y="19349"/>
                  <a:pt x="12010" y="20475"/>
                </a:cubicBezTo>
                <a:cubicBezTo>
                  <a:pt x="15610" y="21600"/>
                  <a:pt x="20002" y="10128"/>
                  <a:pt x="21600" y="6752"/>
                </a:cubicBezTo>
                <a:lnTo>
                  <a:pt x="21600" y="218"/>
                </a:lnTo>
                <a:lnTo>
                  <a:pt x="0" y="0"/>
                </a:lnTo>
                <a:close/>
              </a:path>
            </a:pathLst>
          </a:custGeom>
          <a:gradFill rotWithShape="0">
            <a:gsLst>
              <a:gs pos="0">
                <a:srgbClr val="009fa6">
                  <a:alpha val="30000"/>
                </a:srgbClr>
              </a:gs>
              <a:gs pos="80000">
                <a:srgbClr val="008abe">
                  <a:alpha val="45000"/>
                </a:srgbClr>
              </a:gs>
            </a:gsLst>
            <a:lin ang="16200000"/>
          </a:gradFill>
          <a:ln w="12600">
            <a:noFill/>
          </a:ln>
        </p:spPr>
        <p:style>
          <a:lnRef idx="0"/>
          <a:fillRef idx="0"/>
          <a:effectRef idx="0"/>
          <a:fontRef idx="minor"/>
        </p:style>
      </p:sp>
      <p:grpSp>
        <p:nvGrpSpPr>
          <p:cNvPr id="310" name="Group 3"/>
          <p:cNvGrpSpPr/>
          <p:nvPr/>
        </p:nvGrpSpPr>
        <p:grpSpPr>
          <a:xfrm>
            <a:off x="-41760" y="-23040"/>
            <a:ext cx="13079880" cy="1505520"/>
            <a:chOff x="-41760" y="-23040"/>
            <a:chExt cx="13079880" cy="1505520"/>
          </a:xfrm>
        </p:grpSpPr>
        <p:sp>
          <p:nvSpPr>
            <p:cNvPr id="311" name="CustomShape 4"/>
            <p:cNvSpPr/>
            <p:nvPr/>
          </p:nvSpPr>
          <p:spPr>
            <a:xfrm rot="21435600">
              <a:off x="-28080" y="287640"/>
              <a:ext cx="13031640" cy="883800"/>
            </a:xfrm>
            <a:custGeom>
              <a:avLst/>
              <a:gdLst/>
              <a:ahLst/>
              <a:rect l="l" t="t" r="r" b="b"/>
              <a:pathLst>
                <a:path w="21600" h="20681">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800">
              <a:solidFill>
                <a:srgbClr val="05a0be"/>
              </a:solidFill>
              <a:round/>
            </a:ln>
          </p:spPr>
          <p:style>
            <a:lnRef idx="0"/>
            <a:fillRef idx="0"/>
            <a:effectRef idx="0"/>
            <a:fontRef idx="minor"/>
          </p:style>
        </p:sp>
        <p:sp>
          <p:nvSpPr>
            <p:cNvPr id="312" name="CustomShape 5"/>
            <p:cNvSpPr/>
            <p:nvPr/>
          </p:nvSpPr>
          <p:spPr>
            <a:xfrm rot="21435600">
              <a:off x="-20880" y="392040"/>
              <a:ext cx="13049640" cy="721800"/>
            </a:xfrm>
            <a:custGeom>
              <a:avLst/>
              <a:gdLst/>
              <a:ahLst/>
              <a:rect l="l" t="t" r="r" b="b"/>
              <a:pathLst>
                <a:path w="21600" h="20682">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360">
              <a:solidFill>
                <a:srgbClr val="08b6ba"/>
              </a:solidFill>
              <a:round/>
            </a:ln>
          </p:spPr>
          <p:style>
            <a:lnRef idx="0"/>
            <a:fillRef idx="0"/>
            <a:effectRef idx="0"/>
            <a:fontRef idx="minor"/>
          </p:style>
        </p:sp>
      </p:grpSp>
      <p:sp>
        <p:nvSpPr>
          <p:cNvPr id="313" name="PlaceHolder 6"/>
          <p:cNvSpPr>
            <a:spLocks noGrp="1"/>
          </p:cNvSpPr>
          <p:nvPr>
            <p:ph type="title"/>
          </p:nvPr>
        </p:nvSpPr>
        <p:spPr>
          <a:xfrm>
            <a:off x="650160" y="1001520"/>
            <a:ext cx="11812320" cy="1625400"/>
          </a:xfrm>
          <a:prstGeom prst="rect">
            <a:avLst/>
          </a:prstGeom>
        </p:spPr>
        <p:txBody>
          <a:bodyPr lIns="0" rIns="0" tIns="0" bIns="0" anchor="b"/>
          <a:p>
            <a:pPr>
              <a:lnSpc>
                <a:spcPct val="100000"/>
              </a:lnSpc>
            </a:pPr>
            <a:r>
              <a:rPr b="0" lang="es-ES" sz="7100" spc="-1" strike="noStrike">
                <a:solidFill>
                  <a:srgbClr val="04617b"/>
                </a:solidFill>
                <a:latin typeface="Calibri"/>
                <a:ea typeface="Calibri"/>
              </a:rPr>
              <a:t>Texto del título</a:t>
            </a:r>
            <a:endParaRPr b="0" lang="es-ES" sz="7100" spc="-1" strike="noStrike">
              <a:solidFill>
                <a:srgbClr val="000000"/>
              </a:solidFill>
              <a:latin typeface="Helvetica Neue"/>
            </a:endParaRPr>
          </a:p>
        </p:txBody>
      </p:sp>
      <p:sp>
        <p:nvSpPr>
          <p:cNvPr id="314" name="PlaceHolder 7"/>
          <p:cNvSpPr>
            <a:spLocks noGrp="1"/>
          </p:cNvSpPr>
          <p:nvPr>
            <p:ph type="sldNum"/>
          </p:nvPr>
        </p:nvSpPr>
        <p:spPr>
          <a:xfrm>
            <a:off x="12123000" y="9292680"/>
            <a:ext cx="231120" cy="266400"/>
          </a:xfrm>
          <a:prstGeom prst="rect">
            <a:avLst/>
          </a:prstGeom>
        </p:spPr>
        <p:txBody>
          <a:bodyPr lIns="0" rIns="0" tIns="0" bIns="0" anchor="b"/>
          <a:p>
            <a:pPr algn="r">
              <a:lnSpc>
                <a:spcPct val="100000"/>
              </a:lnSpc>
            </a:pPr>
            <a:fld id="{A31DB7C7-2D86-4139-8608-8FEE19576729}" type="slidenum">
              <a:rPr b="0" lang="es-ES" sz="1700" spc="-1" strike="noStrike">
                <a:solidFill>
                  <a:srgbClr val="045c75"/>
                </a:solidFill>
                <a:latin typeface="Calibri"/>
                <a:ea typeface="Calibri"/>
              </a:rPr>
              <a:t>&lt;número&gt;</a:t>
            </a:fld>
            <a:endParaRPr b="0" lang="es-ES" sz="1700" spc="-1" strike="noStrike">
              <a:latin typeface="Times New Roman"/>
            </a:endParaRPr>
          </a:p>
        </p:txBody>
      </p:sp>
      <p:sp>
        <p:nvSpPr>
          <p:cNvPr id="315" name="PlaceHolder 8"/>
          <p:cNvSpPr>
            <a:spLocks noGrp="1"/>
          </p:cNvSpPr>
          <p:nvPr>
            <p:ph type="body"/>
          </p:nvPr>
        </p:nvSpPr>
        <p:spPr>
          <a:xfrm>
            <a:off x="650160" y="2282040"/>
            <a:ext cx="11703600" cy="5656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700" spc="-1" strike="noStrike">
                <a:solidFill>
                  <a:srgbClr val="000000"/>
                </a:solidFill>
                <a:latin typeface="Constantia"/>
              </a:rPr>
              <a:t>Pulse para editar el formato de esquema del texto</a:t>
            </a:r>
            <a:endParaRPr b="0" lang="es-ES" sz="3700" spc="-1" strike="noStrike">
              <a:solidFill>
                <a:srgbClr val="000000"/>
              </a:solidFill>
              <a:latin typeface="Constantia"/>
            </a:endParaRPr>
          </a:p>
          <a:p>
            <a:pPr lvl="1" marL="864000" indent="-324000">
              <a:spcBef>
                <a:spcPts val="1134"/>
              </a:spcBef>
              <a:buClr>
                <a:srgbClr val="000000"/>
              </a:buClr>
              <a:buSzPct val="75000"/>
              <a:buFont typeface="Symbol" charset="2"/>
              <a:buChar char=""/>
            </a:pPr>
            <a:r>
              <a:rPr b="0" lang="es-ES" sz="3700" spc="-1" strike="noStrike">
                <a:solidFill>
                  <a:srgbClr val="000000"/>
                </a:solidFill>
                <a:latin typeface="Constantia"/>
              </a:rPr>
              <a:t>Segundo nivel del esquema</a:t>
            </a:r>
            <a:endParaRPr b="0" lang="es-ES" sz="3700" spc="-1" strike="noStrike">
              <a:solidFill>
                <a:srgbClr val="000000"/>
              </a:solidFill>
              <a:latin typeface="Constantia"/>
            </a:endParaRPr>
          </a:p>
          <a:p>
            <a:pPr lvl="2" marL="1296000" indent="-288000">
              <a:spcBef>
                <a:spcPts val="850"/>
              </a:spcBef>
              <a:buClr>
                <a:srgbClr val="000000"/>
              </a:buClr>
              <a:buSzPct val="45000"/>
              <a:buFont typeface="Wingdings" charset="2"/>
              <a:buChar char=""/>
            </a:pPr>
            <a:r>
              <a:rPr b="0" lang="es-ES" sz="3700" spc="-1" strike="noStrike">
                <a:solidFill>
                  <a:srgbClr val="000000"/>
                </a:solidFill>
                <a:latin typeface="Constantia"/>
              </a:rPr>
              <a:t>Tercer nivel del esquema</a:t>
            </a:r>
            <a:endParaRPr b="0" lang="es-ES" sz="3700" spc="-1" strike="noStrike">
              <a:solidFill>
                <a:srgbClr val="000000"/>
              </a:solidFill>
              <a:latin typeface="Constantia"/>
            </a:endParaRPr>
          </a:p>
          <a:p>
            <a:pPr lvl="3" marL="1728000" indent="-216000">
              <a:spcBef>
                <a:spcPts val="567"/>
              </a:spcBef>
              <a:buClr>
                <a:srgbClr val="000000"/>
              </a:buClr>
              <a:buSzPct val="75000"/>
              <a:buFont typeface="Symbol" charset="2"/>
              <a:buChar char=""/>
            </a:pPr>
            <a:r>
              <a:rPr b="0" lang="es-ES" sz="3700" spc="-1" strike="noStrike">
                <a:solidFill>
                  <a:srgbClr val="000000"/>
                </a:solidFill>
                <a:latin typeface="Constantia"/>
              </a:rPr>
              <a:t>Cuarto nivel del esquema</a:t>
            </a:r>
            <a:endParaRPr b="0" lang="es-ES" sz="3700" spc="-1" strike="noStrike">
              <a:solidFill>
                <a:srgbClr val="000000"/>
              </a:solidFill>
              <a:latin typeface="Constantia"/>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onstantia"/>
              </a:rPr>
              <a:t>Quinto nivel del esquema</a:t>
            </a:r>
            <a:endParaRPr b="0" lang="es-ES" sz="2000" spc="-1" strike="noStrike">
              <a:solidFill>
                <a:srgbClr val="000000"/>
              </a:solidFill>
              <a:latin typeface="Constantia"/>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onstantia"/>
              </a:rPr>
              <a:t>Sexto nivel del esquema</a:t>
            </a:r>
            <a:endParaRPr b="0" lang="es-ES" sz="2000" spc="-1" strike="noStrike">
              <a:solidFill>
                <a:srgbClr val="000000"/>
              </a:solidFill>
              <a:latin typeface="Constantia"/>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onstantia"/>
              </a:rPr>
              <a:t>Séptimo nivel del esquema</a:t>
            </a:r>
            <a:endParaRPr b="0" lang="es-ES" sz="2000" spc="-1" strike="noStrike">
              <a:solidFill>
                <a:srgbClr val="000000"/>
              </a:solidFill>
              <a:latin typeface="Constantia"/>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jpeg"/><Relationship Id="rId4"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4.xml"/>
</Relationships>
</file>

<file path=ppt/slides/_rels/slide100.xml.rels><?xml version="1.0" encoding="UTF-8"?>
<Relationships xmlns="http://schemas.openxmlformats.org/package/2006/relationships"><Relationship Id="rId1" Type="http://schemas.openxmlformats.org/officeDocument/2006/relationships/image" Target="../media/image194.jpeg"/><Relationship Id="rId2" Type="http://schemas.openxmlformats.org/officeDocument/2006/relationships/slideLayout" Target="../slideLayouts/slideLayout3.xml"/><Relationship Id="rId3" Type="http://schemas.openxmlformats.org/officeDocument/2006/relationships/notesSlide" Target="../notesSlides/notesSlide100.xml"/>
</Relationships>
</file>

<file path=ppt/slides/_rels/slide101.xml.rels><?xml version="1.0" encoding="UTF-8"?>
<Relationships xmlns="http://schemas.openxmlformats.org/package/2006/relationships"><Relationship Id="rId1" Type="http://schemas.openxmlformats.org/officeDocument/2006/relationships/image" Target="../media/image195.jpeg"/><Relationship Id="rId2" Type="http://schemas.openxmlformats.org/officeDocument/2006/relationships/slideLayout" Target="../slideLayouts/slideLayout39.xml"/><Relationship Id="rId3" Type="http://schemas.openxmlformats.org/officeDocument/2006/relationships/notesSlide" Target="../notesSlides/notesSlide101.xml"/>
</Relationships>
</file>

<file path=ppt/slides/_rels/slide102.xml.rels><?xml version="1.0" encoding="UTF-8"?>
<Relationships xmlns="http://schemas.openxmlformats.org/package/2006/relationships"><Relationship Id="rId1" Type="http://schemas.openxmlformats.org/officeDocument/2006/relationships/image" Target="../media/image196.jpeg"/><Relationship Id="rId2" Type="http://schemas.openxmlformats.org/officeDocument/2006/relationships/image" Target="../media/image197.png"/><Relationship Id="rId3" Type="http://schemas.openxmlformats.org/officeDocument/2006/relationships/slideLayout" Target="../slideLayouts/slideLayout39.xml"/>
</Relationships>
</file>

<file path=ppt/slides/_rels/slide103.xml.rels><?xml version="1.0" encoding="UTF-8"?>
<Relationships xmlns="http://schemas.openxmlformats.org/package/2006/relationships"><Relationship Id="rId1" Type="http://schemas.openxmlformats.org/officeDocument/2006/relationships/image" Target="../media/image198.jpeg"/><Relationship Id="rId2" Type="http://schemas.openxmlformats.org/officeDocument/2006/relationships/image" Target="../media/image199.png"/><Relationship Id="rId3" Type="http://schemas.openxmlformats.org/officeDocument/2006/relationships/slideLayout" Target="../slideLayouts/slideLayout27.xml"/>
</Relationships>
</file>

<file path=ppt/slides/_rels/slide104.xml.rels><?xml version="1.0" encoding="UTF-8"?>
<Relationships xmlns="http://schemas.openxmlformats.org/package/2006/relationships"><Relationship Id="rId1" Type="http://schemas.openxmlformats.org/officeDocument/2006/relationships/image" Target="../media/image200.jpeg"/><Relationship Id="rId2" Type="http://schemas.openxmlformats.org/officeDocument/2006/relationships/slideLayout" Target="../slideLayouts/slideLayout3.xml"/>
</Relationships>
</file>

<file path=ppt/slides/_rels/slide105.xml.rels><?xml version="1.0" encoding="UTF-8"?>
<Relationships xmlns="http://schemas.openxmlformats.org/package/2006/relationships"><Relationship Id="rId1" Type="http://schemas.openxmlformats.org/officeDocument/2006/relationships/image" Target="../media/image201.jpeg"/><Relationship Id="rId2" Type="http://schemas.openxmlformats.org/officeDocument/2006/relationships/image" Target="../media/image202.png"/><Relationship Id="rId3" Type="http://schemas.openxmlformats.org/officeDocument/2006/relationships/slideLayout" Target="../slideLayouts/slideLayout3.xml"/>
</Relationships>
</file>

<file path=ppt/slides/_rels/slide106.xml.rels><?xml version="1.0" encoding="UTF-8"?>
<Relationships xmlns="http://schemas.openxmlformats.org/package/2006/relationships"><Relationship Id="rId1" Type="http://schemas.openxmlformats.org/officeDocument/2006/relationships/image" Target="../media/image203.jpeg"/><Relationship Id="rId2" Type="http://schemas.openxmlformats.org/officeDocument/2006/relationships/image" Target="../media/image204.png"/><Relationship Id="rId3" Type="http://schemas.openxmlformats.org/officeDocument/2006/relationships/slideLayout" Target="../slideLayouts/slideLayout3.xml"/>
</Relationships>
</file>

<file path=ppt/slides/_rels/slide107.xml.rels><?xml version="1.0" encoding="UTF-8"?>
<Relationships xmlns="http://schemas.openxmlformats.org/package/2006/relationships"><Relationship Id="rId1" Type="http://schemas.openxmlformats.org/officeDocument/2006/relationships/image" Target="../media/image205.jpeg"/><Relationship Id="rId2" Type="http://schemas.openxmlformats.org/officeDocument/2006/relationships/image" Target="../media/image206.jpeg"/><Relationship Id="rId3" Type="http://schemas.openxmlformats.org/officeDocument/2006/relationships/image" Target="../media/image207.png"/><Relationship Id="rId4" Type="http://schemas.openxmlformats.org/officeDocument/2006/relationships/slideLayout" Target="../slideLayouts/slideLayout3.xml"/>
</Relationships>
</file>

<file path=ppt/slides/_rels/slide108.xml.rels><?xml version="1.0" encoding="UTF-8"?>
<Relationships xmlns="http://schemas.openxmlformats.org/package/2006/relationships"><Relationship Id="rId1" Type="http://schemas.openxmlformats.org/officeDocument/2006/relationships/image" Target="../media/image208.jpeg"/><Relationship Id="rId2" Type="http://schemas.openxmlformats.org/officeDocument/2006/relationships/slideLayout" Target="../slideLayouts/slideLayout39.xml"/>
</Relationships>
</file>

<file path=ppt/slides/_rels/slide109.xml.rels><?xml version="1.0" encoding="UTF-8"?>
<Relationships xmlns="http://schemas.openxmlformats.org/package/2006/relationships"><Relationship Id="rId1" Type="http://schemas.openxmlformats.org/officeDocument/2006/relationships/image" Target="../media/image209.png"/><Relationship Id="rId2" Type="http://schemas.openxmlformats.org/officeDocument/2006/relationships/image" Target="../media/image210.png"/><Relationship Id="rId3"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png"/><Relationship Id="rId3" Type="http://schemas.openxmlformats.org/officeDocument/2006/relationships/slideLayout" Target="../slideLayouts/slideLayout3.xml"/>
</Relationships>
</file>

<file path=ppt/slides/_rels/slide11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11.xml.rels><?xml version="1.0" encoding="UTF-8"?>
<Relationships xmlns="http://schemas.openxmlformats.org/package/2006/relationships"><Relationship Id="rId1" Type="http://schemas.openxmlformats.org/officeDocument/2006/relationships/image" Target="../media/image211.jpeg"/><Relationship Id="rId2" Type="http://schemas.openxmlformats.org/officeDocument/2006/relationships/image" Target="../media/image212.png"/><Relationship Id="rId3" Type="http://schemas.openxmlformats.org/officeDocument/2006/relationships/image" Target="../media/image213.jpeg"/><Relationship Id="rId4" Type="http://schemas.openxmlformats.org/officeDocument/2006/relationships/slideLayout" Target="../slideLayouts/slideLayout51.xml"/>
</Relationships>
</file>

<file path=ppt/slides/_rels/slide112.xml.rels><?xml version="1.0" encoding="UTF-8"?>
<Relationships xmlns="http://schemas.openxmlformats.org/package/2006/relationships"><Relationship Id="rId1" Type="http://schemas.openxmlformats.org/officeDocument/2006/relationships/image" Target="../media/image214.jpeg"/><Relationship Id="rId2" Type="http://schemas.openxmlformats.org/officeDocument/2006/relationships/slideLayout" Target="../slideLayouts/slideLayout3.xml"/>
</Relationships>
</file>

<file path=ppt/slides/_rels/slide113.xml.rels><?xml version="1.0" encoding="UTF-8"?>
<Relationships xmlns="http://schemas.openxmlformats.org/package/2006/relationships"><Relationship Id="rId1" Type="http://schemas.openxmlformats.org/officeDocument/2006/relationships/image" Target="../media/image215.jpeg"/><Relationship Id="rId2" Type="http://schemas.openxmlformats.org/officeDocument/2006/relationships/image" Target="../media/image216.png"/><Relationship Id="rId3" Type="http://schemas.openxmlformats.org/officeDocument/2006/relationships/slideLayout" Target="../slideLayouts/slideLayout27.xml"/>
</Relationships>
</file>

<file path=ppt/slides/_rels/slide114.xml.rels><?xml version="1.0" encoding="UTF-8"?>
<Relationships xmlns="http://schemas.openxmlformats.org/package/2006/relationships"><Relationship Id="rId1" Type="http://schemas.openxmlformats.org/officeDocument/2006/relationships/image" Target="../media/image217.jpeg"/><Relationship Id="rId2" Type="http://schemas.openxmlformats.org/officeDocument/2006/relationships/slideLayout" Target="../slideLayouts/slideLayout3.xml"/>
</Relationships>
</file>

<file path=ppt/slides/_rels/slide11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16.xml.rels><?xml version="1.0" encoding="UTF-8"?>
<Relationships xmlns="http://schemas.openxmlformats.org/package/2006/relationships"><Relationship Id="rId1" Type="http://schemas.openxmlformats.org/officeDocument/2006/relationships/image" Target="../media/image218.jpeg"/><Relationship Id="rId2" Type="http://schemas.openxmlformats.org/officeDocument/2006/relationships/slideLayout" Target="../slideLayouts/slideLayout3.xml"/>
</Relationships>
</file>

<file path=ppt/slides/_rels/slide117.xml.rels><?xml version="1.0" encoding="UTF-8"?>
<Relationships xmlns="http://schemas.openxmlformats.org/package/2006/relationships"><Relationship Id="rId1" Type="http://schemas.openxmlformats.org/officeDocument/2006/relationships/image" Target="../media/image219.jpeg"/><Relationship Id="rId2" Type="http://schemas.openxmlformats.org/officeDocument/2006/relationships/slideLayout" Target="../slideLayouts/slideLayout3.xml"/>
</Relationships>
</file>

<file path=ppt/slides/_rels/slide118.xml.rels><?xml version="1.0" encoding="UTF-8"?>
<Relationships xmlns="http://schemas.openxmlformats.org/package/2006/relationships"><Relationship Id="rId1" Type="http://schemas.openxmlformats.org/officeDocument/2006/relationships/image" Target="../media/image220.jpeg"/><Relationship Id="rId2" Type="http://schemas.openxmlformats.org/officeDocument/2006/relationships/slideLayout" Target="../slideLayouts/slideLayout3.xml"/>
</Relationships>
</file>

<file path=ppt/slides/_rels/slide119.xml.rels><?xml version="1.0" encoding="UTF-8"?>
<Relationships xmlns="http://schemas.openxmlformats.org/package/2006/relationships"><Relationship Id="rId1" Type="http://schemas.openxmlformats.org/officeDocument/2006/relationships/image" Target="../media/image221.jpeg"/><Relationship Id="rId2"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3.xml"/>
</Relationships>
</file>

<file path=ppt/slides/_rels/slide120.xml.rels><?xml version="1.0" encoding="UTF-8"?>
<Relationships xmlns="http://schemas.openxmlformats.org/package/2006/relationships"><Relationship Id="rId1" Type="http://schemas.openxmlformats.org/officeDocument/2006/relationships/image" Target="../media/image222.png"/><Relationship Id="rId2" Type="http://schemas.openxmlformats.org/officeDocument/2006/relationships/slideLayout" Target="../slideLayouts/slideLayout3.xml"/>
</Relationships>
</file>

<file path=ppt/slides/_rels/slide121.xml.rels><?xml version="1.0" encoding="UTF-8"?>
<Relationships xmlns="http://schemas.openxmlformats.org/package/2006/relationships"><Relationship Id="rId1" Type="http://schemas.openxmlformats.org/officeDocument/2006/relationships/image" Target="../media/image223.jpeg"/><Relationship Id="rId2" Type="http://schemas.openxmlformats.org/officeDocument/2006/relationships/image" Target="../media/image224.png"/><Relationship Id="rId3" Type="http://schemas.openxmlformats.org/officeDocument/2006/relationships/slideLayout" Target="../slideLayouts/slideLayout39.xml"/>
</Relationships>
</file>

<file path=ppt/slides/_rels/slide122.xml.rels><?xml version="1.0" encoding="UTF-8"?>
<Relationships xmlns="http://schemas.openxmlformats.org/package/2006/relationships"><Relationship Id="rId1" Type="http://schemas.openxmlformats.org/officeDocument/2006/relationships/image" Target="../media/image225.jpeg"/><Relationship Id="rId2" Type="http://schemas.openxmlformats.org/officeDocument/2006/relationships/image" Target="../media/image226.png"/><Relationship Id="rId3" Type="http://schemas.openxmlformats.org/officeDocument/2006/relationships/slideLayout" Target="../slideLayouts/slideLayout75.xml"/>
</Relationships>
</file>

<file path=ppt/slides/_rels/slide123.xml.rels><?xml version="1.0" encoding="UTF-8"?>
<Relationships xmlns="http://schemas.openxmlformats.org/package/2006/relationships"><Relationship Id="rId1" Type="http://schemas.openxmlformats.org/officeDocument/2006/relationships/slideLayout" Target="../slideLayouts/slideLayout75.xml"/>
</Relationships>
</file>

<file path=ppt/slides/_rels/slide124.xml.rels><?xml version="1.0" encoding="UTF-8"?>
<Relationships xmlns="http://schemas.openxmlformats.org/package/2006/relationships"><Relationship Id="rId1" Type="http://schemas.openxmlformats.org/officeDocument/2006/relationships/image" Target="../media/image227.png"/><Relationship Id="rId2" Type="http://schemas.openxmlformats.org/officeDocument/2006/relationships/image" Target="../media/image228.png"/><Relationship Id="rId3" Type="http://schemas.openxmlformats.org/officeDocument/2006/relationships/slideLayout" Target="../slideLayouts/slideLayout39.xml"/>
</Relationships>
</file>

<file path=ppt/slides/_rels/slide125.xml.rels><?xml version="1.0" encoding="UTF-8"?>
<Relationships xmlns="http://schemas.openxmlformats.org/package/2006/relationships"><Relationship Id="rId1" Type="http://schemas.openxmlformats.org/officeDocument/2006/relationships/image" Target="../media/image229.png"/><Relationship Id="rId2" Type="http://schemas.openxmlformats.org/officeDocument/2006/relationships/slideLayout" Target="../slideLayouts/slideLayout3.xml"/>
</Relationships>
</file>

<file path=ppt/slides/_rels/slide126.xml.rels><?xml version="1.0" encoding="UTF-8"?>
<Relationships xmlns="http://schemas.openxmlformats.org/package/2006/relationships"><Relationship Id="rId1" Type="http://schemas.openxmlformats.org/officeDocument/2006/relationships/image" Target="../media/image230.png"/><Relationship Id="rId2" Type="http://schemas.openxmlformats.org/officeDocument/2006/relationships/image" Target="../media/image231.png"/><Relationship Id="rId3" Type="http://schemas.openxmlformats.org/officeDocument/2006/relationships/slideLayout" Target="../slideLayouts/slideLayout3.xml"/>
</Relationships>
</file>

<file path=ppt/slides/_rels/slide127.xml.rels><?xml version="1.0" encoding="UTF-8"?>
<Relationships xmlns="http://schemas.openxmlformats.org/package/2006/relationships"><Relationship Id="rId1" Type="http://schemas.openxmlformats.org/officeDocument/2006/relationships/image" Target="../media/image232.png"/><Relationship Id="rId2" Type="http://schemas.openxmlformats.org/officeDocument/2006/relationships/image" Target="../media/image233.png"/><Relationship Id="rId3" Type="http://schemas.openxmlformats.org/officeDocument/2006/relationships/image" Target="../media/image234.png"/><Relationship Id="rId4"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39.xml"/>
</Relationships>
</file>

<file path=ppt/slides/_rels/slide1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jpeg"/><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4.xml"/>
</Relationships>
</file>

<file path=ppt/slides/_rels/slide16.xml.rels><?xml version="1.0" encoding="UTF-8"?>
<Relationships xmlns="http://schemas.openxmlformats.org/package/2006/relationships"><Relationship Id="rId1" Type="http://schemas.openxmlformats.org/officeDocument/2006/relationships/hyperlink" Target="https://www.google.es/search?sa=X&amp;hl=es&amp;rlz=1T4LENP_esES553ES558&amp;q=Nikol%C3%A1i+Rimski-K%C3%B3rsakov&amp;stick=H4sIAAAAAAAAAOPgE-LRT9c3LDYwLcmtNMtS4tDP1TfINiyv0lLKTrbSzy0tzkzWL0pNzi9KycxLj0_OKS0uSS2ySiwqySwuAQBalv5RPgAAAA&amp;ved=0ahUKEwjl6cKk7eLeAhVF3KQKHeb4CsIQmxMIHSgAMAI" TargetMode="External"/><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slideLayout" Target="../slideLayouts/slideLayout27.xml"/>
</Relationships>
</file>

<file path=ppt/slides/_rels/slide1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4.xml"/>
</Relationships>
</file>

<file path=ppt/slides/_rels/slide18.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slideLayout" Target="../slideLayouts/slideLayout51.xml"/>
</Relationships>
</file>

<file path=ppt/slides/_rels/slide2.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slideLayout" Target="../slideLayouts/slideLayout14.xml"/>
</Relationships>
</file>

<file path=ppt/slides/_rels/slide2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png"/><Relationship Id="rId3" Type="http://schemas.openxmlformats.org/officeDocument/2006/relationships/slideLayout" Target="../slideLayouts/slideLayout5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22.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27.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jpeg"/><Relationship Id="rId7" Type="http://schemas.openxmlformats.org/officeDocument/2006/relationships/video" Target="../media/media57.wav"/><Relationship Id="rId8" Type="http://schemas.microsoft.com/office/2007/relationships/media" Target="../media/media57.wav"/><Relationship Id="rId9" Type="http://schemas.openxmlformats.org/officeDocument/2006/relationships/image" Target="../media/image58.png"/><Relationship Id="rId10" Type="http://schemas.openxmlformats.org/officeDocument/2006/relationships/video" Target="../media/media59.wav"/><Relationship Id="rId11" Type="http://schemas.microsoft.com/office/2007/relationships/media" Target="../media/media59.wav"/><Relationship Id="rId12" Type="http://schemas.openxmlformats.org/officeDocument/2006/relationships/image" Target="../media/image60.png"/><Relationship Id="rId13" Type="http://schemas.openxmlformats.org/officeDocument/2006/relationships/video" Target="../media/media61.wav"/><Relationship Id="rId14" Type="http://schemas.microsoft.com/office/2007/relationships/media" Target="../media/media61.wav"/><Relationship Id="rId15" Type="http://schemas.openxmlformats.org/officeDocument/2006/relationships/image" Target="../media/image62.png"/><Relationship Id="rId16" Type="http://schemas.openxmlformats.org/officeDocument/2006/relationships/video" Target="../media/media63.wav"/><Relationship Id="rId17" Type="http://schemas.microsoft.com/office/2007/relationships/media" Target="../media/media63.wav"/><Relationship Id="rId18" Type="http://schemas.openxmlformats.org/officeDocument/2006/relationships/image" Target="../media/image64.png"/><Relationship Id="rId19" Type="http://schemas.openxmlformats.org/officeDocument/2006/relationships/slideLayout" Target="../slideLayouts/slideLayout3.xml"/><Relationship Id="rId20"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image" Target="../media/image66.jpeg"/><Relationship Id="rId3" Type="http://schemas.openxmlformats.org/officeDocument/2006/relationships/video" Target="../media/media67.wav"/><Relationship Id="rId4" Type="http://schemas.microsoft.com/office/2007/relationships/media" Target="../media/media67.wav"/><Relationship Id="rId5" Type="http://schemas.openxmlformats.org/officeDocument/2006/relationships/image" Target="../media/image68.png"/><Relationship Id="rId6"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4.xml"/>
</Relationships>
</file>

<file path=ppt/slides/_rels/slide29.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video" Target="../media/media72.wav"/><Relationship Id="rId3" Type="http://schemas.microsoft.com/office/2007/relationships/media" Target="../media/media72.wav"/><Relationship Id="rId4" Type="http://schemas.openxmlformats.org/officeDocument/2006/relationships/image" Target="../media/image73.png"/><Relationship Id="rId5"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30.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jpeg"/><Relationship Id="rId3" Type="http://schemas.openxmlformats.org/officeDocument/2006/relationships/slideLayout" Target="../slideLayouts/slideLayout3.xml"/>
</Relationships>
</file>

<file path=ppt/slides/_rels/slide32.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video" Target="../media/media78.wav"/><Relationship Id="rId3" Type="http://schemas.microsoft.com/office/2007/relationships/media" Target="../media/media78.wav"/><Relationship Id="rId4" Type="http://schemas.openxmlformats.org/officeDocument/2006/relationships/image" Target="../media/image79.png"/><Relationship Id="rId5" Type="http://schemas.openxmlformats.org/officeDocument/2006/relationships/slideLayout" Target="../slideLayouts/slideLayout3.xml"/>
</Relationships>
</file>

<file path=ppt/slides/_rels/slide33.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jpeg"/><Relationship Id="rId3" Type="http://schemas.openxmlformats.org/officeDocument/2006/relationships/slideLayout" Target="../slideLayouts/slideLayout3.xml"/>
</Relationships>
</file>

<file path=ppt/slides/_rels/slide34.xml.rels><?xml version="1.0" encoding="UTF-8"?>
<Relationships xmlns="http://schemas.openxmlformats.org/package/2006/relationships"><Relationship Id="rId1" Type="http://schemas.openxmlformats.org/officeDocument/2006/relationships/hyperlink" Target="https://www.youtube.com/watch?list=PL8Ikk8i-uPDkI54zsBt94XPseGBdyVdC2&amp;v=xV-hDWrAwj8" TargetMode="External"/><Relationship Id="rId2" Type="http://schemas.openxmlformats.org/officeDocument/2006/relationships/slideLayout" Target="../slideLayouts/slideLayout6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38.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image" Target="../media/image83.jpeg"/><Relationship Id="rId3" Type="http://schemas.openxmlformats.org/officeDocument/2006/relationships/hyperlink" Target="https://www.youtube.com/watch?v=4DNGMoMNLRY" TargetMode="External"/><Relationship Id="rId4" Type="http://schemas.openxmlformats.org/officeDocument/2006/relationships/slideLayout" Target="../slideLayouts/slideLayout27.xml"/>
</Relationships>
</file>

<file path=ppt/slides/_rels/slide39.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png"/><Relationship Id="rId3" Type="http://schemas.openxmlformats.org/officeDocument/2006/relationships/image" Target="../media/image86.jpeg"/><Relationship Id="rId4"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slideLayout" Target="../slideLayouts/slideLayout27.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41.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slideLayout" Target="../slideLayouts/slideLayout75.xml"/>
</Relationships>
</file>

<file path=ppt/slides/_rels/slide42.xml.rels><?xml version="1.0" encoding="UTF-8"?>
<Relationships xmlns="http://schemas.openxmlformats.org/package/2006/relationships"><Relationship Id="rId1" Type="http://schemas.openxmlformats.org/officeDocument/2006/relationships/video" Target="../media/media88.wav"/><Relationship Id="rId2" Type="http://schemas.microsoft.com/office/2007/relationships/media" Target="../media/media88.wav"/><Relationship Id="rId3" Type="http://schemas.openxmlformats.org/officeDocument/2006/relationships/image" Target="../media/image89.png"/><Relationship Id="rId4" Type="http://schemas.openxmlformats.org/officeDocument/2006/relationships/slideLayout" Target="../slideLayouts/slideLayout27.xml"/>
</Relationships>
</file>

<file path=ppt/slides/_rels/slide43.xml.rels><?xml version="1.0" encoding="UTF-8"?>
<Relationships xmlns="http://schemas.openxmlformats.org/package/2006/relationships"><Relationship Id="rId1" Type="http://schemas.openxmlformats.org/officeDocument/2006/relationships/video" Target="../media/media90.wav"/><Relationship Id="rId2" Type="http://schemas.microsoft.com/office/2007/relationships/media" Target="../media/media90.wav"/><Relationship Id="rId3" Type="http://schemas.openxmlformats.org/officeDocument/2006/relationships/image" Target="../media/image91.png"/><Relationship Id="rId4" Type="http://schemas.openxmlformats.org/officeDocument/2006/relationships/slideLayout" Target="../slideLayouts/slideLayout27.xml"/>
</Relationships>
</file>

<file path=ppt/slides/_rels/slide44.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slideLayout" Target="../slideLayouts/slideLayout39.xml"/>
</Relationships>
</file>

<file path=ppt/slides/_rels/slide45.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png"/><Relationship Id="rId3" Type="http://schemas.openxmlformats.org/officeDocument/2006/relationships/slideLayout" Target="../slideLayouts/slideLayout3.xml"/>
</Relationships>
</file>

<file path=ppt/slides/_rels/slide46.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slideLayout" Target="../slideLayouts/slideLayout3.xml"/>
</Relationships>
</file>

<file path=ppt/slides/_rels/slide47.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3.xml"/>
</Relationships>
</file>

<file path=ppt/slides/_rels/slide48.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slideLayout" Target="../slideLayouts/slideLayout3.xml"/>
</Relationships>
</file>

<file path=ppt/slides/_rels/slide49.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39.xml"/>
</Relationships>
</file>

<file path=ppt/slides/_rels/slide50.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slideLayout" Target="../slideLayouts/slideLayout3.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53.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slideLayout" Target="../slideLayouts/slideLayout3.xml"/><Relationship Id="rId6"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hyperlink" Target="https://www.youtube.com/watch?v=MobMllyybns" TargetMode="External"/><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slideLayout" Target="../slideLayouts/slideLayout27.xml"/>
</Relationships>
</file>

<file path=ppt/slides/_rels/slide55.xml.rels><?xml version="1.0" encoding="UTF-8"?>
<Relationships xmlns="http://schemas.openxmlformats.org/package/2006/relationships"><Relationship Id="rId1" Type="http://schemas.openxmlformats.org/officeDocument/2006/relationships/image" Target="../media/image112.jpeg"/><Relationship Id="rId2" Type="http://schemas.openxmlformats.org/officeDocument/2006/relationships/video" Target="../media/media113.wav"/><Relationship Id="rId3" Type="http://schemas.microsoft.com/office/2007/relationships/media" Target="../media/media113.wav"/><Relationship Id="rId4" Type="http://schemas.openxmlformats.org/officeDocument/2006/relationships/image" Target="../media/image114.png"/><Relationship Id="rId5" Type="http://schemas.openxmlformats.org/officeDocument/2006/relationships/slideLayout" Target="../slideLayouts/slideLayout3.xml"/>
</Relationships>
</file>

<file path=ppt/slides/_rels/slide56.xml.rels><?xml version="1.0" encoding="UTF-8"?>
<Relationships xmlns="http://schemas.openxmlformats.org/package/2006/relationships"><Relationship Id="rId1" Type="http://schemas.openxmlformats.org/officeDocument/2006/relationships/image" Target="../media/image115.png"/><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slideLayout" Target="../slideLayouts/slideLayout3.xml"/><Relationship Id="rId5"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118.png"/><Relationship Id="rId2" Type="http://schemas.openxmlformats.org/officeDocument/2006/relationships/image" Target="../media/image119.png"/><Relationship Id="rId3" Type="http://schemas.openxmlformats.org/officeDocument/2006/relationships/image" Target="../media/image120.png"/><Relationship Id="rId4" Type="http://schemas.openxmlformats.org/officeDocument/2006/relationships/slideLayout" Target="../slideLayouts/slideLayout3.xml"/>
</Relationships>
</file>

<file path=ppt/slides/_rels/slide58.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slideLayout" Target="../slideLayouts/slideLayout39.xml"/><Relationship Id="rId4"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123.png"/><Relationship Id="rId2" Type="http://schemas.openxmlformats.org/officeDocument/2006/relationships/image" Target="../media/image124.png"/><Relationship Id="rId3"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video" Target="../media/media19.wav"/><Relationship Id="rId3" Type="http://schemas.microsoft.com/office/2007/relationships/media" Target="../media/media19.wav"/><Relationship Id="rId4" Type="http://schemas.openxmlformats.org/officeDocument/2006/relationships/image" Target="../media/image20.png"/><Relationship Id="rId5" Type="http://schemas.openxmlformats.org/officeDocument/2006/relationships/slideLayout" Target="../slideLayouts/slideLayout3.xml"/>
</Relationships>
</file>

<file path=ppt/slides/_rels/slide60.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slideLayout" Target="../slideLayouts/slideLayout3.xml"/><Relationship Id="rId5"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129.png"/><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slideLayout" Target="../slideLayouts/slideLayout3.xml"/>
</Relationships>
</file>

<file path=ppt/slides/_rels/slide62.xml.rels><?xml version="1.0" encoding="UTF-8"?>
<Relationships xmlns="http://schemas.openxmlformats.org/package/2006/relationships"><Relationship Id="rId1" Type="http://schemas.openxmlformats.org/officeDocument/2006/relationships/image" Target="../media/image134.png"/><Relationship Id="rId2" Type="http://schemas.openxmlformats.org/officeDocument/2006/relationships/slideLayout" Target="../slideLayouts/slideLayout3.xml"/>
</Relationships>
</file>

<file path=ppt/slides/_rels/slide63.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image" Target="../media/image136.png"/><Relationship Id="rId3" Type="http://schemas.openxmlformats.org/officeDocument/2006/relationships/image" Target="../media/image137.jpe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jpeg"/><Relationship Id="rId8" Type="http://schemas.openxmlformats.org/officeDocument/2006/relationships/image" Target="../media/image142.png"/><Relationship Id="rId9" Type="http://schemas.openxmlformats.org/officeDocument/2006/relationships/image" Target="../media/image143.png"/><Relationship Id="rId10" Type="http://schemas.openxmlformats.org/officeDocument/2006/relationships/slideLayout" Target="../slideLayouts/slideLayout3.xml"/>
</Relationships>
</file>

<file path=ppt/slides/_rels/slide64.xml.rels><?xml version="1.0" encoding="UTF-8"?>
<Relationships xmlns="http://schemas.openxmlformats.org/package/2006/relationships"><Relationship Id="rId1" Type="http://schemas.openxmlformats.org/officeDocument/2006/relationships/image" Target="../media/image144.jpeg"/><Relationship Id="rId2" Type="http://schemas.openxmlformats.org/officeDocument/2006/relationships/image" Target="../media/image145.png"/><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slideLayout" Target="../slideLayouts/slideLayout3.xml"/>
</Relationships>
</file>

<file path=ppt/slides/_rels/slide65.xml.rels><?xml version="1.0" encoding="UTF-8"?>
<Relationships xmlns="http://schemas.openxmlformats.org/package/2006/relationships"><Relationship Id="rId1" Type="http://schemas.openxmlformats.org/officeDocument/2006/relationships/hyperlink" Target="https://www.youtube.com/watch?v=oAsimwk7DMs" TargetMode="External"/><Relationship Id="rId2" Type="http://schemas.openxmlformats.org/officeDocument/2006/relationships/image" Target="../media/image149.png"/><Relationship Id="rId3" Type="http://schemas.openxmlformats.org/officeDocument/2006/relationships/image" Target="../media/image150.jpeg"/><Relationship Id="rId4" Type="http://schemas.openxmlformats.org/officeDocument/2006/relationships/slideLayout" Target="../slideLayouts/slideLayout27.xml"/>
</Relationships>
</file>

<file path=ppt/slides/_rels/slide66.xml.rels><?xml version="1.0" encoding="UTF-8"?>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3.xml"/><Relationship Id="rId6"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155.jpeg"/><Relationship Id="rId2" Type="http://schemas.openxmlformats.org/officeDocument/2006/relationships/slideLayout" Target="../slideLayouts/slideLayout3.xml"/>
</Relationships>
</file>

<file path=ppt/slides/_rels/slide68.xml.rels><?xml version="1.0" encoding="UTF-8"?>
<Relationships xmlns="http://schemas.openxmlformats.org/package/2006/relationships"><Relationship Id="rId1" Type="http://schemas.openxmlformats.org/officeDocument/2006/relationships/image" Target="../media/image156.png"/><Relationship Id="rId2" Type="http://schemas.openxmlformats.org/officeDocument/2006/relationships/slideLayout" Target="../slideLayouts/slideLayout39.xml"/>
</Relationships>
</file>

<file path=ppt/slides/_rels/slide69.xml.rels><?xml version="1.0" encoding="UTF-8"?>
<Relationships xmlns="http://schemas.openxmlformats.org/package/2006/relationships"><Relationship Id="rId1" Type="http://schemas.openxmlformats.org/officeDocument/2006/relationships/image" Target="../media/image157.png"/><Relationship Id="rId2" Type="http://schemas.openxmlformats.org/officeDocument/2006/relationships/video" Target="../media/media158.wav"/><Relationship Id="rId3" Type="http://schemas.microsoft.com/office/2007/relationships/media" Target="../media/media158.wav"/><Relationship Id="rId4" Type="http://schemas.openxmlformats.org/officeDocument/2006/relationships/image" Target="../media/image159.png"/><Relationship Id="rId5"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jpeg"/><Relationship Id="rId3" Type="http://schemas.openxmlformats.org/officeDocument/2006/relationships/slideLayout" Target="../slideLayouts/slideLayout3.xml"/>
</Relationships>
</file>

<file path=ppt/slides/_rels/slide70.xml.rels><?xml version="1.0" encoding="UTF-8"?>
<Relationships xmlns="http://schemas.openxmlformats.org/package/2006/relationships"><Relationship Id="rId1" Type="http://schemas.openxmlformats.org/officeDocument/2006/relationships/image" Target="../media/image160.png"/><Relationship Id="rId2" Type="http://schemas.openxmlformats.org/officeDocument/2006/relationships/image" Target="../media/image161.png"/><Relationship Id="rId3" Type="http://schemas.openxmlformats.org/officeDocument/2006/relationships/slideLayout" Target="../slideLayouts/slideLayout39.xml"/><Relationship Id="rId4"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162.png"/><Relationship Id="rId2" Type="http://schemas.openxmlformats.org/officeDocument/2006/relationships/slideLayout" Target="../slideLayouts/slideLayout39.xml"/>
</Relationships>
</file>

<file path=ppt/slides/_rels/slide72.xml.rels><?xml version="1.0" encoding="UTF-8"?>
<Relationships xmlns="http://schemas.openxmlformats.org/package/2006/relationships"><Relationship Id="rId1" Type="http://schemas.openxmlformats.org/officeDocument/2006/relationships/image" Target="../media/image163.jpeg"/><Relationship Id="rId2" Type="http://schemas.openxmlformats.org/officeDocument/2006/relationships/image" Target="../media/image164.jpeg"/><Relationship Id="rId3" Type="http://schemas.openxmlformats.org/officeDocument/2006/relationships/slideLayout" Target="../slideLayouts/slideLayout87.xml"/>
</Relationships>
</file>

<file path=ppt/slides/_rels/slide73.xml.rels><?xml version="1.0" encoding="UTF-8"?>
<Relationships xmlns="http://schemas.openxmlformats.org/package/2006/relationships"><Relationship Id="rId1" Type="http://schemas.openxmlformats.org/officeDocument/2006/relationships/image" Target="../media/image165.jpeg"/><Relationship Id="rId2" Type="http://schemas.openxmlformats.org/officeDocument/2006/relationships/slideLayout" Target="../slideLayouts/slideLayout3.xml"/>
</Relationships>
</file>

<file path=ppt/slides/_rels/slide74.xml.rels><?xml version="1.0" encoding="UTF-8"?>
<Relationships xmlns="http://schemas.openxmlformats.org/package/2006/relationships"><Relationship Id="rId1" Type="http://schemas.openxmlformats.org/officeDocument/2006/relationships/image" Target="../media/image166.png"/><Relationship Id="rId2" Type="http://schemas.openxmlformats.org/officeDocument/2006/relationships/slideLayout" Target="../slideLayouts/slideLayout3.xml"/>
</Relationships>
</file>

<file path=ppt/slides/_rels/slide75.xml.rels><?xml version="1.0" encoding="UTF-8"?>
<Relationships xmlns="http://schemas.openxmlformats.org/package/2006/relationships"><Relationship Id="rId1" Type="http://schemas.openxmlformats.org/officeDocument/2006/relationships/image" Target="../media/image167.jpeg"/><Relationship Id="rId2" Type="http://schemas.openxmlformats.org/officeDocument/2006/relationships/slideLayout" Target="../slideLayouts/slideLayout3.xml"/>
</Relationships>
</file>

<file path=ppt/slides/_rels/slide76.xml.rels><?xml version="1.0" encoding="UTF-8"?>
<Relationships xmlns="http://schemas.openxmlformats.org/package/2006/relationships"><Relationship Id="rId1" Type="http://schemas.openxmlformats.org/officeDocument/2006/relationships/image" Target="../media/image168.png"/><Relationship Id="rId2" Type="http://schemas.openxmlformats.org/officeDocument/2006/relationships/slideLayout" Target="../slideLayouts/slideLayout27.xml"/>
</Relationships>
</file>

<file path=ppt/slides/_rels/slide77.xml.rels><?xml version="1.0" encoding="UTF-8"?>
<Relationships xmlns="http://schemas.openxmlformats.org/package/2006/relationships"><Relationship Id="rId1" Type="http://schemas.openxmlformats.org/officeDocument/2006/relationships/image" Target="../media/image169.png"/><Relationship Id="rId2" Type="http://schemas.openxmlformats.org/officeDocument/2006/relationships/slideLayout" Target="../slideLayouts/slideLayout27.xml"/>
</Relationships>
</file>

<file path=ppt/slides/_rels/slide78.xml.rels><?xml version="1.0" encoding="UTF-8"?>
<Relationships xmlns="http://schemas.openxmlformats.org/package/2006/relationships"><Relationship Id="rId1" Type="http://schemas.openxmlformats.org/officeDocument/2006/relationships/image" Target="../media/image170.jpeg"/><Relationship Id="rId2" Type="http://schemas.openxmlformats.org/officeDocument/2006/relationships/slideLayout" Target="../slideLayouts/slideLayout3.xml"/>
</Relationships>
</file>

<file path=ppt/slides/_rels/slide79.xml.rels><?xml version="1.0" encoding="UTF-8"?>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jpeg"/><Relationship Id="rId4"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3.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81.xml.rels><?xml version="1.0" encoding="UTF-8"?>
<Relationships xmlns="http://schemas.openxmlformats.org/package/2006/relationships"><Relationship Id="rId1" Type="http://schemas.openxmlformats.org/officeDocument/2006/relationships/image" Target="../media/image174.png"/><Relationship Id="rId2" Type="http://schemas.openxmlformats.org/officeDocument/2006/relationships/slideLayout" Target="../slideLayouts/slideLayout14.xml"/>
</Relationships>
</file>

<file path=ppt/slides/_rels/slide82.xml.rels><?xml version="1.0" encoding="UTF-8"?>
<Relationships xmlns="http://schemas.openxmlformats.org/package/2006/relationships"><Relationship Id="rId1" Type="http://schemas.openxmlformats.org/officeDocument/2006/relationships/image" Target="../media/image175.png"/><Relationship Id="rId2" Type="http://schemas.openxmlformats.org/officeDocument/2006/relationships/slideLayout" Target="../slideLayouts/slideLayout27.xml"/>
</Relationships>
</file>

<file path=ppt/slides/_rels/slide83.xml.rels><?xml version="1.0" encoding="UTF-8"?>
<Relationships xmlns="http://schemas.openxmlformats.org/package/2006/relationships"><Relationship Id="rId1" Type="http://schemas.openxmlformats.org/officeDocument/2006/relationships/image" Target="../media/image176.png"/><Relationship Id="rId2" Type="http://schemas.openxmlformats.org/officeDocument/2006/relationships/slideLayout" Target="../slideLayouts/slideLayout27.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85.xml.rels><?xml version="1.0" encoding="UTF-8"?>
<Relationships xmlns="http://schemas.openxmlformats.org/package/2006/relationships"><Relationship Id="rId1" Type="http://schemas.openxmlformats.org/officeDocument/2006/relationships/image" Target="../media/image177.jpeg"/><Relationship Id="rId2" Type="http://schemas.openxmlformats.org/officeDocument/2006/relationships/image" Target="../media/image178.png"/><Relationship Id="rId3" Type="http://schemas.openxmlformats.org/officeDocument/2006/relationships/image" Target="../media/image179.jpeg"/><Relationship Id="rId4" Type="http://schemas.openxmlformats.org/officeDocument/2006/relationships/image" Target="../media/image180.png"/><Relationship Id="rId5" Type="http://schemas.openxmlformats.org/officeDocument/2006/relationships/slideLayout" Target="../slideLayouts/slideLayout51.xml"/>
</Relationships>
</file>

<file path=ppt/slides/_rels/slide86.xml.rels><?xml version="1.0" encoding="UTF-8"?>
<Relationships xmlns="http://schemas.openxmlformats.org/package/2006/relationships"><Relationship Id="rId1" Type="http://schemas.openxmlformats.org/officeDocument/2006/relationships/image" Target="../media/image181.jpeg"/><Relationship Id="rId2" Type="http://schemas.openxmlformats.org/officeDocument/2006/relationships/image" Target="../media/image182.png"/><Relationship Id="rId3" Type="http://schemas.openxmlformats.org/officeDocument/2006/relationships/slideLayout" Target="../slideLayouts/slideLayout51.xml"/>
</Relationships>
</file>

<file path=ppt/slides/_rels/slide87.xml.rels><?xml version="1.0" encoding="UTF-8"?>
<Relationships xmlns="http://schemas.openxmlformats.org/package/2006/relationships"><Relationship Id="rId1" Type="http://schemas.openxmlformats.org/officeDocument/2006/relationships/image" Target="../media/image183.jpeg"/><Relationship Id="rId2" Type="http://schemas.openxmlformats.org/officeDocument/2006/relationships/slideLayout" Target="../slideLayouts/slideLayout3.xml"/><Relationship Id="rId3" Type="http://schemas.openxmlformats.org/officeDocument/2006/relationships/notesSlide" Target="../notesSlides/notesSlide87.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89.xml.rels><?xml version="1.0" encoding="UTF-8"?>
<Relationships xmlns="http://schemas.openxmlformats.org/package/2006/relationships"><Relationship Id="rId1" Type="http://schemas.openxmlformats.org/officeDocument/2006/relationships/hyperlink" Target="https://en.wikipedia.org/wiki/Opera" TargetMode="External"/><Relationship Id="rId2" Type="http://schemas.openxmlformats.org/officeDocument/2006/relationships/hyperlink" Target="https://en.wikipedia.org/wiki/Jean-Philippe_Rameau" TargetMode="External"/><Relationship Id="rId3" Type="http://schemas.openxmlformats.org/officeDocument/2006/relationships/hyperlink" Target="https://en.wikipedia.org/wiki/Jean-Philippe_Rameau" TargetMode="External"/><Relationship Id="rId4" Type="http://schemas.openxmlformats.org/officeDocument/2006/relationships/hyperlink" Target="https://en.wikipedia.org/wiki/Jean-Philippe_Rameau" TargetMode="External"/><Relationship Id="rId5" Type="http://schemas.openxmlformats.org/officeDocument/2006/relationships/hyperlink" Target="https://en.wikipedia.org/wiki/Jean-Philippe_Rameau" TargetMode="External"/><Relationship Id="rId6" Type="http://schemas.openxmlformats.org/officeDocument/2006/relationships/image" Target="../media/image184.jpeg"/><Relationship Id="rId7" Type="http://schemas.openxmlformats.org/officeDocument/2006/relationships/slideLayout" Target="../slideLayouts/slideLayout5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0.xml.rels><?xml version="1.0" encoding="UTF-8"?>
<Relationships xmlns="http://schemas.openxmlformats.org/package/2006/relationships"><Relationship Id="rId1" Type="http://schemas.openxmlformats.org/officeDocument/2006/relationships/image" Target="../media/image185.jpeg"/><Relationship Id="rId2" Type="http://schemas.openxmlformats.org/officeDocument/2006/relationships/slideLayout" Target="../slideLayouts/slideLayout51.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93.xml.rels><?xml version="1.0" encoding="UTF-8"?>
<Relationships xmlns="http://schemas.openxmlformats.org/package/2006/relationships"><Relationship Id="rId1" Type="http://schemas.openxmlformats.org/officeDocument/2006/relationships/image" Target="../media/image186.jpeg"/><Relationship Id="rId2" Type="http://schemas.openxmlformats.org/officeDocument/2006/relationships/slideLayout" Target="../slideLayouts/slideLayout3.xml"/><Relationship Id="rId3" Type="http://schemas.openxmlformats.org/officeDocument/2006/relationships/notesSlide" Target="../notesSlides/notesSlide93.xml"/>
</Relationships>
</file>

<file path=ppt/slides/_rels/slide94.xml.rels><?xml version="1.0" encoding="UTF-8"?>
<Relationships xmlns="http://schemas.openxmlformats.org/package/2006/relationships"><Relationship Id="rId1" Type="http://schemas.openxmlformats.org/officeDocument/2006/relationships/image" Target="../media/image187.jpeg"/><Relationship Id="rId2" Type="http://schemas.openxmlformats.org/officeDocument/2006/relationships/slideLayout" Target="../slideLayouts/slideLayout63.xml"/>
</Relationships>
</file>

<file path=ppt/slides/_rels/slide95.xml.rels><?xml version="1.0" encoding="UTF-8"?>
<Relationships xmlns="http://schemas.openxmlformats.org/package/2006/relationships"><Relationship Id="rId1" Type="http://schemas.openxmlformats.org/officeDocument/2006/relationships/image" Target="../media/image188.png"/><Relationship Id="rId2" Type="http://schemas.openxmlformats.org/officeDocument/2006/relationships/image" Target="../media/image189.png"/><Relationship Id="rId3" Type="http://schemas.openxmlformats.org/officeDocument/2006/relationships/slideLayout" Target="../slideLayouts/slideLayout3.xml"/>
</Relationships>
</file>

<file path=ppt/slides/_rels/slide96.xml.rels><?xml version="1.0" encoding="UTF-8"?>
<Relationships xmlns="http://schemas.openxmlformats.org/package/2006/relationships"><Relationship Id="rId1" Type="http://schemas.openxmlformats.org/officeDocument/2006/relationships/image" Target="../media/image190.png"/><Relationship Id="rId2" Type="http://schemas.openxmlformats.org/officeDocument/2006/relationships/slideLayout" Target="../slideLayouts/slideLayout39.xml"/>
</Relationships>
</file>

<file path=ppt/slides/_rels/slide97.xml.rels><?xml version="1.0" encoding="UTF-8"?>
<Relationships xmlns="http://schemas.openxmlformats.org/package/2006/relationships"><Relationship Id="rId1" Type="http://schemas.openxmlformats.org/officeDocument/2006/relationships/image" Target="../media/image191.jpeg"/><Relationship Id="rId2" Type="http://schemas.openxmlformats.org/officeDocument/2006/relationships/image" Target="../media/image192.png"/><Relationship Id="rId3" Type="http://schemas.openxmlformats.org/officeDocument/2006/relationships/slideLayout" Target="../slideLayouts/slideLayout3.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99.xml.rels><?xml version="1.0" encoding="UTF-8"?>
<Relationships xmlns="http://schemas.openxmlformats.org/package/2006/relationships"><Relationship Id="rId1" Type="http://schemas.openxmlformats.org/officeDocument/2006/relationships/image" Target="../media/image193.jpeg"/><Relationship Id="rId2"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CustomShape 1"/>
          <p:cNvSpPr/>
          <p:nvPr/>
        </p:nvSpPr>
        <p:spPr>
          <a:xfrm>
            <a:off x="-325440" y="10399680"/>
            <a:ext cx="13329720" cy="525240"/>
          </a:xfrm>
          <a:prstGeom prst="rect">
            <a:avLst/>
          </a:prstGeom>
          <a:solidFill>
            <a:srgbClr val="e4be6f"/>
          </a:solidFill>
          <a:ln w="12600">
            <a:noFill/>
          </a:ln>
        </p:spPr>
        <p:style>
          <a:lnRef idx="0"/>
          <a:fillRef idx="0"/>
          <a:effectRef idx="0"/>
          <a:fontRef idx="minor"/>
        </p:style>
      </p:sp>
      <p:sp>
        <p:nvSpPr>
          <p:cNvPr id="359" name="CustomShape 2"/>
          <p:cNvSpPr/>
          <p:nvPr/>
        </p:nvSpPr>
        <p:spPr>
          <a:xfrm>
            <a:off x="-358920" y="374760"/>
            <a:ext cx="33120" cy="9003960"/>
          </a:xfrm>
          <a:prstGeom prst="rect">
            <a:avLst/>
          </a:prstGeom>
          <a:solidFill>
            <a:srgbClr val="cc99ff"/>
          </a:solidFill>
          <a:ln w="12600">
            <a:noFill/>
          </a:ln>
        </p:spPr>
        <p:style>
          <a:lnRef idx="0"/>
          <a:fillRef idx="0"/>
          <a:effectRef idx="0"/>
          <a:fontRef idx="minor"/>
        </p:style>
      </p:sp>
      <p:sp>
        <p:nvSpPr>
          <p:cNvPr id="360" name="CustomShape 3"/>
          <p:cNvSpPr/>
          <p:nvPr/>
        </p:nvSpPr>
        <p:spPr>
          <a:xfrm>
            <a:off x="13004640" y="374760"/>
            <a:ext cx="699840" cy="9003960"/>
          </a:xfrm>
          <a:prstGeom prst="rect">
            <a:avLst/>
          </a:prstGeom>
          <a:solidFill>
            <a:srgbClr val="cc99ff"/>
          </a:solidFill>
          <a:ln w="12600">
            <a:noFill/>
          </a:ln>
        </p:spPr>
        <p:style>
          <a:lnRef idx="0"/>
          <a:fillRef idx="0"/>
          <a:effectRef idx="0"/>
          <a:fontRef idx="minor"/>
        </p:style>
      </p:sp>
      <p:sp>
        <p:nvSpPr>
          <p:cNvPr id="361" name="CustomShape 4"/>
          <p:cNvSpPr/>
          <p:nvPr/>
        </p:nvSpPr>
        <p:spPr>
          <a:xfrm>
            <a:off x="214920" y="1420560"/>
            <a:ext cx="12223080" cy="275364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5400" spc="-1" strike="noStrike" u="sng">
                <a:solidFill>
                  <a:srgbClr val="941751"/>
                </a:solidFill>
                <a:uFillTx/>
                <a:latin typeface="Lucida Sans Unicode"/>
                <a:ea typeface="Lucida Sans Unicode"/>
              </a:rPr>
              <a:t>PHONICS INTEGRATED WITH MUSIC</a:t>
            </a:r>
            <a:endParaRPr b="0" lang="es-ES" sz="5400" spc="-1" strike="noStrike">
              <a:latin typeface="Arial"/>
            </a:endParaRPr>
          </a:p>
          <a:p>
            <a:pPr algn="ctr">
              <a:lnSpc>
                <a:spcPct val="100000"/>
              </a:lnSpc>
            </a:pPr>
            <a:r>
              <a:rPr b="0" lang="es-ES" sz="6000" spc="-1" strike="noStrike">
                <a:solidFill>
                  <a:srgbClr val="941751"/>
                </a:solidFill>
                <a:latin typeface="Lucida Sans Unicode"/>
                <a:ea typeface="Lucida Sans Unicode"/>
              </a:rPr>
              <a:t>Supporting English Learning </a:t>
            </a:r>
            <a:endParaRPr b="0" lang="es-ES" sz="6000" spc="-1" strike="noStrike">
              <a:latin typeface="Arial"/>
            </a:endParaRPr>
          </a:p>
          <a:p>
            <a:pPr algn="ctr">
              <a:lnSpc>
                <a:spcPct val="100000"/>
              </a:lnSpc>
            </a:pPr>
            <a:r>
              <a:rPr b="0" lang="es-ES" sz="6000" spc="-1" strike="noStrike">
                <a:solidFill>
                  <a:srgbClr val="941751"/>
                </a:solidFill>
                <a:latin typeface="Lucida Sans Unicode"/>
                <a:ea typeface="Lucida Sans Unicode"/>
              </a:rPr>
              <a:t>Through Music</a:t>
            </a:r>
            <a:endParaRPr b="0" lang="es-ES" sz="6000" spc="-1" strike="noStrike">
              <a:latin typeface="Arial"/>
            </a:endParaRPr>
          </a:p>
        </p:txBody>
      </p:sp>
      <p:pic>
        <p:nvPicPr>
          <p:cNvPr id="362" name="IMG_2799.JPG" descr=""/>
          <p:cNvPicPr/>
          <p:nvPr/>
        </p:nvPicPr>
        <p:blipFill>
          <a:blip r:embed="rId1"/>
          <a:stretch/>
        </p:blipFill>
        <p:spPr>
          <a:xfrm>
            <a:off x="312840" y="4054320"/>
            <a:ext cx="5847840" cy="3865320"/>
          </a:xfrm>
          <a:prstGeom prst="rect">
            <a:avLst/>
          </a:prstGeom>
          <a:ln w="12600">
            <a:noFill/>
          </a:ln>
        </p:spPr>
      </p:pic>
      <p:sp>
        <p:nvSpPr>
          <p:cNvPr id="363" name="CustomShape 5"/>
          <p:cNvSpPr/>
          <p:nvPr/>
        </p:nvSpPr>
        <p:spPr>
          <a:xfrm>
            <a:off x="8525520" y="8621640"/>
            <a:ext cx="4061880" cy="71136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4000" spc="-1" strike="noStrike">
                <a:solidFill>
                  <a:srgbClr val="625b48"/>
                </a:solidFill>
                <a:latin typeface="Lucida Sans Unicode"/>
                <a:ea typeface="Lucida Sans Unicode"/>
              </a:rPr>
              <a:t>Pedro Izuzquiza</a:t>
            </a:r>
            <a:endParaRPr b="0" lang="es-ES" sz="4000" spc="-1" strike="noStrike">
              <a:latin typeface="Arial"/>
            </a:endParaRPr>
          </a:p>
        </p:txBody>
      </p:sp>
      <p:pic>
        <p:nvPicPr>
          <p:cNvPr id="364" name="Imagen 3" descr=""/>
          <p:cNvPicPr/>
          <p:nvPr/>
        </p:nvPicPr>
        <p:blipFill>
          <a:blip r:embed="rId2"/>
          <a:stretch/>
        </p:blipFill>
        <p:spPr>
          <a:xfrm rot="1075800">
            <a:off x="8688960" y="4341240"/>
            <a:ext cx="4393800" cy="2831760"/>
          </a:xfrm>
          <a:prstGeom prst="rect">
            <a:avLst/>
          </a:prstGeom>
          <a:ln w="12600">
            <a:noFill/>
          </a:ln>
        </p:spPr>
      </p:pic>
      <p:pic>
        <p:nvPicPr>
          <p:cNvPr id="365" name="Picture 4" descr=""/>
          <p:cNvPicPr/>
          <p:nvPr/>
        </p:nvPicPr>
        <p:blipFill>
          <a:blip r:embed="rId3"/>
          <a:stretch/>
        </p:blipFill>
        <p:spPr>
          <a:xfrm>
            <a:off x="6357960" y="5237280"/>
            <a:ext cx="2584080" cy="3196800"/>
          </a:xfrm>
          <a:prstGeom prst="rect">
            <a:avLst/>
          </a:prstGeom>
          <a:ln w="12600">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TextShape 1"/>
          <p:cNvSpPr txBox="1"/>
          <p:nvPr/>
        </p:nvSpPr>
        <p:spPr>
          <a:xfrm>
            <a:off x="1400400" y="2492640"/>
            <a:ext cx="10203480" cy="260208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sp>
        <p:nvSpPr>
          <p:cNvPr id="402" name="TextShape 2"/>
          <p:cNvSpPr txBox="1"/>
          <p:nvPr/>
        </p:nvSpPr>
        <p:spPr>
          <a:xfrm>
            <a:off x="1400400" y="5136480"/>
            <a:ext cx="10203480" cy="1706040"/>
          </a:xfrm>
          <a:prstGeom prst="rect">
            <a:avLst/>
          </a:prstGeom>
          <a:noFill/>
          <a:ln w="12600">
            <a:noFill/>
          </a:ln>
        </p:spPr>
        <p:txBody>
          <a:bodyPr lIns="65160" rIns="65160" tIns="65160" bIns="65160"/>
          <a:p>
            <a:pPr algn="ctr"/>
            <a:endParaRPr b="0" lang="es-ES" sz="3200" spc="-1" strike="noStrike">
              <a:latin typeface="Arial"/>
            </a:endParaRPr>
          </a:p>
        </p:txBody>
      </p:sp>
      <p:pic>
        <p:nvPicPr>
          <p:cNvPr id="403" name="21078390_1489108994507297_6683779230844143293_n.png" descr=""/>
          <p:cNvPicPr/>
          <p:nvPr/>
        </p:nvPicPr>
        <p:blipFill>
          <a:blip r:embed="rId1"/>
          <a:stretch/>
        </p:blipFill>
        <p:spPr>
          <a:xfrm>
            <a:off x="379080" y="-970560"/>
            <a:ext cx="12474360" cy="13514040"/>
          </a:xfrm>
          <a:prstGeom prst="rect">
            <a:avLst/>
          </a:prstGeom>
          <a:ln w="12600">
            <a:noFill/>
          </a:ln>
        </p:spPr>
      </p:pic>
    </p:spTree>
  </p:cSld>
  <mc:AlternateContent>
    <mc:Choice Requires="p14">
      <p:transition spd="slow">
        <p14:prism/>
      </p:transition>
    </mc:Choice>
    <mc:Fallback>
      <p:transition spd="slow">
        <p:fade/>
      </p:transition>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7" name="TextShape 1"/>
          <p:cNvSpPr txBox="1"/>
          <p:nvPr/>
        </p:nvSpPr>
        <p:spPr>
          <a:xfrm>
            <a:off x="1359000" y="2805120"/>
            <a:ext cx="6427440" cy="5851080"/>
          </a:xfrm>
          <a:prstGeom prst="rect">
            <a:avLst/>
          </a:prstGeom>
          <a:noFill/>
          <a:ln w="12600">
            <a:noFill/>
          </a:ln>
        </p:spPr>
        <p:txBody>
          <a:bodyPr lIns="61920" rIns="61920" tIns="61920" bIns="61920">
            <a:normAutofit/>
          </a:bodyPr>
          <a:p>
            <a:pPr marL="283320" indent="-282960">
              <a:lnSpc>
                <a:spcPct val="100000"/>
              </a:lnSpc>
              <a:spcBef>
                <a:spcPts val="300"/>
              </a:spcBef>
            </a:pPr>
            <a:r>
              <a:rPr b="1" lang="es-ES" sz="4000" spc="-1" strike="noStrike">
                <a:solidFill>
                  <a:srgbClr val="ff0000"/>
                </a:solidFill>
                <a:latin typeface="Constantia"/>
                <a:ea typeface="Constantia"/>
              </a:rPr>
              <a:t>Paramount skill      </a:t>
            </a:r>
            <a:r>
              <a:rPr b="1" lang="es-ES" sz="4000" spc="-1" strike="noStrike">
                <a:solidFill>
                  <a:srgbClr val="ff6600"/>
                </a:solidFill>
                <a:latin typeface="Constantia"/>
                <a:ea typeface="Constantia"/>
              </a:rPr>
              <a:t>Learning</a:t>
            </a:r>
            <a:r>
              <a:rPr b="1" lang="es-ES" sz="4000" spc="-1" strike="noStrike">
                <a:solidFill>
                  <a:srgbClr val="ff0000"/>
                </a:solidFill>
                <a:latin typeface="Constantia"/>
                <a:ea typeface="Constantia"/>
              </a:rPr>
              <a:t> </a:t>
            </a:r>
            <a:endParaRPr b="0" lang="es-ES" sz="4000" spc="-1" strike="noStrike">
              <a:solidFill>
                <a:srgbClr val="000000"/>
              </a:solidFill>
              <a:latin typeface="Constantia"/>
            </a:endParaRPr>
          </a:p>
          <a:p>
            <a:pPr marL="283320" indent="-282960">
              <a:lnSpc>
                <a:spcPct val="100000"/>
              </a:lnSpc>
              <a:spcBef>
                <a:spcPts val="300"/>
              </a:spcBef>
            </a:pPr>
            <a:r>
              <a:rPr b="1" lang="es-ES" sz="4000" spc="-1" strike="noStrike">
                <a:solidFill>
                  <a:srgbClr val="ff6600"/>
                </a:solidFill>
                <a:latin typeface="Constantia"/>
                <a:ea typeface="Constantia"/>
              </a:rPr>
              <a:t>	</a:t>
            </a:r>
            <a:r>
              <a:rPr b="1" lang="es-ES" sz="4000" spc="-1" strike="noStrike">
                <a:solidFill>
                  <a:srgbClr val="ff6600"/>
                </a:solidFill>
                <a:latin typeface="Constantia"/>
                <a:ea typeface="Constantia"/>
              </a:rPr>
              <a:t>Language</a:t>
            </a:r>
            <a:endParaRPr b="0" lang="es-ES" sz="4000" spc="-1" strike="noStrike">
              <a:solidFill>
                <a:srgbClr val="000000"/>
              </a:solidFill>
              <a:latin typeface="Constantia"/>
            </a:endParaRPr>
          </a:p>
          <a:p>
            <a:pPr marL="283320" indent="-282960">
              <a:lnSpc>
                <a:spcPct val="100000"/>
              </a:lnSpc>
              <a:spcBef>
                <a:spcPts val="300"/>
              </a:spcBef>
            </a:pPr>
            <a:r>
              <a:rPr b="1" lang="es-ES" sz="4000" spc="-1" strike="noStrike">
                <a:solidFill>
                  <a:srgbClr val="ff6600"/>
                </a:solidFill>
                <a:latin typeface="Constantia"/>
                <a:ea typeface="Constantia"/>
              </a:rPr>
              <a:t>	</a:t>
            </a:r>
            <a:r>
              <a:rPr b="1" lang="es-ES" sz="4000" spc="-1" strike="noStrike">
                <a:solidFill>
                  <a:srgbClr val="ff6600"/>
                </a:solidFill>
                <a:latin typeface="Constantia"/>
                <a:ea typeface="Constantia"/>
              </a:rPr>
              <a:t>Literacy</a:t>
            </a:r>
            <a:endParaRPr b="0" lang="es-ES" sz="4000" spc="-1" strike="noStrike">
              <a:solidFill>
                <a:srgbClr val="000000"/>
              </a:solidFill>
              <a:latin typeface="Constantia"/>
            </a:endParaRPr>
          </a:p>
          <a:p>
            <a:pPr marL="283320" indent="-282960">
              <a:lnSpc>
                <a:spcPct val="100000"/>
              </a:lnSpc>
              <a:spcBef>
                <a:spcPts val="300"/>
              </a:spcBef>
            </a:pPr>
            <a:r>
              <a:rPr b="0" lang="es-ES" sz="2800" spc="-1" strike="noStrike">
                <a:solidFill>
                  <a:srgbClr val="000000"/>
                </a:solidFill>
                <a:latin typeface="Constantia"/>
                <a:ea typeface="Constantia"/>
              </a:rPr>
              <a:t>Examples of activities:</a:t>
            </a:r>
            <a:endParaRPr b="0" lang="es-ES" sz="2800" spc="-1" strike="noStrike">
              <a:solidFill>
                <a:srgbClr val="000000"/>
              </a:solidFill>
              <a:latin typeface="Constantia"/>
            </a:endParaRPr>
          </a:p>
          <a:p>
            <a:pPr lvl="1" marL="614160" indent="-235800">
              <a:lnSpc>
                <a:spcPct val="100000"/>
              </a:lnSpc>
              <a:spcBef>
                <a:spcPts val="201"/>
              </a:spcBef>
              <a:buClr>
                <a:srgbClr val="0f6fc6"/>
              </a:buClr>
              <a:buSzPct val="85000"/>
              <a:buFont typeface="Arial"/>
              <a:buChar char="•"/>
            </a:pPr>
            <a:r>
              <a:rPr b="0" lang="es-ES" sz="2800" spc="-1" strike="noStrike">
                <a:solidFill>
                  <a:srgbClr val="000000"/>
                </a:solidFill>
                <a:latin typeface="Calibri"/>
                <a:ea typeface="Calibri"/>
              </a:rPr>
              <a:t>Responding to musical instructions without words</a:t>
            </a:r>
            <a:endParaRPr b="0" lang="es-ES" sz="2800" spc="-1" strike="noStrike">
              <a:solidFill>
                <a:srgbClr val="000000"/>
              </a:solidFill>
              <a:latin typeface="Constantia"/>
            </a:endParaRPr>
          </a:p>
          <a:p>
            <a:pPr lvl="1" marL="614160" indent="-235800">
              <a:lnSpc>
                <a:spcPct val="100000"/>
              </a:lnSpc>
              <a:spcBef>
                <a:spcPts val="201"/>
              </a:spcBef>
              <a:buClr>
                <a:srgbClr val="0f6fc6"/>
              </a:buClr>
              <a:buSzPct val="85000"/>
              <a:buFont typeface="Arial"/>
              <a:buChar char="•"/>
            </a:pPr>
            <a:r>
              <a:rPr b="0" lang="es-ES" sz="2800" spc="-1" strike="noStrike">
                <a:solidFill>
                  <a:srgbClr val="000000"/>
                </a:solidFill>
                <a:latin typeface="Calibri"/>
                <a:ea typeface="Calibri"/>
              </a:rPr>
              <a:t>Guessing games</a:t>
            </a:r>
            <a:endParaRPr b="0" lang="es-ES" sz="2800" spc="-1" strike="noStrike">
              <a:solidFill>
                <a:srgbClr val="000000"/>
              </a:solidFill>
              <a:latin typeface="Constantia"/>
            </a:endParaRPr>
          </a:p>
          <a:p>
            <a:pPr lvl="1" marL="614160" indent="-235800">
              <a:lnSpc>
                <a:spcPct val="100000"/>
              </a:lnSpc>
              <a:spcBef>
                <a:spcPts val="201"/>
              </a:spcBef>
              <a:buClr>
                <a:srgbClr val="0f6fc6"/>
              </a:buClr>
              <a:buSzPct val="85000"/>
              <a:buFont typeface="Arial"/>
              <a:buChar char="•"/>
            </a:pPr>
            <a:r>
              <a:rPr b="0" lang="es-ES" sz="2800" spc="-1" strike="noStrike">
                <a:solidFill>
                  <a:srgbClr val="000000"/>
                </a:solidFill>
                <a:latin typeface="Calibri"/>
                <a:ea typeface="Calibri"/>
              </a:rPr>
              <a:t>Observing and discussing classmates’ performance</a:t>
            </a:r>
            <a:endParaRPr b="0" lang="es-ES" sz="2800" spc="-1" strike="noStrike">
              <a:solidFill>
                <a:srgbClr val="000000"/>
              </a:solidFill>
              <a:latin typeface="Constantia"/>
            </a:endParaRPr>
          </a:p>
          <a:p>
            <a:pPr lvl="1" marL="614160" indent="-235800">
              <a:lnSpc>
                <a:spcPct val="100000"/>
              </a:lnSpc>
              <a:spcBef>
                <a:spcPts val="201"/>
              </a:spcBef>
              <a:buClr>
                <a:srgbClr val="0f6fc6"/>
              </a:buClr>
              <a:buSzPct val="85000"/>
              <a:buFont typeface="Arial"/>
              <a:buChar char="•"/>
            </a:pPr>
            <a:r>
              <a:rPr b="0" lang="es-ES" sz="2800" spc="-1" strike="noStrike">
                <a:solidFill>
                  <a:srgbClr val="000000"/>
                </a:solidFill>
                <a:latin typeface="Calibri"/>
                <a:ea typeface="Calibri"/>
              </a:rPr>
              <a:t>Listening to and discussing new songs.</a:t>
            </a:r>
            <a:endParaRPr b="0" lang="es-ES" sz="2800" spc="-1" strike="noStrike">
              <a:solidFill>
                <a:srgbClr val="000000"/>
              </a:solidFill>
              <a:latin typeface="Constantia"/>
            </a:endParaRPr>
          </a:p>
          <a:p>
            <a:pPr lvl="1" marL="614160" indent="-235800">
              <a:lnSpc>
                <a:spcPct val="100000"/>
              </a:lnSpc>
              <a:spcBef>
                <a:spcPts val="201"/>
              </a:spcBef>
              <a:buClr>
                <a:srgbClr val="0f6fc6"/>
              </a:buClr>
              <a:buSzPct val="85000"/>
              <a:buFont typeface="Arial"/>
              <a:buChar char="•"/>
            </a:pPr>
            <a:r>
              <a:rPr b="1" lang="es-ES" sz="2800" spc="-1" strike="noStrike">
                <a:solidFill>
                  <a:srgbClr val="ff0000"/>
                </a:solidFill>
                <a:latin typeface="Calibri"/>
                <a:ea typeface="Calibri"/>
              </a:rPr>
              <a:t>SILENCE CHEST!!!</a:t>
            </a:r>
            <a:endParaRPr b="0" lang="es-ES" sz="2800" spc="-1" strike="noStrike">
              <a:solidFill>
                <a:srgbClr val="000000"/>
              </a:solidFill>
              <a:latin typeface="Constantia"/>
            </a:endParaRPr>
          </a:p>
        </p:txBody>
      </p:sp>
      <p:pic>
        <p:nvPicPr>
          <p:cNvPr id="808" name="Picture 4" descr=""/>
          <p:cNvPicPr/>
          <p:nvPr/>
        </p:nvPicPr>
        <p:blipFill>
          <a:blip r:embed="rId1"/>
          <a:stretch/>
        </p:blipFill>
        <p:spPr>
          <a:xfrm>
            <a:off x="8302680" y="2500200"/>
            <a:ext cx="4063680" cy="5202000"/>
          </a:xfrm>
          <a:prstGeom prst="rect">
            <a:avLst/>
          </a:prstGeom>
          <a:ln w="12600">
            <a:noFill/>
          </a:ln>
        </p:spPr>
      </p:pic>
      <p:sp>
        <p:nvSpPr>
          <p:cNvPr id="809" name="CustomShape 2"/>
          <p:cNvSpPr/>
          <p:nvPr/>
        </p:nvSpPr>
        <p:spPr>
          <a:xfrm>
            <a:off x="930240" y="3591000"/>
            <a:ext cx="399600" cy="215640"/>
          </a:xfrm>
          <a:prstGeom prst="rightArrow">
            <a:avLst>
              <a:gd name="adj1" fmla="val 50000"/>
              <a:gd name="adj2" fmla="val 46324"/>
            </a:avLst>
          </a:prstGeom>
          <a:solidFill>
            <a:schemeClr val="accent1"/>
          </a:solidFill>
          <a:ln>
            <a:solidFill>
              <a:srgbClr val="000000"/>
            </a:solidFill>
          </a:ln>
        </p:spPr>
        <p:style>
          <a:lnRef idx="0"/>
          <a:fillRef idx="0"/>
          <a:effectRef idx="0"/>
          <a:fontRef idx="minor"/>
        </p:style>
      </p:sp>
      <p:grpSp>
        <p:nvGrpSpPr>
          <p:cNvPr id="810" name="Group 3"/>
          <p:cNvGrpSpPr/>
          <p:nvPr/>
        </p:nvGrpSpPr>
        <p:grpSpPr>
          <a:xfrm>
            <a:off x="3189240" y="196920"/>
            <a:ext cx="6703920" cy="1299960"/>
            <a:chOff x="3189240" y="196920"/>
            <a:chExt cx="6703920" cy="1299960"/>
          </a:xfrm>
        </p:grpSpPr>
        <p:sp>
          <p:nvSpPr>
            <p:cNvPr id="811" name="CustomShape 4"/>
            <p:cNvSpPr/>
            <p:nvPr/>
          </p:nvSpPr>
          <p:spPr>
            <a:xfrm>
              <a:off x="3189240" y="196920"/>
              <a:ext cx="6703560" cy="1299960"/>
            </a:xfrm>
            <a:custGeom>
              <a:avLst/>
              <a:gdLst/>
              <a:ahLst/>
              <a:rect l="l" t="t" r="r" b="b"/>
              <a:pathLst>
                <a:path w="21600" h="21600">
                  <a:moveTo>
                    <a:pt x="21600" y="1350"/>
                  </a:moveTo>
                  <a:cubicBezTo>
                    <a:pt x="21600" y="604"/>
                    <a:pt x="21483" y="0"/>
                    <a:pt x="21338" y="0"/>
                  </a:cubicBezTo>
                  <a:cubicBezTo>
                    <a:pt x="21194" y="0"/>
                    <a:pt x="21076" y="604"/>
                    <a:pt x="21076" y="1350"/>
                  </a:cubicBezTo>
                  <a:lnTo>
                    <a:pt x="21076" y="2700"/>
                  </a:lnTo>
                  <a:lnTo>
                    <a:pt x="262" y="2700"/>
                  </a:lnTo>
                  <a:cubicBezTo>
                    <a:pt x="117" y="2700"/>
                    <a:pt x="0" y="3304"/>
                    <a:pt x="0" y="4050"/>
                  </a:cubicBezTo>
                  <a:lnTo>
                    <a:pt x="0" y="20250"/>
                  </a:lnTo>
                  <a:cubicBezTo>
                    <a:pt x="0" y="20996"/>
                    <a:pt x="117" y="21600"/>
                    <a:pt x="262" y="21600"/>
                  </a:cubicBezTo>
                  <a:cubicBezTo>
                    <a:pt x="406" y="21600"/>
                    <a:pt x="524" y="20996"/>
                    <a:pt x="524" y="20250"/>
                  </a:cubicBezTo>
                  <a:lnTo>
                    <a:pt x="524" y="18900"/>
                  </a:lnTo>
                  <a:lnTo>
                    <a:pt x="21338" y="18900"/>
                  </a:lnTo>
                  <a:cubicBezTo>
                    <a:pt x="21483" y="18900"/>
                    <a:pt x="21600" y="18296"/>
                    <a:pt x="21600" y="17550"/>
                  </a:cubicBezTo>
                  <a:close/>
                </a:path>
              </a:pathLst>
            </a:custGeom>
            <a:solidFill>
              <a:schemeClr val="accent1"/>
            </a:solidFill>
            <a:ln w="12600">
              <a:noFill/>
            </a:ln>
          </p:spPr>
          <p:style>
            <a:lnRef idx="0"/>
            <a:fillRef idx="0"/>
            <a:effectRef idx="0"/>
            <a:fontRef idx="minor"/>
          </p:style>
        </p:sp>
        <p:sp>
          <p:nvSpPr>
            <p:cNvPr id="812" name="CustomShape 5"/>
            <p:cNvSpPr/>
            <p:nvPr/>
          </p:nvSpPr>
          <p:spPr>
            <a:xfrm>
              <a:off x="3270600" y="196920"/>
              <a:ext cx="6622560" cy="324720"/>
            </a:xfrm>
            <a:custGeom>
              <a:avLst/>
              <a:gdLst/>
              <a:ahLst/>
              <a:rect l="l" t="t" r="r" b="b"/>
              <a:pathLst>
                <a:path w="21600" h="21600">
                  <a:moveTo>
                    <a:pt x="0" y="21600"/>
                  </a:moveTo>
                  <a:cubicBezTo>
                    <a:pt x="146" y="21600"/>
                    <a:pt x="265" y="19182"/>
                    <a:pt x="265" y="16200"/>
                  </a:cubicBezTo>
                  <a:cubicBezTo>
                    <a:pt x="265" y="14709"/>
                    <a:pt x="206" y="13500"/>
                    <a:pt x="133" y="13500"/>
                  </a:cubicBezTo>
                  <a:cubicBezTo>
                    <a:pt x="59" y="13500"/>
                    <a:pt x="0" y="14709"/>
                    <a:pt x="0" y="16200"/>
                  </a:cubicBezTo>
                  <a:close/>
                  <a:moveTo>
                    <a:pt x="21335" y="10800"/>
                  </a:moveTo>
                  <a:cubicBezTo>
                    <a:pt x="21481" y="10800"/>
                    <a:pt x="21600" y="8382"/>
                    <a:pt x="21600" y="5400"/>
                  </a:cubicBezTo>
                  <a:cubicBezTo>
                    <a:pt x="21600" y="2418"/>
                    <a:pt x="21481" y="0"/>
                    <a:pt x="21335" y="0"/>
                  </a:cubicBezTo>
                  <a:cubicBezTo>
                    <a:pt x="21189" y="0"/>
                    <a:pt x="21070" y="2418"/>
                    <a:pt x="21070" y="5400"/>
                  </a:cubicBezTo>
                  <a:cubicBezTo>
                    <a:pt x="21070" y="6891"/>
                    <a:pt x="21129" y="8100"/>
                    <a:pt x="21202" y="8100"/>
                  </a:cubicBezTo>
                  <a:cubicBezTo>
                    <a:pt x="21276" y="8100"/>
                    <a:pt x="21335" y="6891"/>
                    <a:pt x="21335" y="5400"/>
                  </a:cubicBezTo>
                  <a:close/>
                </a:path>
              </a:pathLst>
            </a:custGeom>
            <a:solidFill>
              <a:srgbClr val="000000">
                <a:alpha val="20000"/>
              </a:srgbClr>
            </a:solidFill>
            <a:ln w="12600">
              <a:noFill/>
            </a:ln>
          </p:spPr>
          <p:style>
            <a:lnRef idx="0"/>
            <a:fillRef idx="0"/>
            <a:effectRef idx="0"/>
            <a:fontRef idx="minor"/>
          </p:style>
        </p:sp>
        <p:sp>
          <p:nvSpPr>
            <p:cNvPr id="813" name="CustomShape 6"/>
            <p:cNvSpPr/>
            <p:nvPr/>
          </p:nvSpPr>
          <p:spPr>
            <a:xfrm>
              <a:off x="3189240" y="196920"/>
              <a:ext cx="6703560" cy="1299960"/>
            </a:xfrm>
            <a:custGeom>
              <a:avLst/>
              <a:gdLst/>
              <a:ahLst/>
              <a:rect l="l" t="t" r="r" b="b"/>
              <a:pathLst>
                <a:path w="21600" h="21600">
                  <a:moveTo>
                    <a:pt x="0" y="4050"/>
                  </a:moveTo>
                  <a:cubicBezTo>
                    <a:pt x="0" y="3304"/>
                    <a:pt x="117" y="2700"/>
                    <a:pt x="262" y="2700"/>
                  </a:cubicBezTo>
                  <a:lnTo>
                    <a:pt x="21076" y="2700"/>
                  </a:lnTo>
                  <a:lnTo>
                    <a:pt x="21076" y="1350"/>
                  </a:lnTo>
                  <a:cubicBezTo>
                    <a:pt x="21076" y="604"/>
                    <a:pt x="21194" y="0"/>
                    <a:pt x="21338" y="0"/>
                  </a:cubicBezTo>
                  <a:cubicBezTo>
                    <a:pt x="21483" y="0"/>
                    <a:pt x="21600" y="604"/>
                    <a:pt x="21600" y="1350"/>
                  </a:cubicBezTo>
                  <a:lnTo>
                    <a:pt x="21600" y="17550"/>
                  </a:lnTo>
                  <a:cubicBezTo>
                    <a:pt x="21600" y="18296"/>
                    <a:pt x="21483" y="18900"/>
                    <a:pt x="21338" y="18900"/>
                  </a:cubicBezTo>
                  <a:lnTo>
                    <a:pt x="524" y="18900"/>
                  </a:lnTo>
                  <a:lnTo>
                    <a:pt x="524" y="20250"/>
                  </a:lnTo>
                  <a:cubicBezTo>
                    <a:pt x="524" y="20996"/>
                    <a:pt x="406" y="21600"/>
                    <a:pt x="262" y="21600"/>
                  </a:cubicBezTo>
                  <a:cubicBezTo>
                    <a:pt x="117" y="21600"/>
                    <a:pt x="0" y="20996"/>
                    <a:pt x="0" y="20250"/>
                  </a:cubicBezTo>
                  <a:close/>
                  <a:moveTo>
                    <a:pt x="21076" y="2700"/>
                  </a:moveTo>
                  <a:lnTo>
                    <a:pt x="21338" y="2700"/>
                  </a:lnTo>
                  <a:cubicBezTo>
                    <a:pt x="21483" y="2700"/>
                    <a:pt x="21600" y="2096"/>
                    <a:pt x="21600" y="1350"/>
                  </a:cubicBezTo>
                  <a:moveTo>
                    <a:pt x="21338" y="2700"/>
                  </a:moveTo>
                  <a:lnTo>
                    <a:pt x="21338" y="1350"/>
                  </a:lnTo>
                  <a:cubicBezTo>
                    <a:pt x="21338" y="1723"/>
                    <a:pt x="21280" y="2025"/>
                    <a:pt x="21207" y="2025"/>
                  </a:cubicBezTo>
                  <a:cubicBezTo>
                    <a:pt x="21135" y="2025"/>
                    <a:pt x="21076" y="1723"/>
                    <a:pt x="21076" y="1350"/>
                  </a:cubicBezTo>
                  <a:moveTo>
                    <a:pt x="262" y="5400"/>
                  </a:moveTo>
                  <a:lnTo>
                    <a:pt x="262" y="4050"/>
                  </a:lnTo>
                  <a:cubicBezTo>
                    <a:pt x="262" y="3677"/>
                    <a:pt x="320" y="3375"/>
                    <a:pt x="393" y="3375"/>
                  </a:cubicBezTo>
                  <a:cubicBezTo>
                    <a:pt x="465" y="3375"/>
                    <a:pt x="524" y="3677"/>
                    <a:pt x="524" y="4050"/>
                  </a:cubicBezTo>
                  <a:cubicBezTo>
                    <a:pt x="524" y="4796"/>
                    <a:pt x="406" y="5400"/>
                    <a:pt x="262" y="5400"/>
                  </a:cubicBezTo>
                  <a:cubicBezTo>
                    <a:pt x="117" y="5400"/>
                    <a:pt x="0" y="4796"/>
                    <a:pt x="0" y="4050"/>
                  </a:cubicBezTo>
                  <a:moveTo>
                    <a:pt x="524" y="4050"/>
                  </a:moveTo>
                  <a:lnTo>
                    <a:pt x="524" y="18900"/>
                  </a:lnTo>
                </a:path>
              </a:pathLst>
            </a:custGeom>
            <a:noFill/>
            <a:ln w="9360">
              <a:solidFill>
                <a:srgbClr val="000000"/>
              </a:solidFill>
              <a:round/>
            </a:ln>
          </p:spPr>
          <p:style>
            <a:lnRef idx="0"/>
            <a:fillRef idx="0"/>
            <a:effectRef idx="0"/>
            <a:fontRef idx="minor"/>
          </p:style>
        </p:sp>
        <p:sp>
          <p:nvSpPr>
            <p:cNvPr id="814" name="CustomShape 7"/>
            <p:cNvSpPr/>
            <p:nvPr/>
          </p:nvSpPr>
          <p:spPr>
            <a:xfrm>
              <a:off x="3351960" y="359280"/>
              <a:ext cx="6459840" cy="1038240"/>
            </a:xfrm>
            <a:prstGeom prst="rect">
              <a:avLst/>
            </a:prstGeom>
            <a:noFill/>
            <a:ln w="12600">
              <a:noFill/>
            </a:ln>
          </p:spPr>
          <p:style>
            <a:lnRef idx="0"/>
            <a:fillRef idx="0"/>
            <a:effectRef idx="0"/>
            <a:fontRef idx="minor"/>
          </p:style>
          <p:txBody>
            <a:bodyPr lIns="61920" rIns="61920" tIns="61920" bIns="61920"/>
            <a:p>
              <a:pPr>
                <a:lnSpc>
                  <a:spcPct val="100000"/>
                </a:lnSpc>
              </a:pPr>
              <a:r>
                <a:rPr b="1" lang="es-ES" sz="6000" spc="-1" strike="noStrike">
                  <a:solidFill>
                    <a:srgbClr val="ff0000"/>
                  </a:solidFill>
                  <a:latin typeface="Times New Roman"/>
                  <a:ea typeface="Times New Roman"/>
                </a:rPr>
                <a:t>       </a:t>
              </a:r>
              <a:r>
                <a:rPr b="1" lang="es-ES" sz="6000" spc="-1" strike="noStrike">
                  <a:solidFill>
                    <a:srgbClr val="ff0000"/>
                  </a:solidFill>
                  <a:latin typeface="Times New Roman"/>
                  <a:ea typeface="Times New Roman"/>
                </a:rPr>
                <a:t>Listening</a:t>
              </a:r>
              <a:endParaRPr b="0" lang="es-ES" sz="6000" spc="-1" strike="noStrike">
                <a:latin typeface="Arial"/>
              </a:endParaRPr>
            </a:p>
          </p:txBody>
        </p:sp>
      </p:grpSp>
      <p:sp>
        <p:nvSpPr>
          <p:cNvPr id="815" name="CustomShape 8"/>
          <p:cNvSpPr/>
          <p:nvPr/>
        </p:nvSpPr>
        <p:spPr>
          <a:xfrm>
            <a:off x="1001520" y="4734000"/>
            <a:ext cx="399600" cy="215640"/>
          </a:xfrm>
          <a:prstGeom prst="rightArrow">
            <a:avLst>
              <a:gd name="adj1" fmla="val 50000"/>
              <a:gd name="adj2" fmla="val 46324"/>
            </a:avLst>
          </a:prstGeom>
          <a:solidFill>
            <a:schemeClr val="accent1"/>
          </a:solidFill>
          <a:ln>
            <a:solidFill>
              <a:srgbClr val="000000"/>
            </a:solidFill>
          </a:ln>
        </p:spPr>
        <p:style>
          <a:lnRef idx="0"/>
          <a:fillRef idx="0"/>
          <a:effectRef idx="0"/>
          <a:fontRef idx="minor"/>
        </p:style>
      </p:sp>
      <p:sp>
        <p:nvSpPr>
          <p:cNvPr id="816" name="CustomShape 9"/>
          <p:cNvSpPr/>
          <p:nvPr/>
        </p:nvSpPr>
        <p:spPr>
          <a:xfrm>
            <a:off x="930240" y="4162320"/>
            <a:ext cx="399600" cy="215640"/>
          </a:xfrm>
          <a:prstGeom prst="rightArrow">
            <a:avLst>
              <a:gd name="adj1" fmla="val 50000"/>
              <a:gd name="adj2" fmla="val 46324"/>
            </a:avLst>
          </a:prstGeom>
          <a:solidFill>
            <a:schemeClr val="accent1"/>
          </a:solidFill>
          <a:ln>
            <a:solidFill>
              <a:srgbClr val="000000"/>
            </a:solidFill>
          </a:ln>
        </p:spPr>
        <p:style>
          <a:lnRef idx="0"/>
          <a:fillRef idx="0"/>
          <a:effectRef idx="0"/>
          <a:fontRef idx="minor"/>
        </p:style>
      </p:sp>
    </p:spTree>
  </p:cSld>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7" name="TextShape 1"/>
          <p:cNvSpPr txBox="1"/>
          <p:nvPr/>
        </p:nvSpPr>
        <p:spPr>
          <a:xfrm>
            <a:off x="974880" y="733320"/>
            <a:ext cx="11054880" cy="143316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Ensemble work</a:t>
            </a:r>
            <a:endParaRPr b="0" lang="es-ES" sz="7100" spc="-1" strike="noStrike">
              <a:solidFill>
                <a:srgbClr val="000000"/>
              </a:solidFill>
              <a:latin typeface="Helvetica Neue"/>
            </a:endParaRPr>
          </a:p>
        </p:txBody>
      </p:sp>
      <p:sp>
        <p:nvSpPr>
          <p:cNvPr id="818" name="TextShape 2"/>
          <p:cNvSpPr txBox="1"/>
          <p:nvPr/>
        </p:nvSpPr>
        <p:spPr>
          <a:xfrm>
            <a:off x="974880" y="2058840"/>
            <a:ext cx="6627600" cy="6811560"/>
          </a:xfrm>
          <a:prstGeom prst="rect">
            <a:avLst/>
          </a:prstGeom>
          <a:noFill/>
          <a:ln w="12600">
            <a:noFill/>
          </a:ln>
        </p:spPr>
        <p:txBody>
          <a:bodyPr lIns="65160" rIns="65160" tIns="65160" bIns="65160"/>
          <a:p>
            <a:pPr>
              <a:lnSpc>
                <a:spcPct val="90000"/>
              </a:lnSpc>
              <a:spcBef>
                <a:spcPts val="400"/>
              </a:spcBef>
            </a:pPr>
            <a:r>
              <a:rPr b="0" lang="es-ES" sz="3200" spc="-1" strike="noStrike">
                <a:solidFill>
                  <a:srgbClr val="000000"/>
                </a:solidFill>
                <a:latin typeface="Constantia"/>
                <a:ea typeface="Constantia"/>
              </a:rPr>
              <a:t>It takes mutual awareness and teamwork to perform together. </a:t>
            </a:r>
            <a:endParaRPr b="0" lang="es-ES" sz="3200" spc="-1" strike="noStrike">
              <a:solidFill>
                <a:srgbClr val="000000"/>
              </a:solidFill>
              <a:latin typeface="Constantia"/>
            </a:endParaRPr>
          </a:p>
          <a:p>
            <a:pPr>
              <a:lnSpc>
                <a:spcPct val="90000"/>
              </a:lnSpc>
              <a:spcBef>
                <a:spcPts val="400"/>
              </a:spcBef>
            </a:pPr>
            <a:endParaRPr b="0" lang="es-ES" sz="3200" spc="-1" strike="noStrike">
              <a:solidFill>
                <a:srgbClr val="000000"/>
              </a:solidFill>
              <a:latin typeface="Constantia"/>
            </a:endParaRPr>
          </a:p>
          <a:p>
            <a:pPr>
              <a:lnSpc>
                <a:spcPct val="90000"/>
              </a:lnSpc>
              <a:spcBef>
                <a:spcPts val="400"/>
              </a:spcBef>
            </a:pPr>
            <a:r>
              <a:rPr b="0" lang="es-ES" sz="3200" spc="-1" strike="noStrike">
                <a:solidFill>
                  <a:srgbClr val="000000"/>
                </a:solidFill>
                <a:latin typeface="Constantia"/>
                <a:ea typeface="Constantia"/>
              </a:rPr>
              <a:t>Examples of activities:</a:t>
            </a:r>
            <a:endParaRPr b="0" lang="es-ES" sz="3200" spc="-1" strike="noStrike">
              <a:solidFill>
                <a:srgbClr val="000000"/>
              </a:solidFill>
              <a:latin typeface="Constantia"/>
            </a:endParaRPr>
          </a:p>
          <a:p>
            <a:pPr lvl="1" marL="905400" indent="-361440">
              <a:lnSpc>
                <a:spcPct val="90000"/>
              </a:lnSpc>
              <a:spcBef>
                <a:spcPts val="400"/>
              </a:spcBef>
              <a:buClr>
                <a:srgbClr val="0f6fc6"/>
              </a:buClr>
              <a:buSzPct val="85000"/>
              <a:buFont typeface="Arial"/>
              <a:buChar char="•"/>
            </a:pPr>
            <a:r>
              <a:rPr b="0" lang="es-ES" sz="3600" spc="-1" strike="noStrike">
                <a:solidFill>
                  <a:srgbClr val="000000"/>
                </a:solidFill>
                <a:latin typeface="Calibri"/>
                <a:ea typeface="Calibri"/>
              </a:rPr>
              <a:t>Question and answer songs</a:t>
            </a:r>
            <a:endParaRPr b="0" lang="es-ES" sz="3600" spc="-1" strike="noStrike">
              <a:solidFill>
                <a:srgbClr val="000000"/>
              </a:solidFill>
              <a:latin typeface="Constantia"/>
            </a:endParaRPr>
          </a:p>
          <a:p>
            <a:pPr lvl="1" marL="905400" indent="-361440">
              <a:lnSpc>
                <a:spcPct val="90000"/>
              </a:lnSpc>
              <a:spcBef>
                <a:spcPts val="400"/>
              </a:spcBef>
              <a:buClr>
                <a:srgbClr val="0f6fc6"/>
              </a:buClr>
              <a:buSzPct val="85000"/>
              <a:buFont typeface="Arial"/>
              <a:buChar char="•"/>
            </a:pPr>
            <a:r>
              <a:rPr b="0" lang="es-ES" sz="3600" spc="-1" strike="noStrike">
                <a:solidFill>
                  <a:srgbClr val="000000"/>
                </a:solidFill>
                <a:latin typeface="Calibri"/>
                <a:ea typeface="Calibri"/>
              </a:rPr>
              <a:t>Performing in separate groups or as duets</a:t>
            </a:r>
            <a:endParaRPr b="0" lang="es-ES" sz="3600" spc="-1" strike="noStrike">
              <a:solidFill>
                <a:srgbClr val="000000"/>
              </a:solidFill>
              <a:latin typeface="Constantia"/>
            </a:endParaRPr>
          </a:p>
          <a:p>
            <a:pPr lvl="1" marL="905400" indent="-361440">
              <a:lnSpc>
                <a:spcPct val="90000"/>
              </a:lnSpc>
              <a:spcBef>
                <a:spcPts val="400"/>
              </a:spcBef>
              <a:buClr>
                <a:srgbClr val="0f6fc6"/>
              </a:buClr>
              <a:buSzPct val="85000"/>
              <a:buFont typeface="Arial"/>
              <a:buChar char="•"/>
            </a:pPr>
            <a:r>
              <a:rPr b="0" lang="es-ES" sz="3600" spc="-1" strike="noStrike">
                <a:solidFill>
                  <a:srgbClr val="000000"/>
                </a:solidFill>
                <a:latin typeface="Calibri"/>
                <a:ea typeface="Calibri"/>
              </a:rPr>
              <a:t>Taking turns to perform a line or verse of a song</a:t>
            </a:r>
            <a:endParaRPr b="0" lang="es-ES" sz="3600" spc="-1" strike="noStrike">
              <a:solidFill>
                <a:srgbClr val="000000"/>
              </a:solidFill>
              <a:latin typeface="Constantia"/>
            </a:endParaRPr>
          </a:p>
          <a:p>
            <a:pPr lvl="1" marL="905400" indent="-361440">
              <a:lnSpc>
                <a:spcPct val="90000"/>
              </a:lnSpc>
              <a:spcBef>
                <a:spcPts val="400"/>
              </a:spcBef>
              <a:buClr>
                <a:srgbClr val="0f6fc6"/>
              </a:buClr>
              <a:buSzPct val="85000"/>
              <a:buFont typeface="Arial"/>
              <a:buChar char="•"/>
            </a:pPr>
            <a:r>
              <a:rPr b="0" lang="es-ES" sz="3600" spc="-1" strike="noStrike">
                <a:solidFill>
                  <a:srgbClr val="000000"/>
                </a:solidFill>
                <a:latin typeface="Calibri"/>
                <a:ea typeface="Calibri"/>
              </a:rPr>
              <a:t>Coordinating actions</a:t>
            </a:r>
            <a:endParaRPr b="0" lang="es-ES" sz="3600" spc="-1" strike="noStrike">
              <a:solidFill>
                <a:srgbClr val="000000"/>
              </a:solidFill>
              <a:latin typeface="Constantia"/>
            </a:endParaRPr>
          </a:p>
        </p:txBody>
      </p:sp>
      <p:pic>
        <p:nvPicPr>
          <p:cNvPr id="819" name="Picture 4" descr=""/>
          <p:cNvPicPr/>
          <p:nvPr/>
        </p:nvPicPr>
        <p:blipFill>
          <a:blip r:embed="rId1"/>
          <a:stretch/>
        </p:blipFill>
        <p:spPr>
          <a:xfrm>
            <a:off x="7802640" y="2600280"/>
            <a:ext cx="3617640" cy="4768560"/>
          </a:xfrm>
          <a:prstGeom prst="rect">
            <a:avLst/>
          </a:prstGeom>
          <a:ln w="12600">
            <a:noFill/>
          </a:ln>
        </p:spPr>
      </p:pic>
    </p:spTree>
  </p:cSld>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0"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ff0000"/>
                </a:solidFill>
                <a:latin typeface="Calibri"/>
                <a:ea typeface="Calibri"/>
              </a:rPr>
              <a:t>Draw a Bucket of Water</a:t>
            </a:r>
            <a:endParaRPr b="0" lang="es-ES" sz="7100" spc="-1" strike="noStrike">
              <a:solidFill>
                <a:srgbClr val="000000"/>
              </a:solidFill>
              <a:latin typeface="Helvetica Neue"/>
            </a:endParaRPr>
          </a:p>
        </p:txBody>
      </p:sp>
      <p:sp>
        <p:nvSpPr>
          <p:cNvPr id="821" name="TextShape 2"/>
          <p:cNvSpPr txBox="1"/>
          <p:nvPr/>
        </p:nvSpPr>
        <p:spPr>
          <a:xfrm>
            <a:off x="650160" y="2752560"/>
            <a:ext cx="11703960" cy="6242040"/>
          </a:xfrm>
          <a:prstGeom prst="rect">
            <a:avLst/>
          </a:prstGeom>
          <a:noFill/>
          <a:ln w="12600">
            <a:noFill/>
          </a:ln>
        </p:spPr>
        <p:txBody>
          <a:bodyPr lIns="65160" rIns="65160" tIns="65160" bIns="65160"/>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Draw a bucket of water,</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For my lady’s daughter,</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One in a rush, two in a rush,</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Let this person pop under!</a:t>
            </a:r>
            <a:endParaRPr b="0" lang="es-ES" sz="3300" spc="-1" strike="noStrike">
              <a:solidFill>
                <a:srgbClr val="000000"/>
              </a:solidFill>
              <a:latin typeface="Constantia"/>
            </a:endParaRPr>
          </a:p>
          <a:p>
            <a:pPr>
              <a:lnSpc>
                <a:spcPct val="100000"/>
              </a:lnSpc>
              <a:spcBef>
                <a:spcPts val="400"/>
              </a:spcBef>
            </a:pP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Shake up the sugar pot,</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Shake up the sugar pot,</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Shake up the sugar pot,</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All jump down!</a:t>
            </a:r>
            <a:endParaRPr b="0" lang="es-ES" sz="3300" spc="-1" strike="noStrike">
              <a:solidFill>
                <a:srgbClr val="000000"/>
              </a:solidFill>
              <a:latin typeface="Constantia"/>
            </a:endParaRPr>
          </a:p>
        </p:txBody>
      </p:sp>
      <p:pic>
        <p:nvPicPr>
          <p:cNvPr id="822" name="Picture 6" descr=""/>
          <p:cNvPicPr/>
          <p:nvPr/>
        </p:nvPicPr>
        <p:blipFill>
          <a:blip r:embed="rId1"/>
          <a:stretch/>
        </p:blipFill>
        <p:spPr>
          <a:xfrm rot="19840200">
            <a:off x="7005600" y="4393440"/>
            <a:ext cx="5802840" cy="3868200"/>
          </a:xfrm>
          <a:prstGeom prst="rect">
            <a:avLst/>
          </a:prstGeom>
          <a:ln w="12600">
            <a:noFill/>
          </a:ln>
        </p:spPr>
      </p:pic>
      <p:pic>
        <p:nvPicPr>
          <p:cNvPr id="823" name="Grabación de audio.m4a" descr=""/>
          <p:cNvPicPr/>
          <p:nvPr/>
        </p:nvPicPr>
        <p:blipFill>
          <a:blip r:embed="rId2"/>
          <a:stretch/>
        </p:blipFill>
        <p:spPr>
          <a:xfrm>
            <a:off x="9753480" y="1225440"/>
            <a:ext cx="571320" cy="571320"/>
          </a:xfrm>
          <a:prstGeom prst="rect">
            <a:avLst/>
          </a:prstGeom>
          <a:ln w="12600">
            <a:noFill/>
          </a:ln>
        </p:spPr>
      </p:pic>
    </p:spTree>
  </p:cSld>
  <p:timing>
    <p:tnLst>
      <p:par>
        <p:cTn id="167" dur="indefinite" restart="never" nodeType="tmRoot">
          <p:childTnLst>
            <p:seq>
              <p:cTn id="168" dur="indefinite" nodeType="mainSeq">
                <p:childTnLst>
                  <p:par>
                    <p:cTn id="169" fill="hold">
                      <p:stCondLst>
                        <p:cond delay="indefinite"/>
                      </p:stCondLst>
                      <p:childTnLst>
                        <p:par>
                          <p:cTn id="170" fill="hold">
                            <p:stCondLst>
                              <p:cond delay="0"/>
                            </p:stCondLst>
                            <p:childTnLst>
                              <p:par>
                                <p:cTn id="171" nodeType="clickEffect" fill="hold" presetClass="mediacall">
                                  <p:stCondLst>
                                    <p:cond delay="0"/>
                                  </p:stCondLst>
                                  <p:childTnLst>
                                    <p:cmd type="call">
                                      <p:cBhvr>
                                        <p:cTn id="172" dur="18041654" fill="hold"/>
                                        <p:tgtEl>
                                          <p:spTgt spid="823"/>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sp>
        <p:nvSpPr>
          <p:cNvPr id="825" name="TextShape 2"/>
          <p:cNvSpPr txBox="1"/>
          <p:nvPr/>
        </p:nvSpPr>
        <p:spPr>
          <a:xfrm>
            <a:off x="650160" y="2752560"/>
            <a:ext cx="11703960" cy="6242040"/>
          </a:xfrm>
          <a:prstGeom prst="rect">
            <a:avLst/>
          </a:prstGeom>
          <a:noFill/>
          <a:ln w="12600">
            <a:noFill/>
          </a:ln>
        </p:spPr>
        <p:txBody>
          <a:bodyPr lIns="65160" rIns="65160" tIns="65160" bIns="65160"/>
          <a:p>
            <a:endParaRPr b="0" lang="es-ES" sz="3700" spc="-1" strike="noStrike">
              <a:solidFill>
                <a:srgbClr val="000000"/>
              </a:solidFill>
              <a:latin typeface="Constantia"/>
            </a:endParaRPr>
          </a:p>
        </p:txBody>
      </p:sp>
      <p:pic>
        <p:nvPicPr>
          <p:cNvPr id="826" name="Picture 3" descr=""/>
          <p:cNvPicPr/>
          <p:nvPr/>
        </p:nvPicPr>
        <p:blipFill>
          <a:blip r:embed="rId1"/>
          <a:stretch/>
        </p:blipFill>
        <p:spPr>
          <a:xfrm>
            <a:off x="-266760" y="-236520"/>
            <a:ext cx="13609440" cy="9989640"/>
          </a:xfrm>
          <a:prstGeom prst="rect">
            <a:avLst/>
          </a:prstGeom>
          <a:ln w="12600">
            <a:noFill/>
          </a:ln>
        </p:spPr>
      </p:pic>
      <p:pic>
        <p:nvPicPr>
          <p:cNvPr id="827" name="Picture 6" descr=""/>
          <p:cNvPicPr/>
          <p:nvPr/>
        </p:nvPicPr>
        <p:blipFill>
          <a:blip r:embed="rId2"/>
          <a:stretch/>
        </p:blipFill>
        <p:spPr>
          <a:xfrm>
            <a:off x="6070680" y="412920"/>
            <a:ext cx="571320" cy="571320"/>
          </a:xfrm>
          <a:prstGeom prst="rect">
            <a:avLst/>
          </a:prstGeom>
          <a:ln w="12600">
            <a:noFill/>
          </a:ln>
        </p:spPr>
      </p:pic>
    </p:spTree>
  </p:cSld>
  <p:timing>
    <p:tnLst>
      <p:par>
        <p:cTn id="173" dur="indefinite" restart="never" nodeType="tmRoot">
          <p:childTnLst>
            <p:seq>
              <p:cTn id="174" dur="indefinite" nodeType="mainSeq">
                <p:childTnLst>
                  <p:par>
                    <p:cTn id="175" fill="hold">
                      <p:stCondLst>
                        <p:cond delay="indefinite"/>
                      </p:stCondLst>
                      <p:childTnLst>
                        <p:par>
                          <p:cTn id="176" fill="hold">
                            <p:stCondLst>
                              <p:cond delay="0"/>
                            </p:stCondLst>
                            <p:childTnLst>
                              <p:par>
                                <p:cTn id="177" nodeType="clickEffect" fill="hold" presetClass="mediacall">
                                  <p:stCondLst>
                                    <p:cond delay="0"/>
                                  </p:stCondLst>
                                  <p:childTnLst>
                                    <p:cmd type="call">
                                      <p:cBhvr>
                                        <p:cTn id="178" dur="24246076" fill="hold"/>
                                        <p:tgtEl>
                                          <p:spTgt spid="827"/>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TextShape 1"/>
          <p:cNvSpPr txBox="1"/>
          <p:nvPr/>
        </p:nvSpPr>
        <p:spPr>
          <a:xfrm>
            <a:off x="644400" y="59040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Hot Cross Buns</a:t>
            </a:r>
            <a:endParaRPr b="0" lang="es-ES" sz="7100" spc="-1" strike="noStrike">
              <a:solidFill>
                <a:srgbClr val="000000"/>
              </a:solidFill>
              <a:latin typeface="Helvetica Neue"/>
            </a:endParaRPr>
          </a:p>
        </p:txBody>
      </p:sp>
      <p:sp>
        <p:nvSpPr>
          <p:cNvPr id="829" name="CustomShape 2"/>
          <p:cNvSpPr/>
          <p:nvPr/>
        </p:nvSpPr>
        <p:spPr>
          <a:xfrm>
            <a:off x="3193560" y="2139840"/>
            <a:ext cx="6956640" cy="2529720"/>
          </a:xfrm>
          <a:prstGeom prst="rect">
            <a:avLst/>
          </a:prstGeom>
          <a:noFill/>
          <a:ln w="12600">
            <a:noFill/>
          </a:ln>
        </p:spPr>
        <p:style>
          <a:lnRef idx="0"/>
          <a:fillRef idx="0"/>
          <a:effectRef idx="0"/>
          <a:fontRef idx="minor"/>
        </p:style>
        <p:txBody>
          <a:bodyPr wrap="none" lIns="45720" rIns="45720"/>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One a penny, two a penny,</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p:txBody>
      </p:sp>
      <p:pic>
        <p:nvPicPr>
          <p:cNvPr id="830" name="Picture 2" descr=""/>
          <p:cNvPicPr/>
          <p:nvPr/>
        </p:nvPicPr>
        <p:blipFill>
          <a:blip r:embed="rId1"/>
          <a:stretch/>
        </p:blipFill>
        <p:spPr>
          <a:xfrm>
            <a:off x="1461960" y="4805280"/>
            <a:ext cx="10512000" cy="4103280"/>
          </a:xfrm>
          <a:prstGeom prst="rect">
            <a:avLst/>
          </a:prstGeom>
          <a:ln w="12600">
            <a:noFill/>
          </a:ln>
        </p:spPr>
      </p:pic>
    </p:spTree>
  </p:cSld>
  <p:transition spd="slow">
    <p:dissolve/>
  </p:transition>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TextShape 1"/>
          <p:cNvSpPr txBox="1"/>
          <p:nvPr/>
        </p:nvSpPr>
        <p:spPr>
          <a:xfrm>
            <a:off x="644400" y="59040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Oliver Twist</a:t>
            </a:r>
            <a:endParaRPr b="0" lang="es-ES" sz="7100" spc="-1" strike="noStrike">
              <a:solidFill>
                <a:srgbClr val="000000"/>
              </a:solidFill>
              <a:latin typeface="Helvetica Neue"/>
            </a:endParaRPr>
          </a:p>
        </p:txBody>
      </p:sp>
      <p:sp>
        <p:nvSpPr>
          <p:cNvPr id="832" name="CustomShape 2"/>
          <p:cNvSpPr/>
          <p:nvPr/>
        </p:nvSpPr>
        <p:spPr>
          <a:xfrm>
            <a:off x="1766880" y="1924200"/>
            <a:ext cx="11123280" cy="3016440"/>
          </a:xfrm>
          <a:prstGeom prst="rect">
            <a:avLst/>
          </a:prstGeom>
          <a:noFill/>
          <a:ln w="12600">
            <a:noFill/>
          </a:ln>
        </p:spPr>
        <p:style>
          <a:lnRef idx="0"/>
          <a:fillRef idx="0"/>
          <a:effectRef idx="0"/>
          <a:fontRef idx="minor"/>
        </p:style>
        <p:txBody>
          <a:bodyPr wrap="none" lIns="45720" rIns="45720"/>
          <a:p>
            <a:pPr algn="ctr">
              <a:lnSpc>
                <a:spcPct val="100000"/>
              </a:lnSpc>
            </a:pPr>
            <a:r>
              <a:rPr b="0" lang="es-ES" sz="4800" spc="-1" strike="noStrike">
                <a:solidFill>
                  <a:srgbClr val="625b48"/>
                </a:solidFill>
                <a:latin typeface="Lucida Sans Unicode"/>
                <a:ea typeface="Lucida Sans Unicode"/>
              </a:rPr>
              <a:t>Oliver Twist, you can’t do this,</a:t>
            </a:r>
            <a:endParaRPr b="0" lang="es-ES" sz="4800" spc="-1" strike="noStrike">
              <a:latin typeface="Arial"/>
            </a:endParaRPr>
          </a:p>
          <a:p>
            <a:pPr algn="ctr">
              <a:lnSpc>
                <a:spcPct val="100000"/>
              </a:lnSpc>
            </a:pPr>
            <a:r>
              <a:rPr b="0" lang="es-ES" sz="4800" spc="-1" strike="noStrike">
                <a:solidFill>
                  <a:srgbClr val="625b48"/>
                </a:solidFill>
                <a:latin typeface="Lucida Sans Unicode"/>
                <a:ea typeface="Lucida Sans Unicode"/>
              </a:rPr>
              <a:t>So what’s the use in trying?</a:t>
            </a:r>
            <a:endParaRPr b="0" lang="es-ES" sz="4800" spc="-1" strike="noStrike">
              <a:latin typeface="Arial"/>
            </a:endParaRPr>
          </a:p>
          <a:p>
            <a:pPr algn="ctr">
              <a:lnSpc>
                <a:spcPct val="100000"/>
              </a:lnSpc>
            </a:pPr>
            <a:r>
              <a:rPr b="0" lang="es-ES" sz="4800" spc="-1" strike="noStrike">
                <a:solidFill>
                  <a:srgbClr val="625b48"/>
                </a:solidFill>
                <a:latin typeface="Lucida Sans Unicode"/>
                <a:ea typeface="Lucida Sans Unicode"/>
              </a:rPr>
              <a:t>Pat your knees and touch your toes,</a:t>
            </a:r>
            <a:endParaRPr b="0" lang="es-ES" sz="4800" spc="-1" strike="noStrike">
              <a:latin typeface="Arial"/>
            </a:endParaRPr>
          </a:p>
          <a:p>
            <a:pPr algn="ctr">
              <a:lnSpc>
                <a:spcPct val="100000"/>
              </a:lnSpc>
            </a:pPr>
            <a:r>
              <a:rPr b="0" lang="es-ES" sz="4800" spc="-1" strike="noStrike">
                <a:solidFill>
                  <a:srgbClr val="625b48"/>
                </a:solidFill>
                <a:latin typeface="Lucida Sans Unicode"/>
                <a:ea typeface="Lucida Sans Unicode"/>
              </a:rPr>
              <a:t>Clap your hands and around you go</a:t>
            </a:r>
            <a:endParaRPr b="0" lang="es-ES" sz="4800" spc="-1" strike="noStrike">
              <a:latin typeface="Arial"/>
            </a:endParaRPr>
          </a:p>
        </p:txBody>
      </p:sp>
      <p:pic>
        <p:nvPicPr>
          <p:cNvPr id="833" name="Picture 2" descr=""/>
          <p:cNvPicPr/>
          <p:nvPr/>
        </p:nvPicPr>
        <p:blipFill>
          <a:blip r:embed="rId1"/>
          <a:stretch/>
        </p:blipFill>
        <p:spPr>
          <a:xfrm rot="1673400">
            <a:off x="5653080" y="5538600"/>
            <a:ext cx="4177800" cy="4177800"/>
          </a:xfrm>
          <a:prstGeom prst="rect">
            <a:avLst/>
          </a:prstGeom>
          <a:ln w="12600">
            <a:noFill/>
          </a:ln>
        </p:spPr>
      </p:pic>
      <p:sp>
        <p:nvSpPr>
          <p:cNvPr id="834" name="CustomShape 3"/>
          <p:cNvSpPr/>
          <p:nvPr/>
        </p:nvSpPr>
        <p:spPr>
          <a:xfrm>
            <a:off x="230040" y="6892920"/>
            <a:ext cx="5099040" cy="1554840"/>
          </a:xfrm>
          <a:prstGeom prst="rect">
            <a:avLst/>
          </a:prstGeom>
          <a:noFill/>
          <a:ln w="12600">
            <a:noFill/>
          </a:ln>
        </p:spPr>
        <p:style>
          <a:lnRef idx="0"/>
          <a:fillRef idx="0"/>
          <a:effectRef idx="0"/>
          <a:fontRef idx="minor"/>
        </p:style>
        <p:txBody>
          <a:bodyPr wrap="none" lIns="45720" rIns="45720"/>
          <a:p>
            <a:pPr algn="ctr">
              <a:lnSpc>
                <a:spcPct val="100000"/>
              </a:lnSpc>
            </a:pPr>
            <a:r>
              <a:rPr b="0" lang="es-ES" sz="2400" spc="-1" strike="noStrike">
                <a:solidFill>
                  <a:srgbClr val="625b48"/>
                </a:solidFill>
                <a:latin typeface="Lucida Sans Unicode"/>
                <a:ea typeface="Lucida Sans Unicode"/>
              </a:rPr>
              <a:t>Lyrics – Movements</a:t>
            </a:r>
            <a:endParaRPr b="0" lang="es-ES" sz="2400" spc="-1" strike="noStrike">
              <a:latin typeface="Arial"/>
            </a:endParaRPr>
          </a:p>
          <a:p>
            <a:pPr algn="ctr">
              <a:lnSpc>
                <a:spcPct val="100000"/>
              </a:lnSpc>
            </a:pPr>
            <a:r>
              <a:rPr b="0" lang="es-ES" sz="2400" spc="-1" strike="noStrike">
                <a:solidFill>
                  <a:srgbClr val="625b48"/>
                </a:solidFill>
                <a:latin typeface="Lucida Sans Unicode"/>
                <a:ea typeface="Lucida Sans Unicode"/>
              </a:rPr>
              <a:t>Singing – Magic pencil and notes</a:t>
            </a:r>
            <a:endParaRPr b="0" lang="es-ES" sz="2400" spc="-1" strike="noStrike">
              <a:latin typeface="Arial"/>
            </a:endParaRPr>
          </a:p>
          <a:p>
            <a:pPr algn="ctr">
              <a:lnSpc>
                <a:spcPct val="100000"/>
              </a:lnSpc>
            </a:pPr>
            <a:r>
              <a:rPr b="0" lang="es-ES" sz="2400" spc="-1" strike="noStrike">
                <a:solidFill>
                  <a:srgbClr val="625b48"/>
                </a:solidFill>
                <a:latin typeface="Lucida Sans Unicode"/>
                <a:ea typeface="Lucida Sans Unicode"/>
              </a:rPr>
              <a:t>Clapping (right, left)</a:t>
            </a:r>
            <a:endParaRPr b="0" lang="es-ES" sz="2400" spc="-1" strike="noStrike">
              <a:latin typeface="Arial"/>
            </a:endParaRPr>
          </a:p>
          <a:p>
            <a:pPr algn="ctr">
              <a:lnSpc>
                <a:spcPct val="100000"/>
              </a:lnSpc>
            </a:pPr>
            <a:r>
              <a:rPr b="0" lang="es-ES" sz="2400" spc="-1" strike="noStrike">
                <a:solidFill>
                  <a:srgbClr val="625b48"/>
                </a:solidFill>
                <a:latin typeface="Lucida Sans Unicode"/>
                <a:ea typeface="Lucida Sans Unicode"/>
              </a:rPr>
              <a:t>Game</a:t>
            </a:r>
            <a:endParaRPr b="0" lang="es-ES" sz="2400" spc="-1" strike="noStrike">
              <a:latin typeface="Arial"/>
            </a:endParaRPr>
          </a:p>
        </p:txBody>
      </p:sp>
      <p:pic>
        <p:nvPicPr>
          <p:cNvPr id="835" name="Picture 6" descr=""/>
          <p:cNvPicPr/>
          <p:nvPr/>
        </p:nvPicPr>
        <p:blipFill>
          <a:blip r:embed="rId2"/>
          <a:stretch/>
        </p:blipFill>
        <p:spPr>
          <a:xfrm>
            <a:off x="7942320" y="915840"/>
            <a:ext cx="571320" cy="571320"/>
          </a:xfrm>
          <a:prstGeom prst="rect">
            <a:avLst/>
          </a:prstGeom>
          <a:ln w="12600">
            <a:noFill/>
          </a:ln>
        </p:spPr>
      </p:pic>
    </p:spTree>
  </p:cSld>
  <p:transition spd="slow">
    <p:dissolve/>
  </p:transition>
  <p:timing>
    <p:tnLst>
      <p:par>
        <p:cTn id="179" dur="indefinite" restart="never" nodeType="tmRoot">
          <p:childTnLst>
            <p:seq>
              <p:cTn id="180" dur="indefinite" nodeType="mainSeq">
                <p:childTnLst>
                  <p:par>
                    <p:cTn id="181" fill="hold">
                      <p:stCondLst>
                        <p:cond delay="indefinite"/>
                      </p:stCondLst>
                      <p:childTnLst>
                        <p:par>
                          <p:cTn id="182" fill="hold">
                            <p:stCondLst>
                              <p:cond delay="0"/>
                            </p:stCondLst>
                            <p:childTnLst>
                              <p:par>
                                <p:cTn id="183" nodeType="clickEffect" fill="hold" presetClass="mediacall">
                                  <p:stCondLst>
                                    <p:cond delay="0"/>
                                  </p:stCondLst>
                                  <p:childTnLst>
                                    <p:cmd type="call">
                                      <p:cBhvr>
                                        <p:cTn id="184" dur="14178775" fill="hold"/>
                                        <p:tgtEl>
                                          <p:spTgt spid="835"/>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Pussy Cat</a:t>
            </a:r>
            <a:endParaRPr b="0" lang="es-ES" sz="7100" spc="-1" strike="noStrike">
              <a:solidFill>
                <a:srgbClr val="000000"/>
              </a:solidFill>
              <a:latin typeface="Helvetica Neue"/>
            </a:endParaRPr>
          </a:p>
        </p:txBody>
      </p:sp>
      <p:sp>
        <p:nvSpPr>
          <p:cNvPr id="837" name="CustomShape 2"/>
          <p:cNvSpPr/>
          <p:nvPr/>
        </p:nvSpPr>
        <p:spPr>
          <a:xfrm>
            <a:off x="6295320" y="1636560"/>
            <a:ext cx="5339520" cy="67953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625b48"/>
                </a:solidFill>
                <a:latin typeface="Arial"/>
                <a:ea typeface="Arial"/>
              </a:rPr>
              <a:t>- Pussy cat, pussy cat,</a:t>
            </a:r>
            <a:br/>
            <a:r>
              <a:rPr b="0" lang="es-ES" sz="4000" spc="-1" strike="noStrike">
                <a:solidFill>
                  <a:srgbClr val="625b48"/>
                </a:solidFill>
                <a:latin typeface="Arial"/>
                <a:ea typeface="Arial"/>
              </a:rPr>
              <a:t>Where have you been?</a:t>
            </a:r>
            <a:br/>
            <a:br/>
            <a:r>
              <a:rPr b="0" lang="es-ES" sz="4000" spc="-1" strike="noStrike">
                <a:solidFill>
                  <a:srgbClr val="625b48"/>
                </a:solidFill>
                <a:latin typeface="Arial"/>
                <a:ea typeface="Arial"/>
              </a:rPr>
              <a:t>- I've been to London</a:t>
            </a:r>
            <a:br/>
            <a:r>
              <a:rPr b="0" lang="es-ES" sz="4000" spc="-1" strike="noStrike">
                <a:solidFill>
                  <a:srgbClr val="625b48"/>
                </a:solidFill>
                <a:latin typeface="Arial"/>
                <a:ea typeface="Arial"/>
              </a:rPr>
              <a:t>To visit the Queen.</a:t>
            </a:r>
            <a:br/>
            <a:br/>
            <a:r>
              <a:rPr b="0" lang="es-ES" sz="4000" spc="-1" strike="noStrike">
                <a:solidFill>
                  <a:srgbClr val="625b48"/>
                </a:solidFill>
                <a:latin typeface="Arial"/>
                <a:ea typeface="Arial"/>
              </a:rPr>
              <a:t>- Pussy cat, pussycat,</a:t>
            </a:r>
            <a:br/>
            <a:r>
              <a:rPr b="0" lang="es-ES" sz="4000" spc="-1" strike="noStrike">
                <a:solidFill>
                  <a:srgbClr val="625b48"/>
                </a:solidFill>
                <a:latin typeface="Arial"/>
                <a:ea typeface="Arial"/>
              </a:rPr>
              <a:t>What did you there?</a:t>
            </a:r>
            <a:br/>
            <a:br/>
            <a:r>
              <a:rPr b="0" lang="es-ES" sz="4000" spc="-1" strike="noStrike">
                <a:solidFill>
                  <a:srgbClr val="625b48"/>
                </a:solidFill>
                <a:latin typeface="Arial"/>
                <a:ea typeface="Arial"/>
              </a:rPr>
              <a:t>- I saw a little mouse</a:t>
            </a:r>
            <a:br/>
            <a:r>
              <a:rPr b="0" lang="es-ES" sz="4000" spc="-1" strike="noStrike">
                <a:solidFill>
                  <a:srgbClr val="625b48"/>
                </a:solidFill>
                <a:latin typeface="Arial"/>
                <a:ea typeface="Arial"/>
              </a:rPr>
              <a:t>Under a chair.</a:t>
            </a:r>
            <a:endParaRPr b="0" lang="es-ES" sz="4000" spc="-1" strike="noStrike">
              <a:latin typeface="Arial"/>
            </a:endParaRPr>
          </a:p>
        </p:txBody>
      </p:sp>
      <p:pic>
        <p:nvPicPr>
          <p:cNvPr id="838" name="Picture 2" descr=""/>
          <p:cNvPicPr/>
          <p:nvPr/>
        </p:nvPicPr>
        <p:blipFill>
          <a:blip r:embed="rId1"/>
          <a:stretch/>
        </p:blipFill>
        <p:spPr>
          <a:xfrm rot="20571600">
            <a:off x="814320" y="3220920"/>
            <a:ext cx="4571640" cy="3428640"/>
          </a:xfrm>
          <a:prstGeom prst="rect">
            <a:avLst/>
          </a:prstGeom>
          <a:ln w="12600">
            <a:noFill/>
          </a:ln>
        </p:spPr>
      </p:pic>
      <p:pic>
        <p:nvPicPr>
          <p:cNvPr id="839" name="Picture 5" descr=""/>
          <p:cNvPicPr/>
          <p:nvPr/>
        </p:nvPicPr>
        <p:blipFill>
          <a:blip r:embed="rId2"/>
          <a:stretch/>
        </p:blipFill>
        <p:spPr>
          <a:xfrm>
            <a:off x="5423040" y="915840"/>
            <a:ext cx="571320" cy="571320"/>
          </a:xfrm>
          <a:prstGeom prst="rect">
            <a:avLst/>
          </a:prstGeom>
          <a:ln w="12600">
            <a:noFill/>
          </a:ln>
        </p:spPr>
      </p:pic>
    </p:spTree>
  </p:cSld>
  <p:transition spd="slow">
    <p:dissolve/>
  </p:transition>
  <p:timing>
    <p:tnLst>
      <p:par>
        <p:cTn id="185" dur="indefinite" restart="never" nodeType="tmRoot">
          <p:childTnLst>
            <p:seq>
              <p:cTn id="186" dur="indefinite" nodeType="mainSeq">
                <p:childTnLst>
                  <p:par>
                    <p:cTn id="187" fill="hold">
                      <p:stCondLst>
                        <p:cond delay="indefinite"/>
                      </p:stCondLst>
                      <p:childTnLst>
                        <p:par>
                          <p:cTn id="188" fill="hold">
                            <p:stCondLst>
                              <p:cond delay="0"/>
                            </p:stCondLst>
                            <p:childTnLst>
                              <p:par>
                                <p:cTn id="189" nodeType="clickEffect" fill="hold" presetClass="mediacall">
                                  <p:stCondLst>
                                    <p:cond delay="0"/>
                                  </p:stCondLst>
                                  <p:childTnLst>
                                    <p:cmd type="call">
                                      <p:cBhvr>
                                        <p:cTn id="190" dur="24185124" fill="hold"/>
                                        <p:tgtEl>
                                          <p:spTgt spid="839"/>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TextShape 1"/>
          <p:cNvSpPr txBox="1"/>
          <p:nvPr/>
        </p:nvSpPr>
        <p:spPr>
          <a:xfrm>
            <a:off x="741240" y="628560"/>
            <a:ext cx="11540880" cy="138708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Cuckoo!!</a:t>
            </a:r>
            <a:endParaRPr b="0" lang="es-ES" sz="7100" spc="-1" strike="noStrike">
              <a:solidFill>
                <a:srgbClr val="000000"/>
              </a:solidFill>
              <a:latin typeface="Helvetica Neue"/>
            </a:endParaRPr>
          </a:p>
        </p:txBody>
      </p:sp>
      <p:pic>
        <p:nvPicPr>
          <p:cNvPr id="841" name="Picture 2" descr=""/>
          <p:cNvPicPr/>
          <p:nvPr/>
        </p:nvPicPr>
        <p:blipFill>
          <a:blip r:embed="rId1"/>
          <a:stretch/>
        </p:blipFill>
        <p:spPr>
          <a:xfrm rot="19738800">
            <a:off x="7162560" y="1303560"/>
            <a:ext cx="4096800" cy="2303280"/>
          </a:xfrm>
          <a:prstGeom prst="rect">
            <a:avLst/>
          </a:prstGeom>
          <a:ln w="12600">
            <a:noFill/>
          </a:ln>
        </p:spPr>
      </p:pic>
      <p:sp>
        <p:nvSpPr>
          <p:cNvPr id="842" name="CustomShape 2"/>
          <p:cNvSpPr/>
          <p:nvPr/>
        </p:nvSpPr>
        <p:spPr>
          <a:xfrm>
            <a:off x="1027440" y="5668920"/>
            <a:ext cx="8750520" cy="1737720"/>
          </a:xfrm>
          <a:prstGeom prst="rect">
            <a:avLst/>
          </a:prstGeom>
          <a:noFill/>
          <a:ln w="12600">
            <a:noFill/>
          </a:ln>
        </p:spPr>
        <p:style>
          <a:lnRef idx="0"/>
          <a:fillRef idx="0"/>
          <a:effectRef idx="0"/>
          <a:fontRef idx="minor"/>
        </p:style>
        <p:txBody>
          <a:bodyPr wrap="none" lIns="45720" rIns="45720"/>
          <a:p>
            <a:pPr algn="ctr">
              <a:lnSpc>
                <a:spcPct val="100000"/>
              </a:lnSpc>
            </a:pPr>
            <a:r>
              <a:rPr b="0" lang="es-ES" sz="5400" spc="-1" strike="noStrike">
                <a:solidFill>
                  <a:srgbClr val="625b48"/>
                </a:solidFill>
                <a:latin typeface="Lucida Sans Unicode"/>
                <a:ea typeface="Lucida Sans Unicode"/>
              </a:rPr>
              <a:t>Cuckoo!! Where are you?</a:t>
            </a:r>
            <a:endParaRPr b="0" lang="es-ES" sz="5400" spc="-1" strike="noStrike">
              <a:latin typeface="Arial"/>
            </a:endParaRPr>
          </a:p>
          <a:p>
            <a:pPr algn="ctr">
              <a:lnSpc>
                <a:spcPct val="100000"/>
              </a:lnSpc>
            </a:pPr>
            <a:r>
              <a:rPr b="0" lang="es-ES" sz="5400" spc="-1" strike="noStrike">
                <a:solidFill>
                  <a:srgbClr val="625b48"/>
                </a:solidFill>
                <a:latin typeface="Lucida Sans Unicode"/>
                <a:ea typeface="Lucida Sans Unicode"/>
              </a:rPr>
              <a:t>Here I am! I see you!!</a:t>
            </a:r>
            <a:endParaRPr b="0" lang="es-ES" sz="5400" spc="-1" strike="noStrike">
              <a:latin typeface="Arial"/>
            </a:endParaRPr>
          </a:p>
        </p:txBody>
      </p:sp>
      <p:pic>
        <p:nvPicPr>
          <p:cNvPr id="843" name="Picture 4" descr=""/>
          <p:cNvPicPr/>
          <p:nvPr/>
        </p:nvPicPr>
        <p:blipFill>
          <a:blip r:embed="rId2"/>
          <a:stretch/>
        </p:blipFill>
        <p:spPr>
          <a:xfrm>
            <a:off x="2181240" y="2139840"/>
            <a:ext cx="4306680" cy="3109680"/>
          </a:xfrm>
          <a:prstGeom prst="rect">
            <a:avLst/>
          </a:prstGeom>
          <a:ln w="12600">
            <a:noFill/>
          </a:ln>
        </p:spPr>
      </p:pic>
      <p:pic>
        <p:nvPicPr>
          <p:cNvPr id="844" name="Picture 6" descr=""/>
          <p:cNvPicPr/>
          <p:nvPr/>
        </p:nvPicPr>
        <p:blipFill>
          <a:blip r:embed="rId3"/>
          <a:stretch/>
        </p:blipFill>
        <p:spPr>
          <a:xfrm>
            <a:off x="5638680" y="1204920"/>
            <a:ext cx="571320" cy="571320"/>
          </a:xfrm>
          <a:prstGeom prst="rect">
            <a:avLst/>
          </a:prstGeom>
          <a:ln w="12600">
            <a:noFill/>
          </a:ln>
        </p:spPr>
      </p:pic>
    </p:spTree>
  </p:cSld>
  <p:transition spd="slow">
    <p:dissolve/>
  </p:transition>
  <p:timing>
    <p:tnLst>
      <p:par>
        <p:cTn id="191" dur="indefinite" restart="never" nodeType="tmRoot">
          <p:childTnLst>
            <p:seq>
              <p:cTn id="192" dur="indefinite" nodeType="mainSeq">
                <p:childTnLst>
                  <p:par>
                    <p:cTn id="193" fill="hold">
                      <p:stCondLst>
                        <p:cond delay="indefinite"/>
                      </p:stCondLst>
                      <p:childTnLst>
                        <p:par>
                          <p:cTn id="194" fill="hold">
                            <p:stCondLst>
                              <p:cond delay="0"/>
                            </p:stCondLst>
                            <p:childTnLst>
                              <p:par>
                                <p:cTn id="195" nodeType="clickEffect" fill="hold" presetClass="mediacall">
                                  <p:stCondLst>
                                    <p:cond delay="0"/>
                                  </p:stCondLst>
                                  <p:childTnLst>
                                    <p:cmd type="call">
                                      <p:cBhvr>
                                        <p:cTn id="196" dur="19898140" fill="hold"/>
                                        <p:tgtEl>
                                          <p:spTgt spid="844"/>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5"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3700" spc="-1" strike="noStrike">
                <a:solidFill>
                  <a:srgbClr val="04617b"/>
                </a:solidFill>
                <a:latin typeface="Calibri"/>
                <a:ea typeface="Calibri"/>
              </a:rPr>
              <a:t>      </a:t>
            </a:r>
            <a:r>
              <a:rPr b="0" lang="es-ES" sz="3700" spc="-1" strike="noStrike">
                <a:solidFill>
                  <a:srgbClr val="009dd9"/>
                </a:solidFill>
                <a:latin typeface="Calibri"/>
                <a:ea typeface="Calibri"/>
              </a:rPr>
              <a:t>The Fun Phonics Framework</a:t>
            </a:r>
            <a:b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2000" spc="-1" strike="noStrike">
                <a:solidFill>
                  <a:srgbClr val="04617b"/>
                </a:solidFill>
                <a:latin typeface="Calibri"/>
                <a:ea typeface="Calibri"/>
              </a:rPr>
              <a:t>(Becky Wilson)</a:t>
            </a:r>
            <a:endParaRPr b="0" lang="es-ES" sz="2000" spc="-1" strike="noStrike">
              <a:solidFill>
                <a:srgbClr val="000000"/>
              </a:solidFill>
              <a:latin typeface="Helvetica Neue"/>
            </a:endParaRPr>
          </a:p>
        </p:txBody>
      </p:sp>
      <p:pic>
        <p:nvPicPr>
          <p:cNvPr id="846" name="Picture 5" descr=""/>
          <p:cNvPicPr/>
          <p:nvPr/>
        </p:nvPicPr>
        <p:blipFill>
          <a:blip r:embed="rId1"/>
          <a:stretch/>
        </p:blipFill>
        <p:spPr>
          <a:xfrm>
            <a:off x="2685960" y="2212920"/>
            <a:ext cx="9072360" cy="6803640"/>
          </a:xfrm>
          <a:prstGeom prst="rect">
            <a:avLst/>
          </a:prstGeom>
          <a:ln w="12600">
            <a:noFill/>
          </a:ln>
        </p:spPr>
      </p:pic>
    </p:spTree>
  </p:cSld>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Phonics and Music</a:t>
            </a:r>
            <a:endParaRPr b="0" lang="es-ES" sz="7100" spc="-1" strike="noStrike">
              <a:solidFill>
                <a:srgbClr val="000000"/>
              </a:solidFill>
              <a:latin typeface="Helvetica Neue"/>
            </a:endParaRPr>
          </a:p>
        </p:txBody>
      </p:sp>
      <p:pic>
        <p:nvPicPr>
          <p:cNvPr id="848" name="14702343_1755250711390731_7161472692739153382_n.jpeg" descr=""/>
          <p:cNvPicPr/>
          <p:nvPr/>
        </p:nvPicPr>
        <p:blipFill>
          <a:blip r:embed="rId1"/>
          <a:stretch/>
        </p:blipFill>
        <p:spPr>
          <a:xfrm>
            <a:off x="6114960" y="3801960"/>
            <a:ext cx="5343120" cy="3928680"/>
          </a:xfrm>
          <a:prstGeom prst="rect">
            <a:avLst/>
          </a:prstGeom>
          <a:ln w="12600">
            <a:noFill/>
          </a:ln>
        </p:spPr>
      </p:pic>
      <p:pic>
        <p:nvPicPr>
          <p:cNvPr id="849" name="14721501_1755250724724063_219434147061980430_n.jpeg" descr=""/>
          <p:cNvPicPr/>
          <p:nvPr/>
        </p:nvPicPr>
        <p:blipFill>
          <a:blip r:embed="rId2"/>
          <a:stretch/>
        </p:blipFill>
        <p:spPr>
          <a:xfrm>
            <a:off x="1312920" y="2502000"/>
            <a:ext cx="5676480" cy="4249440"/>
          </a:xfrm>
          <a:prstGeom prst="rect">
            <a:avLst/>
          </a:prstGeom>
          <a:ln w="12600">
            <a:noFill/>
          </a:ln>
        </p:spPr>
      </p:pic>
    </p:spTree>
  </p:cSld>
  <p:transition spd="slow">
    <p:dissolv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TextShape 1"/>
          <p:cNvSpPr txBox="1"/>
          <p:nvPr/>
        </p:nvSpPr>
        <p:spPr>
          <a:xfrm>
            <a:off x="3046320" y="412920"/>
            <a:ext cx="6643440" cy="1294920"/>
          </a:xfrm>
          <a:prstGeom prst="rect">
            <a:avLst/>
          </a:prstGeom>
          <a:solidFill>
            <a:srgbClr val="ffffff"/>
          </a:solidFill>
          <a:ln w="12600">
            <a:noFill/>
          </a:ln>
        </p:spPr>
        <p:txBody>
          <a:bodyPr lIns="0" rIns="0" tIns="0" bIns="0" anchor="b"/>
          <a:p>
            <a:pPr algn="r">
              <a:lnSpc>
                <a:spcPct val="100000"/>
              </a:lnSpc>
            </a:pPr>
            <a:r>
              <a:rPr b="0" lang="es-ES" sz="7100" spc="-1" strike="noStrike">
                <a:solidFill>
                  <a:srgbClr val="009dd9"/>
                </a:solidFill>
                <a:latin typeface="Calibri"/>
                <a:ea typeface="Calibri"/>
              </a:rPr>
              <a:t>Cobbler, Cobbler</a:t>
            </a:r>
            <a:endParaRPr b="0" lang="es-ES" sz="7100" spc="-1" strike="noStrike">
              <a:solidFill>
                <a:srgbClr val="000000"/>
              </a:solidFill>
              <a:latin typeface="Helvetica Neue"/>
            </a:endParaRPr>
          </a:p>
        </p:txBody>
      </p:sp>
      <p:sp>
        <p:nvSpPr>
          <p:cNvPr id="405" name="CustomShape 2"/>
          <p:cNvSpPr/>
          <p:nvPr/>
        </p:nvSpPr>
        <p:spPr>
          <a:xfrm>
            <a:off x="1704600" y="1781280"/>
            <a:ext cx="10240920" cy="4478760"/>
          </a:xfrm>
          <a:prstGeom prst="rect">
            <a:avLst/>
          </a:prstGeom>
          <a:noFill/>
          <a:ln w="12600">
            <a:noFill/>
          </a:ln>
        </p:spPr>
        <p:style>
          <a:lnRef idx="0"/>
          <a:fillRef idx="0"/>
          <a:effectRef idx="0"/>
          <a:fontRef idx="minor"/>
        </p:style>
        <p:txBody>
          <a:bodyPr wrap="none" lIns="45720" rIns="45720"/>
          <a:p>
            <a:pPr algn="ctr">
              <a:lnSpc>
                <a:spcPct val="100000"/>
              </a:lnSpc>
            </a:pPr>
            <a:r>
              <a:rPr b="0" lang="es-ES" sz="4800" spc="-1" strike="noStrike">
                <a:solidFill>
                  <a:srgbClr val="2b4a76"/>
                </a:solidFill>
                <a:latin typeface="Lucida Sans Unicode"/>
                <a:ea typeface="Lucida Sans Unicode"/>
              </a:rPr>
              <a:t>Cobbler, cobbler, mend my shoe,</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Get it done by half past two.</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Half past two is much too late,</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Get it done by half past eight.</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Stich it up and stich it down,</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And I’ll give you half a crown.</a:t>
            </a:r>
            <a:endParaRPr b="0" lang="es-ES" sz="4800" spc="-1" strike="noStrike">
              <a:latin typeface="Arial"/>
            </a:endParaRPr>
          </a:p>
        </p:txBody>
      </p:sp>
      <p:pic>
        <p:nvPicPr>
          <p:cNvPr id="406" name="Picture 4" descr=""/>
          <p:cNvPicPr/>
          <p:nvPr/>
        </p:nvPicPr>
        <p:blipFill>
          <a:blip r:embed="rId1"/>
          <a:stretch/>
        </p:blipFill>
        <p:spPr>
          <a:xfrm>
            <a:off x="8086680" y="6389640"/>
            <a:ext cx="3541320" cy="3077640"/>
          </a:xfrm>
          <a:prstGeom prst="rect">
            <a:avLst/>
          </a:prstGeom>
          <a:ln w="12600">
            <a:noFill/>
          </a:ln>
        </p:spPr>
      </p:pic>
      <p:sp>
        <p:nvSpPr>
          <p:cNvPr id="407" name="CustomShape 3"/>
          <p:cNvSpPr/>
          <p:nvPr/>
        </p:nvSpPr>
        <p:spPr>
          <a:xfrm>
            <a:off x="496800" y="7756560"/>
            <a:ext cx="6959880" cy="823320"/>
          </a:xfrm>
          <a:prstGeom prst="rect">
            <a:avLst/>
          </a:prstGeom>
          <a:noFill/>
          <a:ln w="12600">
            <a:noFill/>
          </a:ln>
        </p:spPr>
        <p:style>
          <a:lnRef idx="0"/>
          <a:fillRef idx="0"/>
          <a:effectRef idx="0"/>
          <a:fontRef idx="minor"/>
        </p:style>
        <p:txBody>
          <a:bodyPr wrap="none" lIns="45720" rIns="45720"/>
          <a:p>
            <a:pPr algn="ctr">
              <a:lnSpc>
                <a:spcPct val="100000"/>
              </a:lnSpc>
            </a:pPr>
            <a:r>
              <a:rPr b="0" lang="es-ES" sz="2400" spc="-1" strike="noStrike">
                <a:solidFill>
                  <a:srgbClr val="625b48"/>
                </a:solidFill>
                <a:latin typeface="Lucida Sans Unicode"/>
                <a:ea typeface="Lucida Sans Unicode"/>
              </a:rPr>
              <a:t>Pulse (different actions) – Rhythm – Melodies</a:t>
            </a:r>
            <a:endParaRPr b="0" lang="es-ES" sz="2400" spc="-1" strike="noStrike">
              <a:latin typeface="Arial"/>
            </a:endParaRPr>
          </a:p>
          <a:p>
            <a:pPr algn="ctr">
              <a:lnSpc>
                <a:spcPct val="100000"/>
              </a:lnSpc>
            </a:pPr>
            <a:r>
              <a:rPr b="0" lang="es-ES" sz="2400" spc="-1" strike="noStrike">
                <a:solidFill>
                  <a:srgbClr val="625b48"/>
                </a:solidFill>
                <a:latin typeface="Lucida Sans Unicode"/>
                <a:ea typeface="Lucida Sans Unicode"/>
              </a:rPr>
              <a:t>Magic pencil and notes</a:t>
            </a:r>
            <a:endParaRPr b="0" lang="es-ES" sz="2400" spc="-1" strike="noStrike">
              <a:latin typeface="Arial"/>
            </a:endParaRPr>
          </a:p>
        </p:txBody>
      </p:sp>
      <p:sp>
        <p:nvSpPr>
          <p:cNvPr id="408" name="CustomShape 4"/>
          <p:cNvSpPr/>
          <p:nvPr/>
        </p:nvSpPr>
        <p:spPr>
          <a:xfrm>
            <a:off x="3693960" y="6389640"/>
            <a:ext cx="4114440" cy="274320"/>
          </a:xfrm>
          <a:prstGeom prst="rect">
            <a:avLst/>
          </a:prstGeom>
          <a:noFill/>
          <a:ln w="12600">
            <a:noFill/>
          </a:ln>
        </p:spPr>
        <p:style>
          <a:lnRef idx="0"/>
          <a:fillRef idx="0"/>
          <a:effectRef idx="0"/>
          <a:fontRef idx="minor"/>
        </p:style>
        <p:txBody>
          <a:bodyPr lIns="45720" rIns="45720"/>
          <a:p>
            <a:pPr>
              <a:lnSpc>
                <a:spcPct val="100000"/>
              </a:lnSpc>
            </a:pPr>
            <a:r>
              <a:rPr b="0" lang="es-ES" sz="1200" spc="-1" strike="noStrike">
                <a:solidFill>
                  <a:srgbClr val="000000"/>
                </a:solidFill>
                <a:latin typeface="Lucida Sans Unicode"/>
                <a:ea typeface="Lucida Sans Unicode"/>
              </a:rPr>
              <a:t>https://youtu.be/0o7YLZM9D1A</a:t>
            </a:r>
            <a:endParaRPr b="0" lang="es-ES" sz="1200" spc="-1" strike="noStrike">
              <a:latin typeface="Arial"/>
            </a:endParaRPr>
          </a:p>
        </p:txBody>
      </p:sp>
      <p:pic>
        <p:nvPicPr>
          <p:cNvPr id="409" name="Picture 7" descr=""/>
          <p:cNvPicPr/>
          <p:nvPr/>
        </p:nvPicPr>
        <p:blipFill>
          <a:blip r:embed="rId2"/>
          <a:stretch/>
        </p:blipFill>
        <p:spPr>
          <a:xfrm>
            <a:off x="10605960" y="628560"/>
            <a:ext cx="571320" cy="571320"/>
          </a:xfrm>
          <a:prstGeom prst="rect">
            <a:avLst/>
          </a:prstGeom>
          <a:ln w="12600">
            <a:noFill/>
          </a:ln>
        </p:spPr>
      </p:pic>
    </p:spTree>
  </p:cSld>
  <p:transition spd="slow">
    <p:dissolve/>
  </p:transition>
  <p:timing>
    <p:tnLst>
      <p:par>
        <p:cTn id="22" dur="indefinite" restart="never" nodeType="tmRoot">
          <p:childTnLst>
            <p:seq>
              <p:cTn id="23" dur="indefinite" nodeType="mainSeq">
                <p:childTnLst>
                  <p:par>
                    <p:cTn id="24" fill="hold">
                      <p:stCondLst>
                        <p:cond delay="indefinite"/>
                      </p:stCondLst>
                      <p:childTnLst>
                        <p:par>
                          <p:cTn id="25" fill="hold">
                            <p:stCondLst>
                              <p:cond delay="0"/>
                            </p:stCondLst>
                            <p:childTnLst>
                              <p:par>
                                <p:cTn id="26" nodeType="clickEffect" fill="hold" presetClass="mediacall">
                                  <p:stCondLst>
                                    <p:cond delay="0"/>
                                  </p:stCondLst>
                                  <p:childTnLst>
                                    <p:cmd type="call">
                                      <p:cBhvr>
                                        <p:cTn id="27" dur="14148299" fill="hold"/>
                                        <p:tgtEl>
                                          <p:spTgt spid="409"/>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H</a:t>
            </a:r>
            <a:endParaRPr b="0" lang="es-ES" sz="7100" spc="-1" strike="noStrike">
              <a:solidFill>
                <a:srgbClr val="000000"/>
              </a:solidFill>
              <a:latin typeface="Helvetica Neue"/>
            </a:endParaRPr>
          </a:p>
        </p:txBody>
      </p:sp>
      <p:sp>
        <p:nvSpPr>
          <p:cNvPr id="851" name="CustomShape 2"/>
          <p:cNvSpPr/>
          <p:nvPr/>
        </p:nvSpPr>
        <p:spPr>
          <a:xfrm>
            <a:off x="885240" y="3508560"/>
            <a:ext cx="7424640" cy="43581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alibri"/>
                <a:ea typeface="Calibri"/>
              </a:rPr>
              <a:t>“</a:t>
            </a:r>
            <a:r>
              <a:rPr b="0" lang="es-ES" sz="4000" spc="-1" strike="noStrike">
                <a:solidFill>
                  <a:srgbClr val="000000"/>
                </a:solidFill>
                <a:latin typeface="Calibri"/>
                <a:ea typeface="Calibri"/>
              </a:rPr>
              <a:t>Hello teacher how are you?”</a:t>
            </a:r>
            <a:endParaRPr b="0" lang="es-ES" sz="4000" spc="-1" strike="noStrike">
              <a:latin typeface="Arial"/>
            </a:endParaRPr>
          </a:p>
          <a:p>
            <a:pPr>
              <a:lnSpc>
                <a:spcPct val="100000"/>
              </a:lnSpc>
            </a:pPr>
            <a:endParaRPr b="0" lang="es-ES" sz="4000" spc="-1" strike="noStrike">
              <a:latin typeface="Arial"/>
            </a:endParaRPr>
          </a:p>
          <a:p>
            <a:pPr>
              <a:lnSpc>
                <a:spcPct val="100000"/>
              </a:lnSpc>
            </a:pPr>
            <a:r>
              <a:rPr b="0" lang="es-ES" sz="4000" spc="-1" strike="noStrike">
                <a:solidFill>
                  <a:srgbClr val="000000"/>
                </a:solidFill>
                <a:latin typeface="Calibri"/>
                <a:ea typeface="Calibri"/>
              </a:rPr>
              <a:t>Walking, walking, walking, walking, </a:t>
            </a:r>
            <a:endParaRPr b="0" lang="es-ES" sz="4000" spc="-1" strike="noStrike">
              <a:latin typeface="Arial"/>
            </a:endParaRPr>
          </a:p>
          <a:p>
            <a:pPr>
              <a:lnSpc>
                <a:spcPct val="100000"/>
              </a:lnSpc>
            </a:pPr>
            <a:r>
              <a:rPr b="0" lang="es-ES" sz="4000" spc="-1" strike="noStrike">
                <a:solidFill>
                  <a:srgbClr val="000000"/>
                </a:solidFill>
                <a:latin typeface="Calibri"/>
                <a:ea typeface="Calibri"/>
              </a:rPr>
              <a:t>Hop! Hop! Hop! Hop! Hop! Hop!</a:t>
            </a:r>
            <a:endParaRPr b="0" lang="es-ES" sz="4000" spc="-1" strike="noStrike">
              <a:latin typeface="Arial"/>
            </a:endParaRPr>
          </a:p>
          <a:p>
            <a:pPr>
              <a:lnSpc>
                <a:spcPct val="100000"/>
              </a:lnSpc>
            </a:pPr>
            <a:r>
              <a:rPr b="0" lang="es-ES" sz="4000" spc="-1" strike="noStrike">
                <a:solidFill>
                  <a:srgbClr val="000000"/>
                </a:solidFill>
                <a:latin typeface="Calibri"/>
                <a:ea typeface="Calibri"/>
              </a:rPr>
              <a:t>Running, running, running, </a:t>
            </a:r>
            <a:endParaRPr b="0" lang="es-ES" sz="4000" spc="-1" strike="noStrike">
              <a:latin typeface="Arial"/>
            </a:endParaRPr>
          </a:p>
          <a:p>
            <a:pPr>
              <a:lnSpc>
                <a:spcPct val="100000"/>
              </a:lnSpc>
            </a:pPr>
            <a:r>
              <a:rPr b="0" lang="es-ES" sz="4000" spc="-1" strike="noStrike">
                <a:solidFill>
                  <a:srgbClr val="000000"/>
                </a:solidFill>
                <a:latin typeface="Calibri"/>
                <a:ea typeface="Calibri"/>
              </a:rPr>
              <a:t>Running, running, running,</a:t>
            </a:r>
            <a:endParaRPr b="0" lang="es-ES" sz="4000" spc="-1" strike="noStrike">
              <a:latin typeface="Arial"/>
            </a:endParaRPr>
          </a:p>
          <a:p>
            <a:pPr>
              <a:lnSpc>
                <a:spcPct val="100000"/>
              </a:lnSpc>
            </a:pPr>
            <a:r>
              <a:rPr b="0" lang="es-ES" sz="4000" spc="-1" strike="noStrike">
                <a:solidFill>
                  <a:srgbClr val="000000"/>
                </a:solidFill>
                <a:latin typeface="Calibri"/>
                <a:ea typeface="Calibri"/>
              </a:rPr>
              <a:t>Now stop! Now stop!</a:t>
            </a:r>
            <a:endParaRPr b="0" lang="es-ES" sz="4000" spc="-1" strike="noStrike">
              <a:latin typeface="Arial"/>
            </a:endParaRPr>
          </a:p>
        </p:txBody>
      </p:sp>
    </p:spTree>
  </p:cSld>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2" name="CustomShape 1"/>
          <p:cNvSpPr/>
          <p:nvPr/>
        </p:nvSpPr>
        <p:spPr>
          <a:xfrm>
            <a:off x="51120" y="804960"/>
            <a:ext cx="13069440" cy="13107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a:t>
            </a:r>
            <a:r>
              <a:rPr b="0" lang="es-ES" sz="4000" spc="-1" strike="noStrike">
                <a:solidFill>
                  <a:srgbClr val="000000"/>
                </a:solidFill>
                <a:latin typeface="Constantia"/>
                <a:ea typeface="Constantia"/>
              </a:rPr>
              <a:t>Hens and Roosters”” The Carnival of the Animals</a:t>
            </a:r>
            <a:endParaRPr b="0" lang="es-ES" sz="4000" spc="-1" strike="noStrike">
              <a:latin typeface="Arial"/>
            </a:endParaRPr>
          </a:p>
          <a:p>
            <a:pPr>
              <a:lnSpc>
                <a:spcPct val="100000"/>
              </a:lnSpc>
            </a:pPr>
            <a:r>
              <a:rPr b="0" lang="es-ES" sz="4000" spc="-1" strike="noStrike">
                <a:solidFill>
                  <a:srgbClr val="000000"/>
                </a:solidFill>
                <a:latin typeface="Constantia"/>
                <a:ea typeface="Constantia"/>
              </a:rPr>
              <a:t>C. Saint-Saëns</a:t>
            </a:r>
            <a:endParaRPr b="0" lang="es-ES" sz="4000" spc="-1" strike="noStrike">
              <a:latin typeface="Arial"/>
            </a:endParaRPr>
          </a:p>
        </p:txBody>
      </p:sp>
      <p:pic>
        <p:nvPicPr>
          <p:cNvPr id="853" name="230px-Camille_Saint-Saëns.jpg" descr=""/>
          <p:cNvPicPr/>
          <p:nvPr/>
        </p:nvPicPr>
        <p:blipFill>
          <a:blip r:embed="rId1"/>
          <a:stretch/>
        </p:blipFill>
        <p:spPr>
          <a:xfrm>
            <a:off x="995040" y="2451600"/>
            <a:ext cx="3586320" cy="5192280"/>
          </a:xfrm>
          <a:prstGeom prst="rect">
            <a:avLst/>
          </a:prstGeom>
          <a:ln w="12600">
            <a:noFill/>
          </a:ln>
        </p:spPr>
      </p:pic>
      <p:pic>
        <p:nvPicPr>
          <p:cNvPr id="854" name="Unknown.png" descr=""/>
          <p:cNvPicPr/>
          <p:nvPr/>
        </p:nvPicPr>
        <p:blipFill>
          <a:blip r:embed="rId2"/>
          <a:stretch/>
        </p:blipFill>
        <p:spPr>
          <a:xfrm>
            <a:off x="5516640" y="2763720"/>
            <a:ext cx="2177280" cy="3075840"/>
          </a:xfrm>
          <a:prstGeom prst="rect">
            <a:avLst/>
          </a:prstGeom>
          <a:ln w="12600">
            <a:noFill/>
          </a:ln>
        </p:spPr>
      </p:pic>
      <p:pic>
        <p:nvPicPr>
          <p:cNvPr id="855" name="220px-Seymouria_Fossil.jpg" descr=""/>
          <p:cNvPicPr/>
          <p:nvPr/>
        </p:nvPicPr>
        <p:blipFill>
          <a:blip r:embed="rId3"/>
          <a:stretch/>
        </p:blipFill>
        <p:spPr>
          <a:xfrm>
            <a:off x="8296200" y="4168800"/>
            <a:ext cx="4291200" cy="2867400"/>
          </a:xfrm>
          <a:prstGeom prst="rect">
            <a:avLst/>
          </a:prstGeom>
          <a:ln w="12600">
            <a:noFill/>
          </a:ln>
        </p:spPr>
      </p:pic>
      <p:sp>
        <p:nvSpPr>
          <p:cNvPr id="856" name="CustomShape 2"/>
          <p:cNvSpPr/>
          <p:nvPr/>
        </p:nvSpPr>
        <p:spPr>
          <a:xfrm>
            <a:off x="5806080" y="7778160"/>
            <a:ext cx="8608680" cy="535680"/>
          </a:xfrm>
          <a:prstGeom prst="rect">
            <a:avLst/>
          </a:prstGeom>
          <a:noFill/>
          <a:ln w="12600">
            <a:noFill/>
          </a:ln>
        </p:spPr>
        <p:style>
          <a:lnRef idx="0"/>
          <a:fillRef idx="0"/>
          <a:effectRef idx="0"/>
          <a:fontRef idx="minor"/>
        </p:style>
      </p:sp>
      <p:sp>
        <p:nvSpPr>
          <p:cNvPr id="857" name="CustomShape 3"/>
          <p:cNvSpPr/>
          <p:nvPr/>
        </p:nvSpPr>
        <p:spPr>
          <a:xfrm>
            <a:off x="5782320" y="8765280"/>
            <a:ext cx="6501960" cy="370440"/>
          </a:xfrm>
          <a:prstGeom prst="rect">
            <a:avLst/>
          </a:prstGeom>
          <a:noFill/>
          <a:ln w="12600">
            <a:noFill/>
          </a:ln>
        </p:spPr>
        <p:style>
          <a:lnRef idx="0"/>
          <a:fillRef idx="0"/>
          <a:effectRef idx="0"/>
          <a:fontRef idx="minor"/>
        </p:style>
      </p:sp>
      <p:sp>
        <p:nvSpPr>
          <p:cNvPr id="858" name="CustomShape 4"/>
          <p:cNvSpPr/>
          <p:nvPr/>
        </p:nvSpPr>
        <p:spPr>
          <a:xfrm>
            <a:off x="462960" y="8591400"/>
            <a:ext cx="12702240" cy="701280"/>
          </a:xfrm>
          <a:prstGeom prst="rect">
            <a:avLst/>
          </a:prstGeom>
          <a:noFill/>
          <a:ln w="12600">
            <a:noFill/>
          </a:ln>
        </p:spPr>
        <p:style>
          <a:lnRef idx="0"/>
          <a:fillRef idx="0"/>
          <a:effectRef idx="0"/>
          <a:fontRef idx="minor"/>
        </p:style>
      </p:sp>
    </p:spTree>
  </p:cSld>
  <p:transition spd="slow">
    <p:dissolve/>
  </p:transition>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9" name="TextShape 1"/>
          <p:cNvSpPr txBox="1"/>
          <p:nvPr/>
        </p:nvSpPr>
        <p:spPr>
          <a:xfrm>
            <a:off x="813600" y="62820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Hot Cross Buns</a:t>
            </a:r>
            <a:endParaRPr b="0" lang="es-ES" sz="7100" spc="-1" strike="noStrike">
              <a:solidFill>
                <a:srgbClr val="000000"/>
              </a:solidFill>
              <a:latin typeface="Helvetica Neue"/>
            </a:endParaRPr>
          </a:p>
        </p:txBody>
      </p:sp>
      <p:sp>
        <p:nvSpPr>
          <p:cNvPr id="860" name="CustomShape 2"/>
          <p:cNvSpPr/>
          <p:nvPr/>
        </p:nvSpPr>
        <p:spPr>
          <a:xfrm>
            <a:off x="3193560" y="2139840"/>
            <a:ext cx="6956640" cy="2529720"/>
          </a:xfrm>
          <a:prstGeom prst="rect">
            <a:avLst/>
          </a:prstGeom>
          <a:noFill/>
          <a:ln w="12600">
            <a:noFill/>
          </a:ln>
        </p:spPr>
        <p:style>
          <a:lnRef idx="0"/>
          <a:fillRef idx="0"/>
          <a:effectRef idx="0"/>
          <a:fontRef idx="minor"/>
        </p:style>
        <p:txBody>
          <a:bodyPr wrap="none" lIns="45720" rIns="45720"/>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One a penny, two a penny,</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p:txBody>
      </p:sp>
      <p:pic>
        <p:nvPicPr>
          <p:cNvPr id="861" name="Picture 2" descr=""/>
          <p:cNvPicPr/>
          <p:nvPr/>
        </p:nvPicPr>
        <p:blipFill>
          <a:blip r:embed="rId1"/>
          <a:stretch/>
        </p:blipFill>
        <p:spPr>
          <a:xfrm>
            <a:off x="1461960" y="4805280"/>
            <a:ext cx="10512000" cy="4103280"/>
          </a:xfrm>
          <a:prstGeom prst="rect">
            <a:avLst/>
          </a:prstGeom>
          <a:ln w="12600">
            <a:noFill/>
          </a:ln>
        </p:spPr>
      </p:pic>
    </p:spTree>
  </p:cSld>
  <p:transition spd="slow">
    <p:dissolve/>
  </p:transition>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2"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sp>
        <p:nvSpPr>
          <p:cNvPr id="863" name="TextShape 2"/>
          <p:cNvSpPr txBox="1"/>
          <p:nvPr/>
        </p:nvSpPr>
        <p:spPr>
          <a:xfrm>
            <a:off x="650160" y="2752560"/>
            <a:ext cx="11703960" cy="6242040"/>
          </a:xfrm>
          <a:prstGeom prst="rect">
            <a:avLst/>
          </a:prstGeom>
          <a:noFill/>
          <a:ln w="12600">
            <a:noFill/>
          </a:ln>
        </p:spPr>
        <p:txBody>
          <a:bodyPr lIns="65160" rIns="65160" tIns="65160" bIns="65160"/>
          <a:p>
            <a:endParaRPr b="0" lang="es-ES" sz="3700" spc="-1" strike="noStrike">
              <a:solidFill>
                <a:srgbClr val="000000"/>
              </a:solidFill>
              <a:latin typeface="Constantia"/>
            </a:endParaRPr>
          </a:p>
        </p:txBody>
      </p:sp>
      <p:pic>
        <p:nvPicPr>
          <p:cNvPr id="864" name="Picture 3" descr=""/>
          <p:cNvPicPr/>
          <p:nvPr/>
        </p:nvPicPr>
        <p:blipFill>
          <a:blip r:embed="rId1"/>
          <a:stretch/>
        </p:blipFill>
        <p:spPr>
          <a:xfrm>
            <a:off x="-266760" y="-236520"/>
            <a:ext cx="13609440" cy="9989640"/>
          </a:xfrm>
          <a:prstGeom prst="rect">
            <a:avLst/>
          </a:prstGeom>
          <a:ln w="12600">
            <a:noFill/>
          </a:ln>
        </p:spPr>
      </p:pic>
      <p:pic>
        <p:nvPicPr>
          <p:cNvPr id="865" name="Picture 6" descr=""/>
          <p:cNvPicPr/>
          <p:nvPr/>
        </p:nvPicPr>
        <p:blipFill>
          <a:blip r:embed="rId2"/>
          <a:stretch/>
        </p:blipFill>
        <p:spPr>
          <a:xfrm>
            <a:off x="6070680" y="412920"/>
            <a:ext cx="571320" cy="571320"/>
          </a:xfrm>
          <a:prstGeom prst="rect">
            <a:avLst/>
          </a:prstGeom>
          <a:ln w="12600">
            <a:noFill/>
          </a:ln>
        </p:spPr>
      </p:pic>
    </p:spTree>
  </p:cSld>
  <p:timing>
    <p:tnLst>
      <p:par>
        <p:cTn id="197" dur="indefinite" restart="never" nodeType="tmRoot">
          <p:childTnLst>
            <p:seq>
              <p:cTn id="198" dur="indefinite" nodeType="mainSeq">
                <p:childTnLst>
                  <p:par>
                    <p:cTn id="199" fill="hold">
                      <p:stCondLst>
                        <p:cond delay="indefinite"/>
                      </p:stCondLst>
                      <p:childTnLst>
                        <p:par>
                          <p:cTn id="200" fill="hold">
                            <p:stCondLst>
                              <p:cond delay="0"/>
                            </p:stCondLst>
                            <p:childTnLst>
                              <p:par>
                                <p:cTn id="201" nodeType="clickEffect" fill="hold" presetClass="mediacall">
                                  <p:stCondLst>
                                    <p:cond delay="0"/>
                                  </p:stCondLst>
                                  <p:childTnLst>
                                    <p:cmd type="call">
                                      <p:cBhvr>
                                        <p:cTn id="202" dur="24246076" fill="hold"/>
                                        <p:tgtEl>
                                          <p:spTgt spid="865"/>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6"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Hob, Shoe, Hob</a:t>
            </a:r>
            <a:endParaRPr b="0" lang="es-ES" sz="7100" spc="-1" strike="noStrike">
              <a:solidFill>
                <a:srgbClr val="000000"/>
              </a:solidFill>
              <a:latin typeface="Helvetica Neue"/>
            </a:endParaRPr>
          </a:p>
        </p:txBody>
      </p:sp>
      <p:sp>
        <p:nvSpPr>
          <p:cNvPr id="867" name="CustomShape 2"/>
          <p:cNvSpPr/>
          <p:nvPr/>
        </p:nvSpPr>
        <p:spPr>
          <a:xfrm>
            <a:off x="1469520" y="3724560"/>
            <a:ext cx="6723360" cy="3383640"/>
          </a:xfrm>
          <a:prstGeom prst="rect">
            <a:avLst/>
          </a:prstGeom>
          <a:noFill/>
          <a:ln w="12600">
            <a:noFill/>
          </a:ln>
        </p:spPr>
        <p:style>
          <a:lnRef idx="0"/>
          <a:fillRef idx="0"/>
          <a:effectRef idx="0"/>
          <a:fontRef idx="minor"/>
        </p:style>
        <p:txBody>
          <a:bodyPr wrap="none" lIns="45720" rIns="45720"/>
          <a:p>
            <a:pPr>
              <a:lnSpc>
                <a:spcPct val="100000"/>
              </a:lnSpc>
            </a:pPr>
            <a:r>
              <a:rPr b="0" lang="es-ES" sz="5400" spc="-1" strike="noStrike">
                <a:solidFill>
                  <a:srgbClr val="000000"/>
                </a:solidFill>
                <a:latin typeface="Calibri"/>
                <a:ea typeface="Calibri"/>
              </a:rPr>
              <a:t>Hob, shoe, hob, (bang!)</a:t>
            </a:r>
            <a:endParaRPr b="0" lang="es-ES" sz="5400" spc="-1" strike="noStrike">
              <a:latin typeface="Arial"/>
            </a:endParaRPr>
          </a:p>
          <a:p>
            <a:pPr>
              <a:lnSpc>
                <a:spcPct val="100000"/>
              </a:lnSpc>
            </a:pPr>
            <a:r>
              <a:rPr b="0" lang="es-ES" sz="5400" spc="-1" strike="noStrike">
                <a:solidFill>
                  <a:srgbClr val="000000"/>
                </a:solidFill>
                <a:latin typeface="Calibri"/>
                <a:ea typeface="Calibri"/>
              </a:rPr>
              <a:t>Hob, shoe, hob, (bang!)</a:t>
            </a:r>
            <a:endParaRPr b="0" lang="es-ES" sz="5400" spc="-1" strike="noStrike">
              <a:latin typeface="Arial"/>
            </a:endParaRPr>
          </a:p>
          <a:p>
            <a:pPr>
              <a:lnSpc>
                <a:spcPct val="100000"/>
              </a:lnSpc>
            </a:pPr>
            <a:r>
              <a:rPr b="0" lang="es-ES" sz="5400" spc="-1" strike="noStrike">
                <a:solidFill>
                  <a:srgbClr val="000000"/>
                </a:solidFill>
                <a:latin typeface="Calibri"/>
                <a:ea typeface="Calibri"/>
              </a:rPr>
              <a:t>Here a nail, there a nail,</a:t>
            </a:r>
            <a:endParaRPr b="0" lang="es-ES" sz="5400" spc="-1" strike="noStrike">
              <a:latin typeface="Arial"/>
            </a:endParaRPr>
          </a:p>
          <a:p>
            <a:pPr>
              <a:lnSpc>
                <a:spcPct val="100000"/>
              </a:lnSpc>
            </a:pPr>
            <a:r>
              <a:rPr b="0" lang="es-ES" sz="5400" spc="-1" strike="noStrike">
                <a:solidFill>
                  <a:srgbClr val="000000"/>
                </a:solidFill>
                <a:latin typeface="Calibri"/>
                <a:ea typeface="Calibri"/>
              </a:rPr>
              <a:t>That’s well shod (bang!)</a:t>
            </a:r>
            <a:endParaRPr b="0" lang="es-ES" sz="5400" spc="-1" strike="noStrike">
              <a:latin typeface="Arial"/>
            </a:endParaRPr>
          </a:p>
        </p:txBody>
      </p:sp>
      <p:pic>
        <p:nvPicPr>
          <p:cNvPr id="868" name="Picture 4" descr=""/>
          <p:cNvPicPr/>
          <p:nvPr/>
        </p:nvPicPr>
        <p:blipFill>
          <a:blip r:embed="rId1"/>
          <a:stretch/>
        </p:blipFill>
        <p:spPr>
          <a:xfrm>
            <a:off x="8590680" y="5596920"/>
            <a:ext cx="3541320" cy="3077640"/>
          </a:xfrm>
          <a:prstGeom prst="rect">
            <a:avLst/>
          </a:prstGeom>
          <a:ln w="12600">
            <a:noFill/>
          </a:ln>
        </p:spPr>
      </p:pic>
    </p:spTree>
  </p:cSld>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9"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Bell Horses</a:t>
            </a:r>
            <a:endParaRPr b="0" lang="es-ES" sz="7100" spc="-1" strike="noStrike">
              <a:solidFill>
                <a:srgbClr val="000000"/>
              </a:solidFill>
              <a:latin typeface="Helvetica Neue"/>
            </a:endParaRPr>
          </a:p>
        </p:txBody>
      </p:sp>
      <p:sp>
        <p:nvSpPr>
          <p:cNvPr id="870" name="CustomShape 2"/>
          <p:cNvSpPr/>
          <p:nvPr/>
        </p:nvSpPr>
        <p:spPr>
          <a:xfrm>
            <a:off x="1101960" y="3013200"/>
            <a:ext cx="10782360" cy="5454360"/>
          </a:xfrm>
          <a:prstGeom prst="rect">
            <a:avLst/>
          </a:prstGeom>
          <a:noFill/>
          <a:ln w="12600">
            <a:noFill/>
          </a:ln>
        </p:spPr>
        <p:style>
          <a:lnRef idx="0"/>
          <a:fillRef idx="0"/>
          <a:effectRef idx="0"/>
          <a:fontRef idx="minor"/>
        </p:style>
        <p:txBody>
          <a:bodyPr lIns="45720" rIns="45720"/>
          <a:p>
            <a:pPr>
              <a:lnSpc>
                <a:spcPct val="100000"/>
              </a:lnSpc>
            </a:pPr>
            <a:r>
              <a:rPr b="0" lang="es-ES" sz="4400" spc="-1" strike="noStrike">
                <a:solidFill>
                  <a:srgbClr val="000000"/>
                </a:solidFill>
                <a:latin typeface="Calibri"/>
                <a:ea typeface="Calibri"/>
              </a:rPr>
              <a:t>Bell horses, bell horses, </a:t>
            </a:r>
            <a:endParaRPr b="0" lang="es-ES" sz="4400" spc="-1" strike="noStrike">
              <a:latin typeface="Arial"/>
            </a:endParaRPr>
          </a:p>
          <a:p>
            <a:pPr>
              <a:lnSpc>
                <a:spcPct val="100000"/>
              </a:lnSpc>
            </a:pPr>
            <a:r>
              <a:rPr b="0" lang="es-ES" sz="4400" spc="-1" strike="noStrike">
                <a:solidFill>
                  <a:srgbClr val="000000"/>
                </a:solidFill>
                <a:latin typeface="Calibri"/>
                <a:ea typeface="Calibri"/>
              </a:rPr>
              <a:t>What time of day (ding!)</a:t>
            </a:r>
            <a:endParaRPr b="0" lang="es-ES" sz="4400" spc="-1" strike="noStrike">
              <a:latin typeface="Arial"/>
            </a:endParaRPr>
          </a:p>
          <a:p>
            <a:pPr>
              <a:lnSpc>
                <a:spcPct val="100000"/>
              </a:lnSpc>
            </a:pPr>
            <a:r>
              <a:rPr b="0" lang="es-ES" sz="4400" spc="-1" strike="noStrike">
                <a:solidFill>
                  <a:srgbClr val="000000"/>
                </a:solidFill>
                <a:latin typeface="Calibri"/>
                <a:ea typeface="Calibri"/>
              </a:rPr>
              <a:t>One o’clock, two o’clock, three and away (ding!)</a:t>
            </a:r>
            <a:endParaRPr b="0" lang="es-ES" sz="4400" spc="-1" strike="noStrike">
              <a:latin typeface="Arial"/>
            </a:endParaRPr>
          </a:p>
          <a:p>
            <a:pPr>
              <a:lnSpc>
                <a:spcPct val="100000"/>
              </a:lnSpc>
            </a:pPr>
            <a:r>
              <a:rPr b="0" lang="es-ES" sz="4400" spc="-1" strike="noStrike">
                <a:solidFill>
                  <a:srgbClr val="000000"/>
                </a:solidFill>
                <a:latin typeface="Calibri"/>
                <a:ea typeface="Calibri"/>
              </a:rPr>
              <a:t>Bell horses, bell horses, </a:t>
            </a:r>
            <a:endParaRPr b="0" lang="es-ES" sz="4400" spc="-1" strike="noStrike">
              <a:latin typeface="Arial"/>
            </a:endParaRPr>
          </a:p>
          <a:p>
            <a:pPr>
              <a:lnSpc>
                <a:spcPct val="100000"/>
              </a:lnSpc>
            </a:pPr>
            <a:r>
              <a:rPr b="0" lang="es-ES" sz="4400" spc="-1" strike="noStrike">
                <a:solidFill>
                  <a:srgbClr val="000000"/>
                </a:solidFill>
                <a:latin typeface="Calibri"/>
                <a:ea typeface="Calibri"/>
              </a:rPr>
              <a:t>What time of day (ding!)</a:t>
            </a:r>
            <a:endParaRPr b="0" lang="es-ES" sz="4400" spc="-1" strike="noStrike">
              <a:latin typeface="Arial"/>
            </a:endParaRPr>
          </a:p>
          <a:p>
            <a:pPr>
              <a:lnSpc>
                <a:spcPct val="100000"/>
              </a:lnSpc>
            </a:pPr>
            <a:r>
              <a:rPr b="0" lang="es-ES" sz="4400" spc="-1" strike="noStrike">
                <a:solidFill>
                  <a:srgbClr val="000000"/>
                </a:solidFill>
                <a:latin typeface="Calibri"/>
                <a:ea typeface="Calibri"/>
              </a:rPr>
              <a:t>Four o’clock, five o’clock, home for today (ding!)</a:t>
            </a:r>
            <a:endParaRPr b="0" lang="es-ES" sz="4400" spc="-1" strike="noStrike">
              <a:latin typeface="Arial"/>
            </a:endParaRPr>
          </a:p>
        </p:txBody>
      </p:sp>
    </p:spTree>
  </p:cSld>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1"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R</a:t>
            </a:r>
            <a:endParaRPr b="0" lang="es-ES" sz="7100" spc="-1" strike="noStrike">
              <a:solidFill>
                <a:srgbClr val="000000"/>
              </a:solidFill>
              <a:latin typeface="Helvetica Neue"/>
            </a:endParaRPr>
          </a:p>
        </p:txBody>
      </p:sp>
      <p:sp>
        <p:nvSpPr>
          <p:cNvPr id="872" name="CustomShape 2"/>
          <p:cNvSpPr/>
          <p:nvPr/>
        </p:nvSpPr>
        <p:spPr>
          <a:xfrm>
            <a:off x="1001520" y="3090960"/>
            <a:ext cx="7357680" cy="4478040"/>
          </a:xfrm>
          <a:prstGeom prst="rect">
            <a:avLst/>
          </a:prstGeom>
          <a:noFill/>
          <a:ln w="12600">
            <a:noFill/>
          </a:ln>
        </p:spPr>
        <p:style>
          <a:lnRef idx="0"/>
          <a:fillRef idx="0"/>
          <a:effectRef idx="0"/>
          <a:fontRef idx="minor"/>
        </p:style>
        <p:txBody>
          <a:bodyPr lIns="45720" rIns="45720"/>
          <a:p>
            <a:pPr>
              <a:lnSpc>
                <a:spcPct val="100000"/>
              </a:lnSpc>
            </a:pPr>
            <a:r>
              <a:rPr b="0" lang="es-ES" sz="4800" spc="-1" strike="noStrike">
                <a:solidFill>
                  <a:srgbClr val="000000"/>
                </a:solidFill>
                <a:latin typeface="Constantia"/>
                <a:ea typeface="Constantia"/>
              </a:rPr>
              <a:t>See my puppy rip the rug,</a:t>
            </a:r>
            <a:endParaRPr b="0" lang="es-ES" sz="4800" spc="-1" strike="noStrike">
              <a:latin typeface="Arial"/>
            </a:endParaRPr>
          </a:p>
          <a:p>
            <a:pPr>
              <a:lnSpc>
                <a:spcPct val="100000"/>
              </a:lnSpc>
            </a:pPr>
            <a:r>
              <a:rPr b="0" lang="es-ES" sz="4800" spc="-1" strike="noStrike">
                <a:solidFill>
                  <a:srgbClr val="000000"/>
                </a:solidFill>
                <a:latin typeface="Constantia"/>
                <a:ea typeface="Constantia"/>
              </a:rPr>
              <a:t>Rrrrrr, rrrrrrr,</a:t>
            </a:r>
            <a:endParaRPr b="0" lang="es-ES" sz="4800" spc="-1" strike="noStrike">
              <a:latin typeface="Arial"/>
            </a:endParaRPr>
          </a:p>
          <a:p>
            <a:pPr>
              <a:lnSpc>
                <a:spcPct val="100000"/>
              </a:lnSpc>
            </a:pPr>
            <a:r>
              <a:rPr b="0" lang="es-ES" sz="4800" spc="-1" strike="noStrike">
                <a:solidFill>
                  <a:srgbClr val="000000"/>
                </a:solidFill>
                <a:latin typeface="Constantia"/>
                <a:ea typeface="Constantia"/>
              </a:rPr>
              <a:t>See my puppy rip the rug,</a:t>
            </a:r>
            <a:endParaRPr b="0" lang="es-ES" sz="4800" spc="-1" strike="noStrike">
              <a:latin typeface="Arial"/>
            </a:endParaRPr>
          </a:p>
          <a:p>
            <a:pPr>
              <a:lnSpc>
                <a:spcPct val="100000"/>
              </a:lnSpc>
            </a:pPr>
            <a:r>
              <a:rPr b="0" lang="es-ES" sz="4800" spc="-1" strike="noStrike">
                <a:solidFill>
                  <a:srgbClr val="000000"/>
                </a:solidFill>
                <a:latin typeface="Constantia"/>
                <a:ea typeface="Constantia"/>
              </a:rPr>
              <a:t>When he pulls so hard.</a:t>
            </a:r>
            <a:endParaRPr b="0" lang="es-ES" sz="4800" spc="-1" strike="noStrike">
              <a:latin typeface="Arial"/>
            </a:endParaRPr>
          </a:p>
        </p:txBody>
      </p:sp>
      <p:pic>
        <p:nvPicPr>
          <p:cNvPr id="873" name="Picture 2" descr=""/>
          <p:cNvPicPr/>
          <p:nvPr/>
        </p:nvPicPr>
        <p:blipFill>
          <a:blip r:embed="rId1"/>
          <a:stretch/>
        </p:blipFill>
        <p:spPr>
          <a:xfrm>
            <a:off x="7645320" y="5662440"/>
            <a:ext cx="4868280" cy="3242880"/>
          </a:xfrm>
          <a:prstGeom prst="rect">
            <a:avLst/>
          </a:prstGeom>
          <a:ln w="12600">
            <a:noFill/>
          </a:ln>
        </p:spPr>
      </p:pic>
    </p:spTree>
  </p:cSld>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4"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Rain is Falling Down</a:t>
            </a:r>
            <a:endParaRPr b="0" lang="es-ES" sz="7100" spc="-1" strike="noStrike">
              <a:solidFill>
                <a:srgbClr val="000000"/>
              </a:solidFill>
              <a:latin typeface="Helvetica Neue"/>
            </a:endParaRPr>
          </a:p>
        </p:txBody>
      </p:sp>
      <p:sp>
        <p:nvSpPr>
          <p:cNvPr id="875" name="CustomShape 2"/>
          <p:cNvSpPr/>
          <p:nvPr/>
        </p:nvSpPr>
        <p:spPr>
          <a:xfrm>
            <a:off x="5506560" y="2644560"/>
            <a:ext cx="7067880" cy="2529720"/>
          </a:xfrm>
          <a:prstGeom prst="rect">
            <a:avLst/>
          </a:prstGeom>
          <a:noFill/>
          <a:ln w="12600">
            <a:noFill/>
          </a:ln>
        </p:spPr>
        <p:style>
          <a:lnRef idx="0"/>
          <a:fillRef idx="0"/>
          <a:effectRef idx="0"/>
          <a:fontRef idx="minor"/>
        </p:style>
        <p:txBody>
          <a:bodyPr wrap="none" lIns="45720" rIns="45720"/>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Pitter, patter, pitter, patter,</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p:txBody>
      </p:sp>
      <p:pic>
        <p:nvPicPr>
          <p:cNvPr id="876" name="Picture 2" descr=""/>
          <p:cNvPicPr/>
          <p:nvPr/>
        </p:nvPicPr>
        <p:blipFill>
          <a:blip r:embed="rId1"/>
          <a:stretch/>
        </p:blipFill>
        <p:spPr>
          <a:xfrm rot="1090200">
            <a:off x="1101600" y="4444920"/>
            <a:ext cx="6624360" cy="4051080"/>
          </a:xfrm>
          <a:prstGeom prst="rect">
            <a:avLst/>
          </a:prstGeom>
          <a:ln w="12600">
            <a:noFill/>
          </a:ln>
        </p:spPr>
      </p:pic>
    </p:spTree>
  </p:cSld>
  <p:transition spd="slow">
    <p:dissolve/>
  </p:transition>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7" name="TextShape 1"/>
          <p:cNvSpPr txBox="1"/>
          <p:nvPr/>
        </p:nvSpPr>
        <p:spPr>
          <a:xfrm>
            <a:off x="650160" y="1001520"/>
            <a:ext cx="11703960" cy="1625400"/>
          </a:xfrm>
          <a:prstGeom prst="rect">
            <a:avLst/>
          </a:prstGeom>
          <a:noFill/>
          <a:ln w="12600">
            <a:noFill/>
          </a:ln>
        </p:spPr>
        <p:txBody>
          <a:bodyPr lIns="0" rIns="0" tIns="0" bIns="0" anchor="b">
            <a:normAutofit/>
          </a:bodyPr>
          <a:p>
            <a:pPr>
              <a:lnSpc>
                <a:spcPct val="100000"/>
              </a:lnSpc>
            </a:pPr>
            <a:r>
              <a:rPr b="0" lang="es-ES" sz="7100" spc="-1" strike="noStrike">
                <a:solidFill>
                  <a:srgbClr val="ff0000"/>
                </a:solidFill>
                <a:latin typeface="Calibri"/>
                <a:ea typeface="Calibri"/>
              </a:rPr>
              <a:t>Rabbit, Rabbit:</a:t>
            </a:r>
            <a:endParaRPr b="0" lang="es-ES" sz="7100" spc="-1" strike="noStrike">
              <a:solidFill>
                <a:srgbClr val="000000"/>
              </a:solidFill>
              <a:latin typeface="Helvetica Neue"/>
            </a:endParaRPr>
          </a:p>
        </p:txBody>
      </p:sp>
      <p:sp>
        <p:nvSpPr>
          <p:cNvPr id="878" name="CustomShape 2"/>
          <p:cNvSpPr/>
          <p:nvPr/>
        </p:nvSpPr>
        <p:spPr>
          <a:xfrm>
            <a:off x="563760" y="3305160"/>
            <a:ext cx="7613640" cy="192024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Helvetica Neue"/>
                <a:ea typeface="Helvetica Neue"/>
              </a:rPr>
              <a:t>Rabbit, rabbit, rabbit, rabbit,</a:t>
            </a:r>
            <a:endParaRPr b="0" lang="es-ES" sz="4000" spc="-1" strike="noStrike">
              <a:latin typeface="Arial"/>
            </a:endParaRPr>
          </a:p>
          <a:p>
            <a:pPr>
              <a:lnSpc>
                <a:spcPct val="100000"/>
              </a:lnSpc>
            </a:pPr>
            <a:r>
              <a:rPr b="0" lang="es-ES" sz="4000" spc="-1" strike="noStrike">
                <a:solidFill>
                  <a:srgbClr val="000000"/>
                </a:solidFill>
                <a:latin typeface="Helvetica Neue"/>
                <a:ea typeface="Helvetica Neue"/>
              </a:rPr>
              <a:t>Woops! rabbit, woops! rabbit,</a:t>
            </a:r>
            <a:endParaRPr b="0" lang="es-ES" sz="4000" spc="-1" strike="noStrike">
              <a:latin typeface="Arial"/>
            </a:endParaRPr>
          </a:p>
          <a:p>
            <a:pPr>
              <a:lnSpc>
                <a:spcPct val="100000"/>
              </a:lnSpc>
            </a:pPr>
            <a:r>
              <a:rPr b="0" lang="es-ES" sz="4000" spc="-1" strike="noStrike">
                <a:solidFill>
                  <a:srgbClr val="000000"/>
                </a:solidFill>
                <a:latin typeface="Helvetica Neue"/>
                <a:ea typeface="Helvetica Neue"/>
              </a:rPr>
              <a:t>Rabbit, rabbit, rabbit.</a:t>
            </a:r>
            <a:endParaRPr b="0" lang="es-ES" sz="4000" spc="-1" strike="noStrike">
              <a:latin typeface="Arial"/>
            </a:endParaRPr>
          </a:p>
        </p:txBody>
      </p:sp>
      <p:pic>
        <p:nvPicPr>
          <p:cNvPr id="879" name="Picture 2" descr=""/>
          <p:cNvPicPr/>
          <p:nvPr/>
        </p:nvPicPr>
        <p:blipFill>
          <a:blip r:embed="rId1"/>
          <a:stretch/>
        </p:blipFill>
        <p:spPr>
          <a:xfrm>
            <a:off x="5645160" y="5362560"/>
            <a:ext cx="6619680" cy="3971520"/>
          </a:xfrm>
          <a:prstGeom prst="rect">
            <a:avLst/>
          </a:prstGeom>
          <a:ln>
            <a:noFill/>
          </a:ln>
        </p:spPr>
      </p:pic>
    </p:spTree>
  </p:cSld>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0"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Rain, Rain, Go Away:</a:t>
            </a:r>
            <a:endParaRPr b="0" lang="es-ES" sz="7100" spc="-1" strike="noStrike">
              <a:solidFill>
                <a:srgbClr val="000000"/>
              </a:solidFill>
              <a:latin typeface="Helvetica Neue"/>
            </a:endParaRPr>
          </a:p>
        </p:txBody>
      </p:sp>
      <p:sp>
        <p:nvSpPr>
          <p:cNvPr id="881" name="CustomShape 2"/>
          <p:cNvSpPr/>
          <p:nvPr/>
        </p:nvSpPr>
        <p:spPr>
          <a:xfrm>
            <a:off x="707040" y="3733920"/>
            <a:ext cx="7884720" cy="252972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a:solidFill>
                  <a:srgbClr val="073763"/>
                </a:solidFill>
                <a:latin typeface="Constantia"/>
                <a:ea typeface="Constantia"/>
              </a:rPr>
              <a:t>Rain, rain, go away, </a:t>
            </a:r>
            <a:endParaRPr b="0" lang="es-ES" sz="4000" spc="-1" strike="noStrike">
              <a:latin typeface="Arial"/>
            </a:endParaRPr>
          </a:p>
          <a:p>
            <a:pPr>
              <a:lnSpc>
                <a:spcPct val="100000"/>
              </a:lnSpc>
            </a:pPr>
            <a:r>
              <a:rPr b="1" lang="es-ES" sz="4000" spc="-1" strike="noStrike">
                <a:solidFill>
                  <a:srgbClr val="073763"/>
                </a:solidFill>
                <a:latin typeface="Constantia"/>
                <a:ea typeface="Constantia"/>
              </a:rPr>
              <a:t>Come again another day,</a:t>
            </a:r>
            <a:endParaRPr b="0" lang="es-ES" sz="4000" spc="-1" strike="noStrike">
              <a:latin typeface="Arial"/>
            </a:endParaRPr>
          </a:p>
          <a:p>
            <a:pPr>
              <a:lnSpc>
                <a:spcPct val="100000"/>
              </a:lnSpc>
            </a:pPr>
            <a:r>
              <a:rPr b="1" lang="es-ES" sz="4000" spc="-1" strike="noStrike">
                <a:solidFill>
                  <a:srgbClr val="073763"/>
                </a:solidFill>
                <a:latin typeface="Constantia"/>
                <a:ea typeface="Constantia"/>
              </a:rPr>
              <a:t>We all want the sun to stay,</a:t>
            </a:r>
            <a:endParaRPr b="0" lang="es-ES" sz="4000" spc="-1" strike="noStrike">
              <a:latin typeface="Arial"/>
            </a:endParaRPr>
          </a:p>
          <a:p>
            <a:pPr>
              <a:lnSpc>
                <a:spcPct val="100000"/>
              </a:lnSpc>
            </a:pPr>
            <a:r>
              <a:rPr b="1" lang="es-ES" sz="4000" spc="-1" strike="noStrike">
                <a:solidFill>
                  <a:srgbClr val="073763"/>
                </a:solidFill>
                <a:latin typeface="Constantia"/>
                <a:ea typeface="Constantia"/>
              </a:rPr>
              <a:t>Rain, rain, go away.</a:t>
            </a:r>
            <a:endParaRPr b="0" lang="es-ES" sz="4000" spc="-1" strike="noStrike">
              <a:latin typeface="Arial"/>
            </a:endParaRPr>
          </a:p>
        </p:txBody>
      </p:sp>
      <p:pic>
        <p:nvPicPr>
          <p:cNvPr id="882" name="Picture 2" descr=""/>
          <p:cNvPicPr/>
          <p:nvPr/>
        </p:nvPicPr>
        <p:blipFill>
          <a:blip r:embed="rId1"/>
          <a:stretch/>
        </p:blipFill>
        <p:spPr>
          <a:xfrm rot="2089200">
            <a:off x="7788240" y="4519440"/>
            <a:ext cx="3538800" cy="3559320"/>
          </a:xfrm>
          <a:prstGeom prst="rect">
            <a:avLst/>
          </a:prstGeom>
          <a:ln w="12600">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Phonics and Music</a:t>
            </a:r>
            <a:endParaRPr b="0" lang="es-ES" sz="7100" spc="-1" strike="noStrike">
              <a:solidFill>
                <a:srgbClr val="000000"/>
              </a:solidFill>
              <a:latin typeface="Helvetica Neue"/>
            </a:endParaRPr>
          </a:p>
        </p:txBody>
      </p:sp>
      <p:pic>
        <p:nvPicPr>
          <p:cNvPr id="411" name="14702343_1755250711390731_7161472692739153382_n.jpeg" descr=""/>
          <p:cNvPicPr/>
          <p:nvPr/>
        </p:nvPicPr>
        <p:blipFill>
          <a:blip r:embed="rId1"/>
          <a:stretch/>
        </p:blipFill>
        <p:spPr>
          <a:xfrm>
            <a:off x="6114960" y="3801960"/>
            <a:ext cx="5343120" cy="3928680"/>
          </a:xfrm>
          <a:prstGeom prst="rect">
            <a:avLst/>
          </a:prstGeom>
          <a:ln w="12600">
            <a:noFill/>
          </a:ln>
        </p:spPr>
      </p:pic>
      <p:pic>
        <p:nvPicPr>
          <p:cNvPr id="412" name="14721501_1755250724724063_219434147061980430_n.jpeg" descr=""/>
          <p:cNvPicPr/>
          <p:nvPr/>
        </p:nvPicPr>
        <p:blipFill>
          <a:blip r:embed="rId2"/>
          <a:stretch/>
        </p:blipFill>
        <p:spPr>
          <a:xfrm>
            <a:off x="1312920" y="2502000"/>
            <a:ext cx="5676480" cy="4249440"/>
          </a:xfrm>
          <a:prstGeom prst="rect">
            <a:avLst/>
          </a:prstGeom>
          <a:ln w="12600">
            <a:noFill/>
          </a:ln>
        </p:spPr>
      </p:pic>
    </p:spTree>
  </p:cSld>
  <p:transition spd="slow">
    <p:dissolve/>
  </p:transition>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3"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The Carnival of the Animals:</a:t>
            </a:r>
            <a:endParaRPr b="0" lang="es-ES" sz="7100" spc="-1" strike="noStrike">
              <a:solidFill>
                <a:srgbClr val="000000"/>
              </a:solidFill>
              <a:latin typeface="Helvetica Neue"/>
            </a:endParaRPr>
          </a:p>
        </p:txBody>
      </p:sp>
      <p:sp>
        <p:nvSpPr>
          <p:cNvPr id="884" name="CustomShape 2"/>
          <p:cNvSpPr/>
          <p:nvPr/>
        </p:nvSpPr>
        <p:spPr>
          <a:xfrm>
            <a:off x="1073160" y="2733840"/>
            <a:ext cx="4212360" cy="1310040"/>
          </a:xfrm>
          <a:prstGeom prst="rect">
            <a:avLst/>
          </a:prstGeom>
          <a:noFill/>
          <a:ln w="12600">
            <a:noFill/>
          </a:ln>
        </p:spPr>
        <p:style>
          <a:lnRef idx="0"/>
          <a:fillRef idx="0"/>
          <a:effectRef idx="0"/>
          <a:fontRef idx="minor"/>
        </p:style>
        <p:txBody>
          <a:bodyPr lIns="45720" rIns="45720"/>
          <a:p>
            <a:pPr>
              <a:lnSpc>
                <a:spcPct val="100000"/>
              </a:lnSpc>
            </a:pPr>
            <a:r>
              <a:rPr b="0" lang="es-ES" sz="4000" spc="-1" strike="noStrike">
                <a:solidFill>
                  <a:srgbClr val="000000"/>
                </a:solidFill>
                <a:latin typeface="Constantia"/>
                <a:ea typeface="Constantia"/>
              </a:rPr>
              <a:t>(C. Saint-Saëns)</a:t>
            </a:r>
            <a:endParaRPr b="0" lang="es-ES" sz="4000" spc="-1" strike="noStrike">
              <a:latin typeface="Arial"/>
            </a:endParaRPr>
          </a:p>
        </p:txBody>
      </p:sp>
      <p:sp>
        <p:nvSpPr>
          <p:cNvPr id="885" name="CustomShape 3"/>
          <p:cNvSpPr/>
          <p:nvPr/>
        </p:nvSpPr>
        <p:spPr>
          <a:xfrm>
            <a:off x="5812920" y="2733840"/>
            <a:ext cx="2594880" cy="70128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a:solidFill>
                  <a:srgbClr val="000000"/>
                </a:solidFill>
                <a:latin typeface="Constantia"/>
                <a:ea typeface="Constantia"/>
              </a:rPr>
              <a:t>The Lion</a:t>
            </a:r>
            <a:endParaRPr b="0" lang="es-ES" sz="4000" spc="-1" strike="noStrike">
              <a:latin typeface="Arial"/>
            </a:endParaRPr>
          </a:p>
        </p:txBody>
      </p:sp>
      <p:pic>
        <p:nvPicPr>
          <p:cNvPr id="886" name="le-carnaval-des-animaux-le-lion.mp3" descr=""/>
          <p:cNvPicPr/>
          <p:nvPr/>
        </p:nvPicPr>
        <p:blipFill>
          <a:blip r:embed="rId1"/>
          <a:stretch/>
        </p:blipFill>
        <p:spPr>
          <a:xfrm>
            <a:off x="11074320" y="2305080"/>
            <a:ext cx="1142640" cy="1142640"/>
          </a:xfrm>
          <a:prstGeom prst="rect">
            <a:avLst/>
          </a:prstGeom>
          <a:ln>
            <a:noFill/>
          </a:ln>
        </p:spPr>
      </p:pic>
      <p:sp>
        <p:nvSpPr>
          <p:cNvPr id="887" name="CustomShape 4"/>
          <p:cNvSpPr/>
          <p:nvPr/>
        </p:nvSpPr>
        <p:spPr>
          <a:xfrm>
            <a:off x="3251160" y="4215240"/>
            <a:ext cx="6501960" cy="699840"/>
          </a:xfrm>
          <a:prstGeom prst="rect">
            <a:avLst/>
          </a:prstGeom>
          <a:noFill/>
          <a:ln>
            <a:noFill/>
          </a:ln>
        </p:spPr>
        <p:style>
          <a:lnRef idx="0"/>
          <a:fillRef idx="0"/>
          <a:effectRef idx="0"/>
          <a:fontRef idx="minor"/>
        </p:style>
      </p:sp>
    </p:spTree>
  </p:cSld>
  <p:timing>
    <p:tnLst>
      <p:par>
        <p:cTn id="203" dur="indefinite" restart="never" nodeType="tmRoot">
          <p:childTnLst>
            <p:seq>
              <p:cTn id="204" restart="whenNotActive" nodeType="interactiveSeq" fill="hold">
                <p:childTnLst>
                  <p:par>
                    <p:cTn id="205" fill="hold">
                      <p:childTnLst>
                        <p:par>
                          <p:cTn id="206" fill="hold">
                            <p:stCondLst>
                              <p:cond delay="0"/>
                            </p:stCondLst>
                            <p:childTnLst>
                              <p:par>
                                <p:cTn id="207" nodeType="clickEffect" fill="hold" presetClass="mediacall">
                                  <p:stCondLst>
                                    <p:cond delay="0"/>
                                  </p:stCondLst>
                                  <p:childTnLst>
                                    <p:cmd type="call">
                                      <p:cBhvr>
                                        <p:cTn id="208" dur="1" fill="hold"/>
                                        <p:tgtEl>
                                          <p:spTgt spid="886"/>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8" name="TextShape 1"/>
          <p:cNvSpPr txBox="1"/>
          <p:nvPr/>
        </p:nvSpPr>
        <p:spPr>
          <a:xfrm>
            <a:off x="669960" y="412920"/>
            <a:ext cx="11702520" cy="1625400"/>
          </a:xfrm>
          <a:prstGeom prst="rect">
            <a:avLst/>
          </a:prstGeom>
          <a:noFill/>
          <a:ln w="12600">
            <a:noFill/>
          </a:ln>
        </p:spPr>
        <p:txBody>
          <a:bodyPr lIns="0" rIns="0" tIns="0" bIns="0" anchor="b"/>
          <a:p>
            <a:pPr>
              <a:lnSpc>
                <a:spcPct val="100000"/>
              </a:lnSpc>
            </a:pP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b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	</a:t>
            </a:r>
            <a:r>
              <a:rPr b="0" lang="es-ES" sz="2500" spc="-1" strike="noStrike">
                <a:solidFill>
                  <a:srgbClr val="04617b"/>
                </a:solidFill>
                <a:latin typeface="Calibri"/>
                <a:ea typeface="Calibri"/>
              </a:rPr>
              <a:t>CH</a:t>
            </a:r>
            <a:br/>
            <a:r>
              <a:rPr b="0" lang="es-ES" sz="2500" spc="-1" strike="noStrike">
                <a:solidFill>
                  <a:srgbClr val="04617b"/>
                </a:solidFill>
                <a:latin typeface="Calibri"/>
                <a:ea typeface="Calibri"/>
              </a:rPr>
              <a:t>“Trains are chugging up the hill”</a:t>
            </a:r>
            <a:endParaRPr b="0" lang="es-ES" sz="2500" spc="-1" strike="noStrike">
              <a:solidFill>
                <a:srgbClr val="000000"/>
              </a:solidFill>
              <a:latin typeface="Helvetica Neue"/>
            </a:endParaRPr>
          </a:p>
        </p:txBody>
      </p:sp>
      <p:sp>
        <p:nvSpPr>
          <p:cNvPr id="889" name="TextShape 2"/>
          <p:cNvSpPr txBox="1"/>
          <p:nvPr/>
        </p:nvSpPr>
        <p:spPr>
          <a:xfrm>
            <a:off x="669960" y="2139840"/>
            <a:ext cx="11702520" cy="6436800"/>
          </a:xfrm>
          <a:prstGeom prst="rect">
            <a:avLst/>
          </a:prstGeom>
          <a:noFill/>
          <a:ln w="12600">
            <a:noFill/>
          </a:ln>
        </p:spPr>
        <p:txBody>
          <a:bodyPr lIns="65160" rIns="65160" tIns="65160" bIns="65160"/>
          <a:p>
            <a:pPr>
              <a:lnSpc>
                <a:spcPct val="100000"/>
              </a:lnSpc>
              <a:spcBef>
                <a:spcPts val="799"/>
              </a:spcBef>
            </a:pPr>
            <a:endParaRPr b="0" lang="es-ES" sz="3700" spc="-1" strike="noStrike">
              <a:solidFill>
                <a:srgbClr val="000000"/>
              </a:solidFill>
              <a:latin typeface="Constantia"/>
            </a:endParaRPr>
          </a:p>
          <a:p>
            <a:pPr>
              <a:lnSpc>
                <a:spcPct val="100000"/>
              </a:lnSpc>
              <a:spcBef>
                <a:spcPts val="400"/>
              </a:spcBef>
            </a:pP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Trains are chugging up the hill,</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Ch, ch,ch… Ch, ch,ch,</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Trains are chugging up the hill,</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Ch, ch, ch, choo-choo!</a:t>
            </a:r>
            <a:endParaRPr b="0" lang="es-ES" sz="3700" spc="-1" strike="noStrike">
              <a:solidFill>
                <a:srgbClr val="000000"/>
              </a:solidFill>
              <a:latin typeface="Constantia"/>
            </a:endParaRPr>
          </a:p>
        </p:txBody>
      </p:sp>
      <p:pic>
        <p:nvPicPr>
          <p:cNvPr id="890" name="Picture 5" descr=""/>
          <p:cNvPicPr/>
          <p:nvPr/>
        </p:nvPicPr>
        <p:blipFill>
          <a:blip r:embed="rId1"/>
          <a:stretch/>
        </p:blipFill>
        <p:spPr>
          <a:xfrm>
            <a:off x="6595920" y="4648320"/>
            <a:ext cx="6408360" cy="5105160"/>
          </a:xfrm>
          <a:prstGeom prst="rect">
            <a:avLst/>
          </a:prstGeom>
          <a:ln w="12600">
            <a:noFill/>
          </a:ln>
        </p:spPr>
      </p:pic>
      <p:sp>
        <p:nvSpPr>
          <p:cNvPr id="891" name="CustomShape 3"/>
          <p:cNvSpPr/>
          <p:nvPr/>
        </p:nvSpPr>
        <p:spPr>
          <a:xfrm>
            <a:off x="566640" y="7900920"/>
            <a:ext cx="5830560" cy="366120"/>
          </a:xfrm>
          <a:prstGeom prst="rect">
            <a:avLst/>
          </a:prstGeom>
          <a:noFill/>
          <a:ln w="12600">
            <a:noFill/>
          </a:ln>
        </p:spPr>
        <p:style>
          <a:lnRef idx="0"/>
          <a:fillRef idx="0"/>
          <a:effectRef idx="0"/>
          <a:fontRef idx="minor"/>
        </p:style>
      </p:sp>
      <p:pic>
        <p:nvPicPr>
          <p:cNvPr id="892" name="Picture 7" descr=""/>
          <p:cNvPicPr/>
          <p:nvPr/>
        </p:nvPicPr>
        <p:blipFill>
          <a:blip r:embed="rId2"/>
          <a:stretch/>
        </p:blipFill>
        <p:spPr>
          <a:xfrm>
            <a:off x="6862680" y="628560"/>
            <a:ext cx="571320" cy="571320"/>
          </a:xfrm>
          <a:prstGeom prst="rect">
            <a:avLst/>
          </a:prstGeom>
          <a:ln w="12600">
            <a:noFill/>
          </a:ln>
        </p:spPr>
      </p:pic>
    </p:spTree>
  </p:cSld>
  <p:timing>
    <p:tnLst>
      <p:par>
        <p:cTn id="209" dur="indefinite" restart="never" nodeType="tmRoot">
          <p:childTnLst>
            <p:seq>
              <p:cTn id="210" dur="indefinite" nodeType="mainSeq">
                <p:childTnLst>
                  <p:par>
                    <p:cTn id="211" fill="hold">
                      <p:stCondLst>
                        <p:cond delay="indefinite"/>
                      </p:stCondLst>
                      <p:childTnLst>
                        <p:par>
                          <p:cTn id="212" fill="hold">
                            <p:stCondLst>
                              <p:cond delay="0"/>
                            </p:stCondLst>
                            <p:childTnLst>
                              <p:par>
                                <p:cTn id="213" nodeType="clickEffect" fill="hold" presetClass="mediacall">
                                  <p:stCondLst>
                                    <p:cond delay="0"/>
                                  </p:stCondLst>
                                  <p:childTnLst>
                                    <p:cmd type="call">
                                      <p:cBhvr>
                                        <p:cTn id="214" dur="15326712" fill="hold"/>
                                        <p:tgtEl>
                                          <p:spTgt spid="892"/>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3" name="Picture 5" descr=""/>
          <p:cNvPicPr/>
          <p:nvPr/>
        </p:nvPicPr>
        <p:blipFill>
          <a:blip r:embed="rId1"/>
          <a:stretch/>
        </p:blipFill>
        <p:spPr>
          <a:xfrm>
            <a:off x="0" y="0"/>
            <a:ext cx="13004280" cy="9758160"/>
          </a:xfrm>
          <a:prstGeom prst="rect">
            <a:avLst/>
          </a:prstGeom>
          <a:ln w="12600">
            <a:noFill/>
          </a:ln>
        </p:spPr>
      </p:pic>
      <p:pic>
        <p:nvPicPr>
          <p:cNvPr id="894" name="Picture 5" descr=""/>
          <p:cNvPicPr/>
          <p:nvPr/>
        </p:nvPicPr>
        <p:blipFill>
          <a:blip r:embed="rId2"/>
          <a:stretch/>
        </p:blipFill>
        <p:spPr>
          <a:xfrm>
            <a:off x="8374680" y="556200"/>
            <a:ext cx="571320" cy="571320"/>
          </a:xfrm>
          <a:prstGeom prst="rect">
            <a:avLst/>
          </a:prstGeom>
          <a:ln w="12600">
            <a:noFill/>
          </a:ln>
        </p:spPr>
      </p:pic>
    </p:spTree>
  </p:cSld>
  <p:timing>
    <p:tnLst>
      <p:par>
        <p:cTn id="215" dur="indefinite" restart="never" nodeType="tmRoot">
          <p:childTnLst>
            <p:seq>
              <p:cTn id="216" dur="indefinite" nodeType="mainSeq">
                <p:childTnLst>
                  <p:par>
                    <p:cTn id="217" fill="hold">
                      <p:stCondLst>
                        <p:cond delay="indefinite"/>
                      </p:stCondLst>
                      <p:childTnLst>
                        <p:par>
                          <p:cTn id="218" fill="hold">
                            <p:stCondLst>
                              <p:cond delay="0"/>
                            </p:stCondLst>
                            <p:childTnLst>
                              <p:par>
                                <p:cTn id="219" nodeType="clickEffect" fill="hold" presetClass="mediacall">
                                  <p:stCondLst>
                                    <p:cond delay="0"/>
                                  </p:stCondLst>
                                  <p:childTnLst>
                                    <p:cmd type="call">
                                      <p:cBhvr>
                                        <p:cTn id="220" dur="22356552" fill="hold"/>
                                        <p:tgtEl>
                                          <p:spTgt spid="894"/>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5" name="CustomShape 1"/>
          <p:cNvSpPr/>
          <p:nvPr/>
        </p:nvSpPr>
        <p:spPr>
          <a:xfrm>
            <a:off x="957960" y="2932560"/>
            <a:ext cx="10712520" cy="4358160"/>
          </a:xfrm>
          <a:prstGeom prst="rect">
            <a:avLst/>
          </a:prstGeom>
          <a:noFill/>
          <a:ln w="12600">
            <a:noFill/>
          </a:ln>
        </p:spPr>
        <p:style>
          <a:lnRef idx="0"/>
          <a:fillRef idx="0"/>
          <a:effectRef idx="0"/>
          <a:fontRef idx="minor"/>
        </p:style>
        <p:txBody>
          <a:bodyPr lIns="45720" rIns="45720"/>
          <a:p>
            <a:pPr>
              <a:lnSpc>
                <a:spcPct val="100000"/>
              </a:lnSpc>
            </a:pPr>
            <a:r>
              <a:rPr b="1" lang="es-ES" sz="4000" spc="-1" strike="noStrike" u="sng">
                <a:solidFill>
                  <a:srgbClr val="ff0000"/>
                </a:solidFill>
                <a:uFillTx/>
                <a:latin typeface="Constantia"/>
                <a:ea typeface="Constantia"/>
              </a:rPr>
              <a:t>Chickamy Chickamy Craney Crow</a:t>
            </a:r>
            <a:endParaRPr b="0" lang="es-ES" sz="4000" spc="-1" strike="noStrike">
              <a:latin typeface="Arial"/>
            </a:endParaRPr>
          </a:p>
          <a:p>
            <a:pPr>
              <a:lnSpc>
                <a:spcPct val="100000"/>
              </a:lnSpc>
            </a:pPr>
            <a:endParaRPr b="0" lang="es-ES" sz="4000" spc="-1" strike="noStrike">
              <a:latin typeface="Arial"/>
            </a:endParaRPr>
          </a:p>
          <a:p>
            <a:pPr>
              <a:lnSpc>
                <a:spcPct val="100000"/>
              </a:lnSpc>
            </a:pPr>
            <a:r>
              <a:rPr b="0" lang="es-ES" sz="4000" spc="-1" strike="noStrike">
                <a:solidFill>
                  <a:srgbClr val="000000"/>
                </a:solidFill>
                <a:latin typeface="Constantia"/>
                <a:ea typeface="Constantia"/>
              </a:rPr>
              <a:t>Chickamy chickamy craney crow,</a:t>
            </a:r>
            <a:br/>
            <a:r>
              <a:rPr b="0" lang="es-ES" sz="4000" spc="-1" strike="noStrike">
                <a:solidFill>
                  <a:srgbClr val="000000"/>
                </a:solidFill>
                <a:latin typeface="Constantia"/>
                <a:ea typeface="Constantia"/>
              </a:rPr>
              <a:t>I went to the well to wash my toe,</a:t>
            </a:r>
            <a:br/>
            <a:r>
              <a:rPr b="0" lang="es-ES" sz="4000" spc="-1" strike="noStrike">
                <a:solidFill>
                  <a:srgbClr val="000000"/>
                </a:solidFill>
                <a:latin typeface="Constantia"/>
                <a:ea typeface="Constantia"/>
              </a:rPr>
              <a:t>(spoken)</a:t>
            </a:r>
            <a:br/>
            <a:r>
              <a:rPr b="0" lang="es-ES" sz="4000" spc="-1" strike="noStrike">
                <a:solidFill>
                  <a:srgbClr val="000000"/>
                </a:solidFill>
                <a:latin typeface="Constantia"/>
                <a:ea typeface="Constantia"/>
              </a:rPr>
              <a:t>When I got back, my chickens were gone</a:t>
            </a:r>
            <a:br/>
            <a:r>
              <a:rPr b="0" lang="es-ES" sz="4000" spc="-1" strike="noStrike">
                <a:solidFill>
                  <a:srgbClr val="000000"/>
                </a:solidFill>
                <a:latin typeface="Constantia"/>
                <a:ea typeface="Constantia"/>
              </a:rPr>
              <a:t>What time is it, old witch?</a:t>
            </a:r>
            <a:endParaRPr b="0" lang="es-ES" sz="4000" spc="-1" strike="noStrike">
              <a:latin typeface="Arial"/>
            </a:endParaRPr>
          </a:p>
        </p:txBody>
      </p:sp>
    </p:spTree>
  </p:cSld>
  <p:transition spd="slow">
    <p:dissolve/>
  </p:transition>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6" name="TextShape 1"/>
          <p:cNvSpPr txBox="1"/>
          <p:nvPr/>
        </p:nvSpPr>
        <p:spPr>
          <a:xfrm>
            <a:off x="741240" y="196920"/>
            <a:ext cx="1170252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Chicks Ballet (M. Mussorgsky)</a:t>
            </a:r>
            <a:endParaRPr b="0" lang="es-ES" sz="7100" spc="-1" strike="noStrike">
              <a:solidFill>
                <a:srgbClr val="000000"/>
              </a:solidFill>
              <a:latin typeface="Helvetica Neue"/>
            </a:endParaRPr>
          </a:p>
        </p:txBody>
      </p:sp>
      <p:sp>
        <p:nvSpPr>
          <p:cNvPr id="897" name="CustomShape 2"/>
          <p:cNvSpPr/>
          <p:nvPr/>
        </p:nvSpPr>
        <p:spPr>
          <a:xfrm>
            <a:off x="5422320" y="8333280"/>
            <a:ext cx="6501960" cy="396000"/>
          </a:xfrm>
          <a:prstGeom prst="rect">
            <a:avLst/>
          </a:prstGeom>
          <a:noFill/>
          <a:ln w="12600">
            <a:noFill/>
          </a:ln>
        </p:spPr>
        <p:style>
          <a:lnRef idx="0"/>
          <a:fillRef idx="0"/>
          <a:effectRef idx="0"/>
          <a:fontRef idx="minor"/>
        </p:style>
      </p:sp>
      <p:pic>
        <p:nvPicPr>
          <p:cNvPr id="898" name="Picture 2" descr=""/>
          <p:cNvPicPr/>
          <p:nvPr/>
        </p:nvPicPr>
        <p:blipFill>
          <a:blip r:embed="rId1"/>
          <a:stretch/>
        </p:blipFill>
        <p:spPr>
          <a:xfrm>
            <a:off x="3693960" y="1996560"/>
            <a:ext cx="5305320" cy="6235560"/>
          </a:xfrm>
          <a:prstGeom prst="rect">
            <a:avLst/>
          </a:prstGeom>
          <a:ln w="12600">
            <a:noFill/>
          </a:ln>
        </p:spPr>
      </p:pic>
      <p:pic>
        <p:nvPicPr>
          <p:cNvPr id="899" name="mussorgsky-ballet-of-the-chicks-in-their-shells-from-pictures-at-an-exhibition-oundjian.mp3" descr=""/>
          <p:cNvPicPr/>
          <p:nvPr/>
        </p:nvPicPr>
        <p:blipFill>
          <a:blip r:embed="rId2"/>
          <a:stretch/>
        </p:blipFill>
        <p:spPr>
          <a:xfrm>
            <a:off x="10002960" y="2162160"/>
            <a:ext cx="1213920" cy="1213920"/>
          </a:xfrm>
          <a:prstGeom prst="rect">
            <a:avLst/>
          </a:prstGeom>
          <a:ln w="12600">
            <a:noFill/>
          </a:ln>
        </p:spPr>
      </p:pic>
    </p:spTree>
  </p:cSld>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0"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grpSp>
        <p:nvGrpSpPr>
          <p:cNvPr id="901" name="Group 2"/>
          <p:cNvGrpSpPr/>
          <p:nvPr/>
        </p:nvGrpSpPr>
        <p:grpSpPr>
          <a:xfrm>
            <a:off x="25560" y="268200"/>
            <a:ext cx="12979080" cy="8999280"/>
            <a:chOff x="25560" y="268200"/>
            <a:chExt cx="12979080" cy="8999280"/>
          </a:xfrm>
        </p:grpSpPr>
        <p:sp>
          <p:nvSpPr>
            <p:cNvPr id="902" name="CustomShape 3"/>
            <p:cNvSpPr/>
            <p:nvPr/>
          </p:nvSpPr>
          <p:spPr>
            <a:xfrm>
              <a:off x="25560" y="268200"/>
              <a:ext cx="12979080" cy="8999280"/>
            </a:xfrm>
            <a:prstGeom prst="rect">
              <a:avLst/>
            </a:prstGeom>
            <a:solidFill>
              <a:srgbClr val="000000"/>
            </a:solidFill>
            <a:ln w="12600">
              <a:noFill/>
            </a:ln>
          </p:spPr>
          <p:style>
            <a:lnRef idx="0"/>
            <a:fillRef idx="0"/>
            <a:effectRef idx="0"/>
            <a:fontRef idx="minor"/>
          </p:style>
        </p:sp>
        <p:pic>
          <p:nvPicPr>
            <p:cNvPr id="903" name="image117.png" descr=""/>
            <p:cNvPicPr/>
            <p:nvPr/>
          </p:nvPicPr>
          <p:blipFill>
            <a:blip r:embed="rId1"/>
            <a:stretch/>
          </p:blipFill>
          <p:spPr>
            <a:xfrm>
              <a:off x="25560" y="268200"/>
              <a:ext cx="12979080" cy="8999280"/>
            </a:xfrm>
            <a:prstGeom prst="rect">
              <a:avLst/>
            </a:prstGeom>
            <a:ln w="444600">
              <a:solidFill>
                <a:srgbClr val="000000"/>
              </a:solidFill>
              <a:miter/>
            </a:ln>
            <a:effectLst>
              <a:outerShdw blurRad="254000" dir="2700000" dist="190500" rotWithShape="0">
                <a:srgbClr val="000000">
                  <a:alpha val="40000"/>
                </a:srgbClr>
              </a:outerShdw>
            </a:effectLst>
          </p:spPr>
        </p:pic>
      </p:grpSp>
      <p:sp>
        <p:nvSpPr>
          <p:cNvPr id="904" name="CustomShape 4"/>
          <p:cNvSpPr/>
          <p:nvPr/>
        </p:nvSpPr>
        <p:spPr>
          <a:xfrm>
            <a:off x="380880" y="1035000"/>
            <a:ext cx="12525120" cy="2052360"/>
          </a:xfrm>
          <a:prstGeom prst="rect">
            <a:avLst/>
          </a:prstGeom>
          <a:noFill/>
          <a:ln w="12600">
            <a:noFill/>
          </a:ln>
        </p:spPr>
        <p:style>
          <a:lnRef idx="0"/>
          <a:fillRef idx="0"/>
          <a:effectRef idx="0"/>
          <a:fontRef idx="minor"/>
        </p:style>
        <p:txBody>
          <a:bodyPr lIns="50760" rIns="50760" tIns="50760" bIns="50760"/>
          <a:p>
            <a:pPr algn="ctr">
              <a:lnSpc>
                <a:spcPct val="100000"/>
              </a:lnSpc>
            </a:pPr>
            <a:r>
              <a:rPr b="0" lang="es-ES" sz="4000" spc="-1" strike="noStrike">
                <a:solidFill>
                  <a:srgbClr val="941751"/>
                </a:solidFill>
                <a:latin typeface="Lucida Sans Unicode"/>
                <a:ea typeface="Lucida Sans Unicode"/>
              </a:rPr>
              <a:t>“</a:t>
            </a:r>
            <a:r>
              <a:rPr b="0" lang="es-ES" sz="4000" spc="-1" strike="noStrike">
                <a:solidFill>
                  <a:srgbClr val="941751"/>
                </a:solidFill>
                <a:latin typeface="Lucida Sans Unicode"/>
                <a:ea typeface="Lucida Sans Unicode"/>
              </a:rPr>
              <a:t>Music, like language, is an accomplishment that distinguishes us as humans”</a:t>
            </a:r>
            <a:endParaRPr b="0" lang="es-ES" sz="4000" spc="-1" strike="noStrike">
              <a:latin typeface="Arial"/>
            </a:endParaRPr>
          </a:p>
          <a:p>
            <a:pPr algn="ctr">
              <a:lnSpc>
                <a:spcPct val="100000"/>
              </a:lnSpc>
            </a:pPr>
            <a:r>
              <a:rPr b="0" lang="es-ES" sz="2400" spc="-1" strike="noStrike">
                <a:solidFill>
                  <a:srgbClr val="941751"/>
                </a:solidFill>
                <a:latin typeface="Lucida Sans Unicode"/>
                <a:ea typeface="Lucida Sans Unicode"/>
              </a:rPr>
              <a:t>J. Yudkin, </a:t>
            </a:r>
            <a:r>
              <a:rPr b="0" i="1" lang="es-ES" sz="2400" spc="-1" strike="noStrike">
                <a:solidFill>
                  <a:srgbClr val="941751"/>
                </a:solidFill>
                <a:latin typeface="Arial"/>
                <a:ea typeface="Arial"/>
              </a:rPr>
              <a:t>Understanding Music</a:t>
            </a:r>
            <a:r>
              <a:rPr b="0" lang="es-ES" sz="2400" spc="-1" strike="noStrike">
                <a:solidFill>
                  <a:srgbClr val="941751"/>
                </a:solidFill>
                <a:latin typeface="Lucida Sans Unicode"/>
                <a:ea typeface="Lucida Sans Unicode"/>
              </a:rPr>
              <a:t>, (Pearson/Prentice Hall, Upper Saddle River, NJ, 2008) </a:t>
            </a:r>
            <a:r>
              <a:rPr b="0" lang="es-ES" sz="2400" spc="-1" strike="noStrike">
                <a:solidFill>
                  <a:srgbClr val="625b48"/>
                </a:solidFill>
                <a:latin typeface="Lucida Sans Unicode"/>
                <a:ea typeface="Lucida Sans Unicode"/>
              </a:rPr>
              <a:t> </a:t>
            </a:r>
            <a:endParaRPr b="0" lang="es-ES" sz="2400" spc="-1" strike="noStrike">
              <a:latin typeface="Arial"/>
            </a:endParaRPr>
          </a:p>
        </p:txBody>
      </p:sp>
    </p:spTree>
  </p:cSld>
  <p:transition spd="slow">
    <p:dissolve/>
  </p:transition>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5"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906" name="Tick Tock.jpeg" descr=""/>
          <p:cNvPicPr/>
          <p:nvPr/>
        </p:nvPicPr>
        <p:blipFill>
          <a:blip r:embed="rId1"/>
          <a:stretch/>
        </p:blipFill>
        <p:spPr>
          <a:xfrm>
            <a:off x="0" y="412920"/>
            <a:ext cx="12979080" cy="8967600"/>
          </a:xfrm>
          <a:prstGeom prst="rect">
            <a:avLst/>
          </a:prstGeom>
          <a:ln w="12600">
            <a:noFill/>
          </a:ln>
        </p:spPr>
      </p:pic>
      <p:pic>
        <p:nvPicPr>
          <p:cNvPr id="907" name="Picture 4" descr=""/>
          <p:cNvPicPr/>
          <p:nvPr/>
        </p:nvPicPr>
        <p:blipFill>
          <a:blip r:embed="rId2"/>
          <a:stretch/>
        </p:blipFill>
        <p:spPr>
          <a:xfrm>
            <a:off x="5638680" y="1131840"/>
            <a:ext cx="571320" cy="571320"/>
          </a:xfrm>
          <a:prstGeom prst="rect">
            <a:avLst/>
          </a:prstGeom>
          <a:ln w="12600">
            <a:noFill/>
          </a:ln>
        </p:spPr>
      </p:pic>
    </p:spTree>
  </p:cSld>
  <p:transition spd="slow">
    <p:dissolve/>
  </p:transition>
  <p:timing>
    <p:tnLst>
      <p:par>
        <p:cTn id="221" dur="indefinite" restart="never" nodeType="tmRoot">
          <p:childTnLst>
            <p:seq>
              <p:cTn id="222" dur="indefinite" nodeType="mainSeq">
                <p:childTnLst>
                  <p:par>
                    <p:cTn id="223" fill="hold">
                      <p:stCondLst>
                        <p:cond delay="indefinite"/>
                      </p:stCondLst>
                      <p:childTnLst>
                        <p:par>
                          <p:cTn id="224" fill="hold">
                            <p:stCondLst>
                              <p:cond delay="0"/>
                            </p:stCondLst>
                            <p:childTnLst>
                              <p:par>
                                <p:cTn id="225" nodeType="clickEffect" fill="hold" presetClass="mediacall">
                                  <p:stCondLst>
                                    <p:cond delay="0"/>
                                  </p:stCondLst>
                                  <p:childTnLst>
                                    <p:cmd type="call">
                                      <p:cBhvr>
                                        <p:cTn id="226" dur="20446712" fill="hold"/>
                                        <p:tgtEl>
                                          <p:spTgt spid="907"/>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8"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The End!</a:t>
            </a:r>
            <a:endParaRPr b="0" lang="es-ES" sz="7100" spc="-1" strike="noStrike">
              <a:solidFill>
                <a:srgbClr val="000000"/>
              </a:solidFill>
              <a:latin typeface="Helvetica Neue"/>
            </a:endParaRPr>
          </a:p>
        </p:txBody>
      </p:sp>
      <p:pic>
        <p:nvPicPr>
          <p:cNvPr id="909" name="image.png" descr=""/>
          <p:cNvPicPr/>
          <p:nvPr/>
        </p:nvPicPr>
        <p:blipFill>
          <a:blip r:embed="rId1"/>
          <a:stretch/>
        </p:blipFill>
        <p:spPr>
          <a:xfrm>
            <a:off x="6416640" y="2716200"/>
            <a:ext cx="4071600" cy="3601800"/>
          </a:xfrm>
          <a:prstGeom prst="rect">
            <a:avLst/>
          </a:prstGeom>
          <a:ln w="12600">
            <a:noFill/>
          </a:ln>
        </p:spPr>
      </p:pic>
      <p:pic>
        <p:nvPicPr>
          <p:cNvPr id="910" name="image.png" descr=""/>
          <p:cNvPicPr/>
          <p:nvPr/>
        </p:nvPicPr>
        <p:blipFill>
          <a:blip r:embed="rId2"/>
          <a:stretch/>
        </p:blipFill>
        <p:spPr>
          <a:xfrm>
            <a:off x="6151680" y="2293920"/>
            <a:ext cx="4071600" cy="3596760"/>
          </a:xfrm>
          <a:prstGeom prst="rect">
            <a:avLst/>
          </a:prstGeom>
          <a:ln w="12600">
            <a:noFill/>
          </a:ln>
        </p:spPr>
      </p:pic>
      <p:sp>
        <p:nvSpPr>
          <p:cNvPr id="911" name="CustomShape 2"/>
          <p:cNvSpPr/>
          <p:nvPr/>
        </p:nvSpPr>
        <p:spPr>
          <a:xfrm>
            <a:off x="525960" y="6408720"/>
            <a:ext cx="11905920" cy="278316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1" lang="es-ES" sz="4400" spc="-1" strike="noStrike">
                <a:solidFill>
                  <a:srgbClr val="945200"/>
                </a:solidFill>
                <a:latin typeface="Arial"/>
                <a:ea typeface="Arial"/>
              </a:rPr>
              <a:t>Thank you very much and… See you soon!!!</a:t>
            </a:r>
            <a:endParaRPr b="0" lang="es-ES" sz="4400" spc="-1" strike="noStrike">
              <a:latin typeface="Arial"/>
            </a:endParaRPr>
          </a:p>
          <a:p>
            <a:pPr algn="ctr">
              <a:lnSpc>
                <a:spcPct val="100000"/>
              </a:lnSpc>
            </a:pPr>
            <a:r>
              <a:rPr b="1" lang="es-ES" sz="4400" spc="-1" strike="noStrike">
                <a:solidFill>
                  <a:srgbClr val="625b48"/>
                </a:solidFill>
                <a:latin typeface="Arial"/>
                <a:ea typeface="Arial"/>
              </a:rPr>
              <a:t>pedroizuz@yahoo.es</a:t>
            </a:r>
            <a:endParaRPr b="0" lang="es-ES" sz="4400" spc="-1" strike="noStrike">
              <a:latin typeface="Arial"/>
            </a:endParaRPr>
          </a:p>
          <a:p>
            <a:pPr algn="ctr">
              <a:lnSpc>
                <a:spcPct val="100000"/>
              </a:lnSpc>
            </a:pPr>
            <a:endParaRPr b="0" lang="es-ES" sz="4400" spc="-1" strike="noStrike">
              <a:latin typeface="Arial"/>
            </a:endParaRPr>
          </a:p>
          <a:p>
            <a:pPr algn="ctr">
              <a:lnSpc>
                <a:spcPct val="100000"/>
              </a:lnSpc>
            </a:pPr>
            <a:r>
              <a:rPr b="1" lang="es-ES" sz="4400" spc="-1" strike="noStrike">
                <a:solidFill>
                  <a:srgbClr val="941751"/>
                </a:solidFill>
                <a:latin typeface="Arial"/>
                <a:ea typeface="Arial"/>
              </a:rPr>
              <a:t>Music Through English (Facebook)</a:t>
            </a:r>
            <a:endParaRPr b="0" lang="es-ES" sz="4400" spc="-1" strike="noStrike">
              <a:latin typeface="Arial"/>
            </a:endParaRPr>
          </a:p>
        </p:txBody>
      </p:sp>
      <p:pic>
        <p:nvPicPr>
          <p:cNvPr id="912" name="image.pdf" descr=""/>
          <p:cNvPicPr/>
          <p:nvPr/>
        </p:nvPicPr>
        <p:blipFill>
          <a:blip r:embed="rId3"/>
          <a:stretch/>
        </p:blipFill>
        <p:spPr>
          <a:xfrm>
            <a:off x="1461960" y="2573280"/>
            <a:ext cx="2558520" cy="1931760"/>
          </a:xfrm>
          <a:prstGeom prst="rect">
            <a:avLst/>
          </a:prstGeom>
          <a:ln w="12600">
            <a:noFill/>
          </a:ln>
        </p:spPr>
      </p:pic>
    </p:spTree>
  </p:cSld>
  <p:transition spd="slow">
    <p:dissolv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3700" spc="-1" strike="noStrike">
                <a:solidFill>
                  <a:srgbClr val="04617b"/>
                </a:solidFill>
                <a:latin typeface="Calibri"/>
                <a:ea typeface="Calibri"/>
              </a:rPr>
              <a:t>      </a:t>
            </a:r>
            <a:r>
              <a:rPr b="0" lang="es-ES" sz="3700" spc="-1" strike="noStrike">
                <a:solidFill>
                  <a:srgbClr val="009dd9"/>
                </a:solidFill>
                <a:latin typeface="Calibri"/>
                <a:ea typeface="Calibri"/>
              </a:rPr>
              <a:t>The Fun Phonics Framework</a:t>
            </a:r>
            <a:b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2000" spc="-1" strike="noStrike">
                <a:solidFill>
                  <a:srgbClr val="04617b"/>
                </a:solidFill>
                <a:latin typeface="Calibri"/>
                <a:ea typeface="Calibri"/>
              </a:rPr>
              <a:t>(Becky Wilson)</a:t>
            </a:r>
            <a:endParaRPr b="0" lang="es-ES" sz="2000" spc="-1" strike="noStrike">
              <a:solidFill>
                <a:srgbClr val="000000"/>
              </a:solidFill>
              <a:latin typeface="Helvetica Neue"/>
            </a:endParaRPr>
          </a:p>
        </p:txBody>
      </p:sp>
      <p:pic>
        <p:nvPicPr>
          <p:cNvPr id="414" name="Picture 5" descr=""/>
          <p:cNvPicPr/>
          <p:nvPr/>
        </p:nvPicPr>
        <p:blipFill>
          <a:blip r:embed="rId1"/>
          <a:stretch/>
        </p:blipFill>
        <p:spPr>
          <a:xfrm>
            <a:off x="2685960" y="2212920"/>
            <a:ext cx="9072360" cy="6803640"/>
          </a:xfrm>
          <a:prstGeom prst="rect">
            <a:avLst/>
          </a:prstGeom>
          <a:ln w="12600">
            <a:noFill/>
          </a:ln>
        </p:spPr>
      </p:pic>
    </p:spTree>
  </p:cSld>
  <p:transition spd="slow">
    <p:dissolv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500" spc="-1" strike="noStrike">
                <a:solidFill>
                  <a:srgbClr val="04617b"/>
                </a:solidFill>
                <a:latin typeface="Calibri"/>
                <a:ea typeface="Calibri"/>
              </a:rPr>
              <a:t>Z</a:t>
            </a:r>
            <a:endParaRPr b="0" lang="es-ES" sz="7500" spc="-1" strike="noStrike">
              <a:solidFill>
                <a:srgbClr val="000000"/>
              </a:solidFill>
              <a:latin typeface="Helvetica Neue"/>
            </a:endParaRPr>
          </a:p>
        </p:txBody>
      </p:sp>
      <p:pic>
        <p:nvPicPr>
          <p:cNvPr id="416" name="Picture 2" descr=""/>
          <p:cNvPicPr/>
          <p:nvPr/>
        </p:nvPicPr>
        <p:blipFill>
          <a:blip r:embed="rId1"/>
          <a:stretch/>
        </p:blipFill>
        <p:spPr>
          <a:xfrm rot="20700600">
            <a:off x="893880" y="5357880"/>
            <a:ext cx="3600000" cy="3315960"/>
          </a:xfrm>
          <a:prstGeom prst="rect">
            <a:avLst/>
          </a:prstGeom>
          <a:ln w="12600">
            <a:noFill/>
          </a:ln>
        </p:spPr>
      </p:pic>
      <p:pic>
        <p:nvPicPr>
          <p:cNvPr id="417" name="Picture 2" descr=""/>
          <p:cNvPicPr/>
          <p:nvPr/>
        </p:nvPicPr>
        <p:blipFill>
          <a:blip r:embed="rId2"/>
          <a:stretch/>
        </p:blipFill>
        <p:spPr>
          <a:xfrm>
            <a:off x="1677960" y="2284560"/>
            <a:ext cx="2277720" cy="1480680"/>
          </a:xfrm>
          <a:prstGeom prst="rect">
            <a:avLst/>
          </a:prstGeom>
          <a:ln w="12600">
            <a:noFill/>
          </a:ln>
        </p:spPr>
      </p:pic>
      <p:pic>
        <p:nvPicPr>
          <p:cNvPr id="418" name="Picture 4" descr=""/>
          <p:cNvPicPr/>
          <p:nvPr/>
        </p:nvPicPr>
        <p:blipFill>
          <a:blip r:embed="rId3"/>
          <a:stretch/>
        </p:blipFill>
        <p:spPr>
          <a:xfrm>
            <a:off x="6215040" y="5308560"/>
            <a:ext cx="6095520" cy="3419280"/>
          </a:xfrm>
          <a:prstGeom prst="rect">
            <a:avLst/>
          </a:prstGeom>
          <a:ln w="12600">
            <a:noFill/>
          </a:ln>
        </p:spPr>
      </p:pic>
      <p:pic>
        <p:nvPicPr>
          <p:cNvPr id="419" name="Picture 6" descr=""/>
          <p:cNvPicPr/>
          <p:nvPr/>
        </p:nvPicPr>
        <p:blipFill>
          <a:blip r:embed="rId4"/>
          <a:stretch/>
        </p:blipFill>
        <p:spPr>
          <a:xfrm>
            <a:off x="8467560" y="412920"/>
            <a:ext cx="4536720" cy="3385800"/>
          </a:xfrm>
          <a:prstGeom prst="rect">
            <a:avLst/>
          </a:prstGeom>
          <a:ln w="12600">
            <a:noFill/>
          </a:ln>
        </p:spPr>
      </p:pic>
      <p:pic>
        <p:nvPicPr>
          <p:cNvPr id="420" name="Picture 6" descr=""/>
          <p:cNvPicPr/>
          <p:nvPr/>
        </p:nvPicPr>
        <p:blipFill>
          <a:blip r:embed="rId5"/>
          <a:stretch/>
        </p:blipFill>
        <p:spPr>
          <a:xfrm rot="2289600">
            <a:off x="5540400" y="1669680"/>
            <a:ext cx="3671640" cy="4916160"/>
          </a:xfrm>
          <a:prstGeom prst="rect">
            <a:avLst/>
          </a:prstGeom>
          <a:ln w="12600">
            <a:noFill/>
          </a:ln>
        </p:spPr>
      </p:pic>
    </p:spTree>
  </p:cSld>
  <p:transition spd="slow">
    <p:dissolv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TextShape 1"/>
          <p:cNvSpPr txBox="1"/>
          <p:nvPr/>
        </p:nvSpPr>
        <p:spPr>
          <a:xfrm>
            <a:off x="-914400" y="0"/>
            <a:ext cx="11053440" cy="260172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Fuzzy Wuzzy</a:t>
            </a:r>
            <a:endParaRPr b="0" lang="es-ES" sz="7100" spc="-1" strike="noStrike">
              <a:solidFill>
                <a:srgbClr val="000000"/>
              </a:solidFill>
              <a:latin typeface="Helvetica Neue"/>
            </a:endParaRPr>
          </a:p>
        </p:txBody>
      </p:sp>
      <p:pic>
        <p:nvPicPr>
          <p:cNvPr id="422" name="Picture 2" descr=""/>
          <p:cNvPicPr/>
          <p:nvPr/>
        </p:nvPicPr>
        <p:blipFill>
          <a:blip r:embed="rId1"/>
          <a:stretch/>
        </p:blipFill>
        <p:spPr>
          <a:xfrm rot="20700600">
            <a:off x="1317600" y="5813280"/>
            <a:ext cx="3600000" cy="3314520"/>
          </a:xfrm>
          <a:prstGeom prst="rect">
            <a:avLst/>
          </a:prstGeom>
          <a:ln w="12600">
            <a:noFill/>
          </a:ln>
        </p:spPr>
      </p:pic>
      <p:sp>
        <p:nvSpPr>
          <p:cNvPr id="423" name="CustomShape 2"/>
          <p:cNvSpPr/>
          <p:nvPr/>
        </p:nvSpPr>
        <p:spPr>
          <a:xfrm>
            <a:off x="3475800" y="2745000"/>
            <a:ext cx="8303760" cy="2590200"/>
          </a:xfrm>
          <a:prstGeom prst="rect">
            <a:avLst/>
          </a:prstGeom>
          <a:noFill/>
          <a:ln w="12600">
            <a:noFill/>
          </a:ln>
        </p:spPr>
        <p:style>
          <a:lnRef idx="0"/>
          <a:fillRef idx="0"/>
          <a:effectRef idx="0"/>
          <a:fontRef idx="minor"/>
        </p:style>
        <p:txBody>
          <a:bodyPr wrap="none" lIns="45720" rIns="45720"/>
          <a:p>
            <a:pPr algn="r">
              <a:lnSpc>
                <a:spcPct val="100000"/>
              </a:lnSpc>
            </a:pPr>
            <a:r>
              <a:rPr b="0" lang="es-ES" sz="4100" spc="-1" strike="noStrike">
                <a:solidFill>
                  <a:srgbClr val="ffc000"/>
                </a:solidFill>
                <a:latin typeface="Lucida Sans Unicode"/>
                <a:ea typeface="Lucida Sans Unicode"/>
              </a:rPr>
              <a:t>Fuzzy Wuzzy was a bear, </a:t>
            </a:r>
            <a:endParaRPr b="0" lang="es-ES" sz="4100" spc="-1" strike="noStrike">
              <a:latin typeface="Arial"/>
            </a:endParaRPr>
          </a:p>
          <a:p>
            <a:pPr algn="r">
              <a:lnSpc>
                <a:spcPct val="100000"/>
              </a:lnSpc>
            </a:pPr>
            <a:r>
              <a:rPr b="0" lang="es-ES" sz="4100" spc="-1" strike="noStrike">
                <a:solidFill>
                  <a:srgbClr val="ffc000"/>
                </a:solidFill>
                <a:latin typeface="Lucida Sans Unicode"/>
                <a:ea typeface="Lucida Sans Unicode"/>
              </a:rPr>
              <a:t>Fuzzy Wuzzy had no hair,</a:t>
            </a:r>
            <a:endParaRPr b="0" lang="es-ES" sz="4100" spc="-1" strike="noStrike">
              <a:latin typeface="Arial"/>
            </a:endParaRPr>
          </a:p>
          <a:p>
            <a:pPr algn="r">
              <a:lnSpc>
                <a:spcPct val="100000"/>
              </a:lnSpc>
            </a:pPr>
            <a:r>
              <a:rPr b="0" lang="es-ES" sz="4100" spc="-1" strike="noStrike">
                <a:solidFill>
                  <a:srgbClr val="ffc000"/>
                </a:solidFill>
                <a:latin typeface="Lucida Sans Unicode"/>
                <a:ea typeface="Lucida Sans Unicode"/>
              </a:rPr>
              <a:t>Fuzzy Wuzzy wasn’t very fuzzy,</a:t>
            </a:r>
            <a:endParaRPr b="0" lang="es-ES" sz="4100" spc="-1" strike="noStrike">
              <a:latin typeface="Arial"/>
            </a:endParaRPr>
          </a:p>
          <a:p>
            <a:pPr algn="r">
              <a:lnSpc>
                <a:spcPct val="100000"/>
              </a:lnSpc>
            </a:pPr>
            <a:r>
              <a:rPr b="0" lang="es-ES" sz="4100" spc="-1" strike="noStrike">
                <a:solidFill>
                  <a:srgbClr val="ffc000"/>
                </a:solidFill>
                <a:latin typeface="Lucida Sans Unicode"/>
                <a:ea typeface="Lucida Sans Unicode"/>
              </a:rPr>
              <a:t>Was he?</a:t>
            </a:r>
            <a:endParaRPr b="0" lang="es-ES" sz="4100" spc="-1" strike="noStrike">
              <a:latin typeface="Arial"/>
            </a:endParaRPr>
          </a:p>
        </p:txBody>
      </p:sp>
    </p:spTree>
  </p:cSld>
  <p:transition spd="slow">
    <p:dissolv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TextShape 1"/>
          <p:cNvSpPr txBox="1"/>
          <p:nvPr/>
        </p:nvSpPr>
        <p:spPr>
          <a:xfrm>
            <a:off x="741240" y="1708200"/>
            <a:ext cx="11702520" cy="1625400"/>
          </a:xfrm>
          <a:prstGeom prst="rect">
            <a:avLst/>
          </a:prstGeom>
          <a:noFill/>
          <a:ln w="12600">
            <a:noFill/>
          </a:ln>
        </p:spPr>
        <p:txBody>
          <a:bodyPr lIns="0" rIns="0" tIns="0" bIns="0" anchor="b"/>
          <a:p>
            <a:pPr>
              <a:lnSpc>
                <a:spcPct val="100000"/>
              </a:lnSpc>
            </a:pPr>
            <a:r>
              <a:rPr b="0" lang="es-ES" sz="2500" spc="-1" strike="noStrike">
                <a:solidFill>
                  <a:srgbClr val="04617b"/>
                </a:solidFill>
                <a:latin typeface="Calibri"/>
                <a:ea typeface="Calibri"/>
              </a:rPr>
              <a:t>The Flight of the Bumblebee</a:t>
            </a:r>
            <a:br/>
            <a:br/>
            <a:r>
              <a:rPr b="0" lang="es-ES" sz="2500" spc="-1" strike="noStrike" u="sng">
                <a:solidFill>
                  <a:srgbClr val="0000ff"/>
                </a:solidFill>
                <a:uFillTx/>
                <a:latin typeface="Calibri"/>
                <a:ea typeface="Calibri"/>
                <a:hlinkClick r:id="rId1"/>
              </a:rPr>
              <a:t>Nikolái Rimski-Kórsakov</a:t>
            </a:r>
            <a:endParaRPr b="0" lang="es-ES" sz="2500" spc="-1" strike="noStrike">
              <a:solidFill>
                <a:srgbClr val="000000"/>
              </a:solidFill>
              <a:latin typeface="Helvetica Neue"/>
            </a:endParaRPr>
          </a:p>
        </p:txBody>
      </p:sp>
      <p:sp>
        <p:nvSpPr>
          <p:cNvPr id="425" name="TextShape 2"/>
          <p:cNvSpPr txBox="1"/>
          <p:nvPr/>
        </p:nvSpPr>
        <p:spPr>
          <a:xfrm>
            <a:off x="650160" y="2752560"/>
            <a:ext cx="11703960" cy="6242040"/>
          </a:xfrm>
          <a:prstGeom prst="rect">
            <a:avLst/>
          </a:prstGeom>
          <a:noFill/>
          <a:ln w="12600">
            <a:noFill/>
          </a:ln>
        </p:spPr>
        <p:txBody>
          <a:bodyPr lIns="65160" rIns="65160" tIns="65160" bIns="65160"/>
          <a:p>
            <a:pPr>
              <a:lnSpc>
                <a:spcPct val="100000"/>
              </a:lnSpc>
              <a:spcBef>
                <a:spcPts val="799"/>
              </a:spcBef>
            </a:pP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Video</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Flying like bees. Statues game.</a:t>
            </a:r>
            <a:endParaRPr b="0" lang="es-ES" sz="3700" spc="-1" strike="noStrike">
              <a:solidFill>
                <a:srgbClr val="000000"/>
              </a:solidFill>
              <a:latin typeface="Constantia"/>
            </a:endParaRPr>
          </a:p>
        </p:txBody>
      </p:sp>
      <p:pic>
        <p:nvPicPr>
          <p:cNvPr id="426" name="Picture 1" descr=""/>
          <p:cNvPicPr/>
          <p:nvPr/>
        </p:nvPicPr>
        <p:blipFill>
          <a:blip r:embed="rId2"/>
          <a:stretch/>
        </p:blipFill>
        <p:spPr>
          <a:xfrm>
            <a:off x="6718320" y="700200"/>
            <a:ext cx="5714640" cy="3819240"/>
          </a:xfrm>
          <a:prstGeom prst="rect">
            <a:avLst/>
          </a:prstGeom>
          <a:ln w="12600">
            <a:noFill/>
          </a:ln>
        </p:spPr>
      </p:pic>
      <p:pic>
        <p:nvPicPr>
          <p:cNvPr id="427" name="Picture 6" descr=""/>
          <p:cNvPicPr/>
          <p:nvPr/>
        </p:nvPicPr>
        <p:blipFill>
          <a:blip r:embed="rId3"/>
          <a:stretch/>
        </p:blipFill>
        <p:spPr>
          <a:xfrm rot="2289600">
            <a:off x="8205840" y="4404960"/>
            <a:ext cx="3671640" cy="4916160"/>
          </a:xfrm>
          <a:prstGeom prst="rect">
            <a:avLst/>
          </a:prstGeom>
          <a:ln w="12600">
            <a:noFill/>
          </a:ln>
        </p:spPr>
      </p:pic>
      <p:sp>
        <p:nvSpPr>
          <p:cNvPr id="428" name="CustomShape 3"/>
          <p:cNvSpPr/>
          <p:nvPr/>
        </p:nvSpPr>
        <p:spPr>
          <a:xfrm>
            <a:off x="-226080" y="8549280"/>
            <a:ext cx="7749360" cy="457560"/>
          </a:xfrm>
          <a:prstGeom prst="rect">
            <a:avLst/>
          </a:prstGeom>
          <a:noFill/>
          <a:ln w="12600">
            <a:noFill/>
          </a:ln>
        </p:spPr>
        <p:style>
          <a:lnRef idx="0"/>
          <a:fillRef idx="0"/>
          <a:effectRef idx="0"/>
          <a:fontRef idx="minor"/>
        </p:style>
      </p:sp>
      <p:sp>
        <p:nvSpPr>
          <p:cNvPr id="429" name="CustomShape 4"/>
          <p:cNvSpPr/>
          <p:nvPr/>
        </p:nvSpPr>
        <p:spPr>
          <a:xfrm>
            <a:off x="2939040" y="1879560"/>
            <a:ext cx="130680" cy="446760"/>
          </a:xfrm>
          <a:prstGeom prst="rect">
            <a:avLst/>
          </a:prstGeom>
          <a:noFill/>
          <a:ln w="12600">
            <a:noFill/>
          </a:ln>
        </p:spPr>
        <p:style>
          <a:lnRef idx="0"/>
          <a:fillRef idx="0"/>
          <a:effectRef idx="0"/>
          <a:fontRef idx="minor"/>
        </p:style>
        <p:txBody>
          <a:bodyPr wrap="none" lIns="45720" rIns="45720"/>
          <a:p>
            <a:pPr>
              <a:lnSpc>
                <a:spcPts val="2801"/>
              </a:lnSpc>
            </a:pPr>
            <a:r>
              <a:rPr b="0" lang="es-ES" sz="1200" spc="-1" strike="noStrike">
                <a:solidFill>
                  <a:srgbClr val="000000"/>
                </a:solidFill>
                <a:latin typeface="Times New Roman"/>
                <a:ea typeface="Times New Roman"/>
              </a:rPr>
              <a:t> </a:t>
            </a:r>
            <a:endParaRPr b="0" lang="es-ES" sz="1200" spc="-1" strike="noStrike">
              <a:latin typeface="Arial"/>
            </a:endParaRPr>
          </a:p>
        </p:txBody>
      </p:sp>
      <p:pic>
        <p:nvPicPr>
          <p:cNvPr id="430" name="Flight Of The Bumblebee - Rimsky-Korsakov.mp3" descr=""/>
          <p:cNvPicPr/>
          <p:nvPr/>
        </p:nvPicPr>
        <p:blipFill>
          <a:blip r:embed="rId4"/>
          <a:stretch/>
        </p:blipFill>
        <p:spPr>
          <a:xfrm>
            <a:off x="4774320" y="3292560"/>
            <a:ext cx="1088280" cy="1088280"/>
          </a:xfrm>
          <a:prstGeom prst="rect">
            <a:avLst/>
          </a:prstGeom>
          <a:ln>
            <a:noFill/>
          </a:ln>
        </p:spPr>
      </p:pic>
    </p:spTree>
  </p:cSld>
  <p:transition spd="slow">
    <p:dissolve/>
  </p:transition>
  <p:timing>
    <p:tnLst>
      <p:par>
        <p:cTn id="28" dur="indefinite" restart="never" nodeType="tmRoot">
          <p:childTnLst>
            <p:seq>
              <p:cTn id="29" restart="whenNotActive" nodeType="interactiveSeq" fill="hold">
                <p:childTnLst>
                  <p:par>
                    <p:cTn id="30" fill="hold">
                      <p:childTnLst>
                        <p:par>
                          <p:cTn id="31" fill="hold">
                            <p:stCondLst>
                              <p:cond delay="0"/>
                            </p:stCondLst>
                            <p:childTnLst>
                              <p:par>
                                <p:cTn id="32" nodeType="clickEffect" fill="hold" presetClass="mediacall">
                                  <p:stCondLst>
                                    <p:cond delay="0"/>
                                  </p:stCondLst>
                                  <p:childTnLst>
                                    <p:cmd type="call">
                                      <p:cBhvr>
                                        <p:cTn id="33" dur="205250" fill="hold"/>
                                        <p:tgtEl>
                                          <p:spTgt spid="430"/>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1" name="page11image5061040.png" descr=""/>
          <p:cNvPicPr/>
          <p:nvPr/>
        </p:nvPicPr>
        <p:blipFill>
          <a:blip r:embed="rId1"/>
          <a:stretch/>
        </p:blipFill>
        <p:spPr>
          <a:xfrm>
            <a:off x="1895040" y="314640"/>
            <a:ext cx="10146960" cy="8521920"/>
          </a:xfrm>
          <a:prstGeom prst="rect">
            <a:avLst/>
          </a:prstGeom>
          <a:ln w="12600">
            <a:noFill/>
          </a:ln>
        </p:spPr>
      </p:pic>
      <p:sp>
        <p:nvSpPr>
          <p:cNvPr id="432" name="CustomShape 1"/>
          <p:cNvSpPr/>
          <p:nvPr/>
        </p:nvSpPr>
        <p:spPr>
          <a:xfrm>
            <a:off x="4323240" y="2349360"/>
            <a:ext cx="130680" cy="446760"/>
          </a:xfrm>
          <a:prstGeom prst="rect">
            <a:avLst/>
          </a:prstGeom>
          <a:noFill/>
          <a:ln w="12600">
            <a:noFill/>
          </a:ln>
        </p:spPr>
        <p:style>
          <a:lnRef idx="0"/>
          <a:fillRef idx="0"/>
          <a:effectRef idx="0"/>
          <a:fontRef idx="minor"/>
        </p:style>
        <p:txBody>
          <a:bodyPr wrap="none" lIns="45720" rIns="45720"/>
          <a:p>
            <a:pPr>
              <a:lnSpc>
                <a:spcPts val="2801"/>
              </a:lnSpc>
            </a:pPr>
            <a:r>
              <a:rPr b="0" lang="es-ES" sz="1200" spc="-1" strike="noStrike">
                <a:solidFill>
                  <a:srgbClr val="000000"/>
                </a:solidFill>
                <a:latin typeface="Times New Roman"/>
                <a:ea typeface="Times New Roman"/>
              </a:rPr>
              <a:t> </a:t>
            </a:r>
            <a:endParaRPr b="0" lang="es-ES" sz="1200" spc="-1" strike="noStrike">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434" name="Jelly update page 1 of 2.jpg" descr=""/>
          <p:cNvPicPr/>
          <p:nvPr/>
        </p:nvPicPr>
        <p:blipFill>
          <a:blip r:embed="rId1"/>
          <a:stretch/>
        </p:blipFill>
        <p:spPr>
          <a:xfrm>
            <a:off x="-58680" y="-28440"/>
            <a:ext cx="13122000" cy="9810360"/>
          </a:xfrm>
          <a:prstGeom prst="rect">
            <a:avLst/>
          </a:prstGeom>
          <a:ln w="12600">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CustomShape 1"/>
          <p:cNvSpPr/>
          <p:nvPr/>
        </p:nvSpPr>
        <p:spPr>
          <a:xfrm>
            <a:off x="1456920" y="856800"/>
            <a:ext cx="9681840" cy="13107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a:t>
            </a:r>
            <a:r>
              <a:rPr b="0" lang="es-ES" sz="4000" spc="-1" strike="noStrike">
                <a:solidFill>
                  <a:srgbClr val="000000"/>
                </a:solidFill>
                <a:latin typeface="Constantia"/>
                <a:ea typeface="Constantia"/>
              </a:rPr>
              <a:t>Fossils” The Carnival of the Animals</a:t>
            </a:r>
            <a:endParaRPr b="0" lang="es-ES" sz="4000" spc="-1" strike="noStrike">
              <a:latin typeface="Arial"/>
            </a:endParaRPr>
          </a:p>
          <a:p>
            <a:pPr>
              <a:lnSpc>
                <a:spcPct val="100000"/>
              </a:lnSpc>
            </a:pPr>
            <a:r>
              <a:rPr b="0" lang="es-ES" sz="4000" spc="-1" strike="noStrike">
                <a:solidFill>
                  <a:srgbClr val="000000"/>
                </a:solidFill>
                <a:latin typeface="Constantia"/>
                <a:ea typeface="Constantia"/>
              </a:rPr>
              <a:t>C. Saint-Saëns</a:t>
            </a:r>
            <a:endParaRPr b="0" lang="es-ES" sz="4000" spc="-1" strike="noStrike">
              <a:latin typeface="Arial"/>
            </a:endParaRPr>
          </a:p>
        </p:txBody>
      </p:sp>
      <p:pic>
        <p:nvPicPr>
          <p:cNvPr id="436" name="230px-Camille_Saint-Saëns.jpg" descr=""/>
          <p:cNvPicPr/>
          <p:nvPr/>
        </p:nvPicPr>
        <p:blipFill>
          <a:blip r:embed="rId1"/>
          <a:stretch/>
        </p:blipFill>
        <p:spPr>
          <a:xfrm>
            <a:off x="995040" y="2451600"/>
            <a:ext cx="3586320" cy="5192280"/>
          </a:xfrm>
          <a:prstGeom prst="rect">
            <a:avLst/>
          </a:prstGeom>
          <a:ln w="12600">
            <a:noFill/>
          </a:ln>
        </p:spPr>
      </p:pic>
      <p:pic>
        <p:nvPicPr>
          <p:cNvPr id="437" name="Unknown.png" descr=""/>
          <p:cNvPicPr/>
          <p:nvPr/>
        </p:nvPicPr>
        <p:blipFill>
          <a:blip r:embed="rId2"/>
          <a:stretch/>
        </p:blipFill>
        <p:spPr>
          <a:xfrm>
            <a:off x="5516640" y="2763720"/>
            <a:ext cx="2177280" cy="3075840"/>
          </a:xfrm>
          <a:prstGeom prst="rect">
            <a:avLst/>
          </a:prstGeom>
          <a:ln w="12600">
            <a:noFill/>
          </a:ln>
        </p:spPr>
      </p:pic>
      <p:pic>
        <p:nvPicPr>
          <p:cNvPr id="438" name="220px-Seymouria_Fossil.jpg" descr=""/>
          <p:cNvPicPr/>
          <p:nvPr/>
        </p:nvPicPr>
        <p:blipFill>
          <a:blip r:embed="rId3"/>
          <a:stretch/>
        </p:blipFill>
        <p:spPr>
          <a:xfrm>
            <a:off x="8296200" y="4168800"/>
            <a:ext cx="4291200" cy="2867400"/>
          </a:xfrm>
          <a:prstGeom prst="rect">
            <a:avLst/>
          </a:prstGeom>
          <a:ln w="12600">
            <a:noFill/>
          </a:ln>
        </p:spPr>
      </p:pic>
      <p:sp>
        <p:nvSpPr>
          <p:cNvPr id="439" name="CustomShape 2"/>
          <p:cNvSpPr/>
          <p:nvPr/>
        </p:nvSpPr>
        <p:spPr>
          <a:xfrm>
            <a:off x="5806080" y="7778160"/>
            <a:ext cx="8608680" cy="518400"/>
          </a:xfrm>
          <a:prstGeom prst="rect">
            <a:avLst/>
          </a:prstGeom>
          <a:noFill/>
          <a:ln w="12600">
            <a:noFill/>
          </a:ln>
        </p:spPr>
        <p:style>
          <a:lnRef idx="0"/>
          <a:fillRef idx="0"/>
          <a:effectRef idx="0"/>
          <a:fontRef idx="minor"/>
        </p:style>
      </p:sp>
      <p:sp>
        <p:nvSpPr>
          <p:cNvPr id="440" name="CustomShape 3"/>
          <p:cNvSpPr/>
          <p:nvPr/>
        </p:nvSpPr>
        <p:spPr>
          <a:xfrm>
            <a:off x="5782320" y="8765280"/>
            <a:ext cx="6501960" cy="366120"/>
          </a:xfrm>
          <a:prstGeom prst="rect">
            <a:avLst/>
          </a:prstGeom>
          <a:noFill/>
          <a:ln w="12600">
            <a:noFill/>
          </a:ln>
        </p:spPr>
        <p:style>
          <a:lnRef idx="0"/>
          <a:fillRef idx="0"/>
          <a:effectRef idx="0"/>
          <a:fontRef idx="minor"/>
        </p:style>
      </p:sp>
      <p:pic>
        <p:nvPicPr>
          <p:cNvPr id="441" name="animals-carnival-fossils-part-9.mp3" descr=""/>
          <p:cNvPicPr/>
          <p:nvPr/>
        </p:nvPicPr>
        <p:blipFill>
          <a:blip r:embed="rId4"/>
          <a:stretch/>
        </p:blipFill>
        <p:spPr>
          <a:xfrm>
            <a:off x="9574200" y="2376360"/>
            <a:ext cx="928440" cy="928440"/>
          </a:xfrm>
          <a:prstGeom prst="rect">
            <a:avLst/>
          </a:prstGeom>
          <a:ln>
            <a:noFill/>
          </a:ln>
        </p:spPr>
      </p:pic>
    </p:spTree>
  </p:cSld>
  <p:transition spd="slow">
    <p:dissolve/>
  </p:transition>
  <p:timing>
    <p:tnLst>
      <p:par>
        <p:cTn id="34" dur="indefinite" restart="never" nodeType="tmRoot">
          <p:childTnLst>
            <p:seq>
              <p:cTn id="35" restart="whenNotActive" nodeType="interactiveSeq" fill="hold">
                <p:childTnLst>
                  <p:par>
                    <p:cTn id="36" fill="hold">
                      <p:childTnLst>
                        <p:par>
                          <p:cTn id="37" fill="hold">
                            <p:stCondLst>
                              <p:cond delay="0"/>
                            </p:stCondLst>
                            <p:childTnLst>
                              <p:par>
                                <p:cTn id="38" nodeType="clickEffect" fill="hold" presetClass="mediacall">
                                  <p:stCondLst>
                                    <p:cond delay="0"/>
                                  </p:stCondLst>
                                  <p:childTnLst>
                                    <p:cmd type="call">
                                      <p:cBhvr>
                                        <p:cTn id="39" dur="1" fill="hold"/>
                                        <p:tgtEl>
                                          <p:spTgt spid="441"/>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TextShape 1"/>
          <p:cNvSpPr txBox="1"/>
          <p:nvPr/>
        </p:nvSpPr>
        <p:spPr>
          <a:xfrm>
            <a:off x="758520" y="1950840"/>
            <a:ext cx="11166480" cy="260064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sp>
        <p:nvSpPr>
          <p:cNvPr id="367" name="TextShape 2"/>
          <p:cNvSpPr txBox="1"/>
          <p:nvPr/>
        </p:nvSpPr>
        <p:spPr>
          <a:xfrm>
            <a:off x="758520" y="4591800"/>
            <a:ext cx="11170800" cy="2492280"/>
          </a:xfrm>
          <a:prstGeom prst="rect">
            <a:avLst/>
          </a:prstGeom>
          <a:noFill/>
          <a:ln w="12600">
            <a:noFill/>
          </a:ln>
        </p:spPr>
        <p:txBody>
          <a:bodyPr lIns="65160" rIns="65160" tIns="65160" bIns="65160"/>
          <a:p>
            <a:pPr algn="ctr"/>
            <a:endParaRPr b="0" lang="es-ES" sz="3200" spc="-1" strike="noStrike">
              <a:latin typeface="Arial"/>
            </a:endParaRPr>
          </a:p>
        </p:txBody>
      </p:sp>
      <p:pic>
        <p:nvPicPr>
          <p:cNvPr id="368" name="IMG_2979.JPG" descr=""/>
          <p:cNvPicPr/>
          <p:nvPr/>
        </p:nvPicPr>
        <p:blipFill>
          <a:blip r:embed="rId1"/>
          <a:stretch/>
        </p:blipFill>
        <p:spPr>
          <a:xfrm>
            <a:off x="1029960" y="1348560"/>
            <a:ext cx="10794600" cy="7197480"/>
          </a:xfrm>
          <a:prstGeom prst="rect">
            <a:avLst/>
          </a:prstGeom>
          <a:ln w="12600">
            <a:noFill/>
          </a:ln>
        </p:spPr>
      </p:pic>
      <p:sp>
        <p:nvSpPr>
          <p:cNvPr id="369" name="CustomShape 3"/>
          <p:cNvSpPr/>
          <p:nvPr/>
        </p:nvSpPr>
        <p:spPr>
          <a:xfrm>
            <a:off x="7655040" y="700200"/>
            <a:ext cx="4655880" cy="2704680"/>
          </a:xfrm>
          <a:custGeom>
            <a:avLst/>
            <a:gdLst/>
            <a:ahLst/>
            <a:rect l="l" t="t" r="r" b="b"/>
            <a:pathLst>
              <a:path w="21600" h="21600">
                <a:moveTo>
                  <a:pt x="1473" y="0"/>
                </a:moveTo>
                <a:cubicBezTo>
                  <a:pt x="1310" y="0"/>
                  <a:pt x="1178" y="227"/>
                  <a:pt x="1178" y="507"/>
                </a:cubicBezTo>
                <a:lnTo>
                  <a:pt x="1178" y="4056"/>
                </a:lnTo>
                <a:lnTo>
                  <a:pt x="0" y="5070"/>
                </a:lnTo>
                <a:lnTo>
                  <a:pt x="1178" y="6084"/>
                </a:lnTo>
                <a:lnTo>
                  <a:pt x="1178" y="21093"/>
                </a:lnTo>
                <a:cubicBezTo>
                  <a:pt x="1178" y="21373"/>
                  <a:pt x="1310" y="21600"/>
                  <a:pt x="1473" y="21600"/>
                </a:cubicBezTo>
                <a:lnTo>
                  <a:pt x="21305" y="21600"/>
                </a:lnTo>
                <a:cubicBezTo>
                  <a:pt x="21468" y="21600"/>
                  <a:pt x="21600" y="21373"/>
                  <a:pt x="21600" y="21093"/>
                </a:cubicBezTo>
                <a:lnTo>
                  <a:pt x="21600" y="507"/>
                </a:lnTo>
                <a:cubicBezTo>
                  <a:pt x="21600" y="227"/>
                  <a:pt x="21468" y="0"/>
                  <a:pt x="21305" y="0"/>
                </a:cubicBezTo>
                <a:lnTo>
                  <a:pt x="1473" y="0"/>
                </a:lnTo>
                <a:close/>
              </a:path>
            </a:pathLst>
          </a:custGeom>
          <a:solidFill>
            <a:srgbClr val="ffffff"/>
          </a:solidFill>
          <a:ln w="25560">
            <a:solidFill>
              <a:srgbClr val="00cc99"/>
            </a:solidFill>
            <a:round/>
          </a:ln>
        </p:spPr>
        <p:style>
          <a:lnRef idx="0"/>
          <a:fillRef idx="0"/>
          <a:effectRef idx="0"/>
          <a:fontRef idx="minor"/>
        </p:style>
      </p:sp>
      <p:sp>
        <p:nvSpPr>
          <p:cNvPr id="370" name="CustomShape 4"/>
          <p:cNvSpPr/>
          <p:nvPr/>
        </p:nvSpPr>
        <p:spPr>
          <a:xfrm>
            <a:off x="7998120" y="1079640"/>
            <a:ext cx="4286520" cy="1736640"/>
          </a:xfrm>
          <a:prstGeom prst="rect">
            <a:avLst/>
          </a:prstGeom>
          <a:noFill/>
          <a:ln w="12600">
            <a:noFill/>
          </a:ln>
        </p:spPr>
        <p:style>
          <a:lnRef idx="0"/>
          <a:fillRef idx="0"/>
          <a:effectRef idx="0"/>
          <a:fontRef idx="minor"/>
        </p:style>
        <p:txBody>
          <a:bodyPr wrap="none" lIns="45720" rIns="45720"/>
          <a:p>
            <a:pPr>
              <a:lnSpc>
                <a:spcPct val="100000"/>
              </a:lnSpc>
            </a:pPr>
            <a:r>
              <a:rPr b="0" lang="es-ES" sz="2200" spc="-1" strike="noStrike">
                <a:solidFill>
                  <a:srgbClr val="000000"/>
                </a:solidFill>
                <a:latin typeface="Arial"/>
                <a:ea typeface="Arial"/>
              </a:rPr>
              <a:t>I’m Pedro from Madrid.</a:t>
            </a:r>
            <a:endParaRPr b="0" lang="es-ES" sz="2200" spc="-1" strike="noStrike">
              <a:latin typeface="Arial"/>
            </a:endParaRPr>
          </a:p>
          <a:p>
            <a:pPr>
              <a:lnSpc>
                <a:spcPct val="100000"/>
              </a:lnSpc>
            </a:pPr>
            <a:r>
              <a:rPr b="0" lang="es-ES" sz="2200" spc="-1" strike="noStrike">
                <a:solidFill>
                  <a:srgbClr val="000000"/>
                </a:solidFill>
                <a:latin typeface="Arial"/>
                <a:ea typeface="Arial"/>
              </a:rPr>
              <a:t>I’m </a:t>
            </a:r>
            <a:r>
              <a:rPr b="1" lang="es-ES" sz="2200" spc="-1" strike="noStrike">
                <a:solidFill>
                  <a:srgbClr val="942193"/>
                </a:solidFill>
                <a:latin typeface="Arial"/>
                <a:ea typeface="Arial"/>
              </a:rPr>
              <a:t>Music specialist in English</a:t>
            </a:r>
            <a:r>
              <a:rPr b="0" lang="es-ES" sz="2200" spc="-1" strike="noStrike">
                <a:solidFill>
                  <a:srgbClr val="000000"/>
                </a:solidFill>
                <a:latin typeface="Arial"/>
                <a:ea typeface="Arial"/>
              </a:rPr>
              <a:t> </a:t>
            </a:r>
            <a:endParaRPr b="0" lang="es-ES" sz="2200" spc="-1" strike="noStrike">
              <a:latin typeface="Arial"/>
            </a:endParaRPr>
          </a:p>
          <a:p>
            <a:pPr>
              <a:lnSpc>
                <a:spcPct val="100000"/>
              </a:lnSpc>
            </a:pPr>
            <a:r>
              <a:rPr b="0" lang="es-ES" sz="2200" spc="-1" strike="noStrike">
                <a:solidFill>
                  <a:srgbClr val="000000"/>
                </a:solidFill>
                <a:latin typeface="Arial"/>
                <a:ea typeface="Arial"/>
              </a:rPr>
              <a:t>in a bilingual school.</a:t>
            </a:r>
            <a:endParaRPr b="0" lang="es-ES" sz="2200" spc="-1" strike="noStrike">
              <a:latin typeface="Arial"/>
            </a:endParaRPr>
          </a:p>
          <a:p>
            <a:pPr>
              <a:lnSpc>
                <a:spcPct val="100000"/>
              </a:lnSpc>
            </a:pPr>
            <a:r>
              <a:rPr b="0" lang="es-ES" sz="2100" spc="-1" strike="noStrike">
                <a:solidFill>
                  <a:srgbClr val="000000"/>
                </a:solidFill>
                <a:latin typeface="Arial"/>
                <a:ea typeface="Arial"/>
              </a:rPr>
              <a:t>I teach Infants and Primary.</a:t>
            </a:r>
            <a:endParaRPr b="0" lang="es-ES" sz="2100" spc="-1" strike="noStrike">
              <a:latin typeface="Arial"/>
            </a:endParaRPr>
          </a:p>
          <a:p>
            <a:pPr>
              <a:lnSpc>
                <a:spcPct val="100000"/>
              </a:lnSpc>
            </a:pPr>
            <a:r>
              <a:rPr b="0" lang="es-ES" sz="2100" spc="-1" strike="noStrike">
                <a:solidFill>
                  <a:srgbClr val="000000"/>
                </a:solidFill>
                <a:latin typeface="Arial"/>
                <a:ea typeface="Arial"/>
              </a:rPr>
              <a:t>I had to change everything when….</a:t>
            </a:r>
            <a:endParaRPr b="0" lang="es-ES" sz="2100" spc="-1" strike="noStrike">
              <a:latin typeface="Arial"/>
            </a:endParaRPr>
          </a:p>
        </p:txBody>
      </p:sp>
      <p:pic>
        <p:nvPicPr>
          <p:cNvPr id="371" name="IMG_2939.JPG" descr=""/>
          <p:cNvPicPr/>
          <p:nvPr/>
        </p:nvPicPr>
        <p:blipFill>
          <a:blip r:embed="rId2"/>
          <a:stretch/>
        </p:blipFill>
        <p:spPr>
          <a:xfrm>
            <a:off x="752400" y="646200"/>
            <a:ext cx="3114360" cy="2076120"/>
          </a:xfrm>
          <a:prstGeom prst="rect">
            <a:avLst/>
          </a:prstGeom>
          <a:ln w="12600">
            <a:noFill/>
          </a:ln>
        </p:spPr>
      </p:pic>
      <p:pic>
        <p:nvPicPr>
          <p:cNvPr id="372" name="IMG_2879.JPG" descr=""/>
          <p:cNvPicPr/>
          <p:nvPr/>
        </p:nvPicPr>
        <p:blipFill>
          <a:blip r:embed="rId3"/>
          <a:stretch/>
        </p:blipFill>
        <p:spPr>
          <a:xfrm>
            <a:off x="471600" y="6165720"/>
            <a:ext cx="3922200" cy="2614320"/>
          </a:xfrm>
          <a:prstGeom prst="rect">
            <a:avLst/>
          </a:prstGeom>
          <a:ln w="12600">
            <a:noFill/>
          </a:ln>
        </p:spPr>
      </p:pic>
      <p:sp>
        <p:nvSpPr>
          <p:cNvPr id="373" name="CustomShape 5"/>
          <p:cNvSpPr/>
          <p:nvPr/>
        </p:nvSpPr>
        <p:spPr>
          <a:xfrm>
            <a:off x="1461960" y="3652560"/>
            <a:ext cx="2917440" cy="2228400"/>
          </a:xfrm>
          <a:custGeom>
            <a:avLst/>
            <a:gdLst/>
            <a:ahLst/>
            <a:rect l="l" t="t" r="r" b="b"/>
            <a:pathLst>
              <a:path w="21600" h="21600">
                <a:moveTo>
                  <a:pt x="0" y="0"/>
                </a:moveTo>
                <a:lnTo>
                  <a:pt x="0" y="17464"/>
                </a:lnTo>
                <a:lnTo>
                  <a:pt x="5495" y="17464"/>
                </a:lnTo>
                <a:lnTo>
                  <a:pt x="6435" y="21600"/>
                </a:lnTo>
                <a:lnTo>
                  <a:pt x="7375" y="17464"/>
                </a:lnTo>
                <a:lnTo>
                  <a:pt x="21600" y="17464"/>
                </a:lnTo>
                <a:lnTo>
                  <a:pt x="21600" y="0"/>
                </a:lnTo>
                <a:lnTo>
                  <a:pt x="0" y="0"/>
                </a:lnTo>
                <a:close/>
              </a:path>
            </a:pathLst>
          </a:custGeom>
          <a:solidFill>
            <a:srgbClr val="9bbb59"/>
          </a:solidFill>
          <a:ln w="38160">
            <a:solidFill>
              <a:srgbClr val="ffffff"/>
            </a:solidFill>
            <a:round/>
          </a:ln>
          <a:effectLst>
            <a:outerShdw blurRad="38100" dir="5400000" dist="20000" rotWithShape="0">
              <a:srgbClr val="000000">
                <a:alpha val="38000"/>
              </a:srgbClr>
            </a:outerShdw>
          </a:effectLst>
        </p:spPr>
        <p:style>
          <a:lnRef idx="0"/>
          <a:fillRef idx="0"/>
          <a:effectRef idx="0"/>
          <a:fontRef idx="minor"/>
        </p:style>
      </p:sp>
      <p:sp>
        <p:nvSpPr>
          <p:cNvPr id="374" name="CustomShape 6"/>
          <p:cNvSpPr/>
          <p:nvPr/>
        </p:nvSpPr>
        <p:spPr>
          <a:xfrm>
            <a:off x="1589040" y="3986280"/>
            <a:ext cx="2955600" cy="1189080"/>
          </a:xfrm>
          <a:prstGeom prst="rect">
            <a:avLst/>
          </a:prstGeom>
          <a:noFill/>
          <a:ln w="12600">
            <a:noFill/>
          </a:ln>
        </p:spPr>
        <p:style>
          <a:lnRef idx="0"/>
          <a:fillRef idx="0"/>
          <a:effectRef idx="0"/>
          <a:fontRef idx="minor"/>
        </p:style>
        <p:txBody>
          <a:bodyPr lIns="45720" rIns="45720"/>
          <a:p>
            <a:pPr>
              <a:lnSpc>
                <a:spcPct val="100000"/>
              </a:lnSpc>
            </a:pPr>
            <a:r>
              <a:rPr b="1" lang="es-ES" sz="2400" spc="-1" strike="noStrike">
                <a:solidFill>
                  <a:srgbClr val="ff2600"/>
                </a:solidFill>
                <a:latin typeface="Century Schoolbook"/>
                <a:ea typeface="Century Schoolbook"/>
              </a:rPr>
              <a:t>Music is very useful for ESL teachers too!!</a:t>
            </a:r>
            <a:endParaRPr b="0" lang="es-ES" sz="2400" spc="-1" strike="noStrike">
              <a:latin typeface="Arial"/>
            </a:endParaRPr>
          </a:p>
        </p:txBody>
      </p:sp>
      <p:sp>
        <p:nvSpPr>
          <p:cNvPr id="375" name="CustomShape 7"/>
          <p:cNvSpPr/>
          <p:nvPr/>
        </p:nvSpPr>
        <p:spPr>
          <a:xfrm>
            <a:off x="5566320" y="4444920"/>
            <a:ext cx="6501960" cy="1369440"/>
          </a:xfrm>
          <a:prstGeom prst="rect">
            <a:avLst/>
          </a:prstGeom>
          <a:noFill/>
          <a:ln w="12600">
            <a:noFill/>
          </a:ln>
        </p:spPr>
        <p:style>
          <a:lnRef idx="0"/>
          <a:fillRef idx="0"/>
          <a:effectRef idx="0"/>
          <a:fontRef idx="minor"/>
        </p:style>
        <p:txBody>
          <a:bodyPr lIns="45720" rIns="45720" tIns="45000" bIns="45000"/>
          <a:p>
            <a:pPr algn="ctr">
              <a:lnSpc>
                <a:spcPct val="100000"/>
              </a:lnSpc>
            </a:pPr>
            <a:r>
              <a:rPr b="1" lang="es-ES" sz="2800" spc="-1" strike="noStrike">
                <a:solidFill>
                  <a:srgbClr val="ff0000"/>
                </a:solidFill>
                <a:latin typeface="Lucida Sans Unicode"/>
                <a:ea typeface="Lucida Sans Unicode"/>
              </a:rPr>
              <a:t>(</a:t>
            </a:r>
            <a:r>
              <a:rPr b="1" lang="es-ES" sz="2800" spc="-1" strike="noStrike" u="sng">
                <a:solidFill>
                  <a:srgbClr val="ff0000"/>
                </a:solidFill>
                <a:uFillTx/>
                <a:latin typeface="Lucida Sans Unicode"/>
                <a:ea typeface="Lucida Sans Unicode"/>
              </a:rPr>
              <a:t>pronunciation, vocabulary, word boundaries, listening skills</a:t>
            </a:r>
            <a:r>
              <a:rPr b="1" lang="es-ES" sz="2800" spc="-1" strike="noStrike">
                <a:solidFill>
                  <a:srgbClr val="ff0000"/>
                </a:solidFill>
                <a:latin typeface="Lucida Sans Unicode"/>
                <a:ea typeface="Lucida Sans Unicode"/>
              </a:rPr>
              <a:t>…)</a:t>
            </a:r>
            <a:endParaRPr b="0" lang="es-ES" sz="2800" spc="-1" strike="noStrike">
              <a:latin typeface="Arial"/>
            </a:endParaRPr>
          </a:p>
        </p:txBody>
      </p:sp>
    </p:spTree>
  </p:cSld>
  <p:transition spd="slow">
    <p:dissolve/>
  </p:transition>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2" name="Picture 2" descr=""/>
          <p:cNvPicPr/>
          <p:nvPr/>
        </p:nvPicPr>
        <p:blipFill>
          <a:blip r:embed="rId1"/>
          <a:stretch/>
        </p:blipFill>
        <p:spPr>
          <a:xfrm>
            <a:off x="885600" y="844200"/>
            <a:ext cx="5997960" cy="4498560"/>
          </a:xfrm>
          <a:prstGeom prst="rect">
            <a:avLst/>
          </a:prstGeom>
          <a:ln w="12600">
            <a:noFill/>
          </a:ln>
        </p:spPr>
      </p:pic>
      <p:pic>
        <p:nvPicPr>
          <p:cNvPr id="443" name="Picture 4" descr=""/>
          <p:cNvPicPr/>
          <p:nvPr/>
        </p:nvPicPr>
        <p:blipFill>
          <a:blip r:embed="rId2"/>
          <a:stretch/>
        </p:blipFill>
        <p:spPr>
          <a:xfrm>
            <a:off x="5350320" y="2932560"/>
            <a:ext cx="5714640" cy="5714640"/>
          </a:xfrm>
          <a:prstGeom prst="rect">
            <a:avLst/>
          </a:prstGeom>
          <a:ln w="12600">
            <a:noFill/>
          </a:ln>
        </p:spPr>
      </p:pic>
      <p:sp>
        <p:nvSpPr>
          <p:cNvPr id="444" name="CustomShape 1"/>
          <p:cNvSpPr/>
          <p:nvPr/>
        </p:nvSpPr>
        <p:spPr>
          <a:xfrm>
            <a:off x="741600" y="6964920"/>
            <a:ext cx="9083520" cy="1919520"/>
          </a:xfrm>
          <a:prstGeom prst="rect">
            <a:avLst/>
          </a:prstGeom>
          <a:noFill/>
          <a:ln w="12600">
            <a:noFill/>
          </a:ln>
        </p:spPr>
        <p:style>
          <a:lnRef idx="0"/>
          <a:fillRef idx="0"/>
          <a:effectRef idx="0"/>
          <a:fontRef idx="minor"/>
        </p:style>
        <p:txBody>
          <a:bodyPr lIns="45720" rIns="45720"/>
          <a:p>
            <a:pPr>
              <a:lnSpc>
                <a:spcPct val="100000"/>
              </a:lnSpc>
            </a:pPr>
            <a:r>
              <a:rPr b="0" lang="es-ES" sz="4000" spc="-1" strike="noStrike">
                <a:solidFill>
                  <a:srgbClr val="000000"/>
                </a:solidFill>
                <a:latin typeface="Constantia"/>
                <a:ea typeface="Constantia"/>
              </a:rPr>
              <a:t>“</a:t>
            </a:r>
            <a:r>
              <a:rPr b="0" lang="es-ES" sz="4000" spc="-1" strike="noStrike">
                <a:solidFill>
                  <a:srgbClr val="000000"/>
                </a:solidFill>
                <a:latin typeface="Constantia"/>
                <a:ea typeface="Constantia"/>
              </a:rPr>
              <a:t>Fossils” The Carnival of the Animals</a:t>
            </a:r>
            <a:endParaRPr b="0" lang="es-ES" sz="4000" spc="-1" strike="noStrike">
              <a:latin typeface="Arial"/>
            </a:endParaRPr>
          </a:p>
          <a:p>
            <a:pPr>
              <a:lnSpc>
                <a:spcPct val="100000"/>
              </a:lnSpc>
            </a:pPr>
            <a:r>
              <a:rPr b="0" lang="es-ES" sz="4000" spc="-1" strike="noStrike">
                <a:solidFill>
                  <a:srgbClr val="000000"/>
                </a:solidFill>
                <a:latin typeface="Constantia"/>
                <a:ea typeface="Constantia"/>
              </a:rPr>
              <a:t>C. Saint-Saëns</a:t>
            </a:r>
            <a:endParaRPr b="0" lang="es-ES" sz="4000" spc="-1" strike="noStrike">
              <a:latin typeface="Arial"/>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TextShape 1"/>
          <p:cNvSpPr txBox="1"/>
          <p:nvPr/>
        </p:nvSpPr>
        <p:spPr>
          <a:xfrm>
            <a:off x="758520" y="1950840"/>
            <a:ext cx="11166480" cy="260064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Why singing?  </a:t>
            </a:r>
            <a:endParaRPr b="0" lang="es-ES" sz="7100" spc="-1" strike="noStrike">
              <a:solidFill>
                <a:srgbClr val="000000"/>
              </a:solidFill>
              <a:latin typeface="Helvetica Neue"/>
            </a:endParaRPr>
          </a:p>
        </p:txBody>
      </p:sp>
      <p:sp>
        <p:nvSpPr>
          <p:cNvPr id="446" name="TextShape 2"/>
          <p:cNvSpPr txBox="1"/>
          <p:nvPr/>
        </p:nvSpPr>
        <p:spPr>
          <a:xfrm>
            <a:off x="758520" y="4591800"/>
            <a:ext cx="11170800" cy="2492280"/>
          </a:xfrm>
          <a:prstGeom prst="rect">
            <a:avLst/>
          </a:prstGeom>
          <a:noFill/>
          <a:ln w="12600">
            <a:noFill/>
          </a:ln>
        </p:spPr>
        <p:txBody>
          <a:bodyPr lIns="65160" rIns="65160" tIns="65160" bIns="65160"/>
          <a:p>
            <a:pPr marL="390240" indent="-389880">
              <a:lnSpc>
                <a:spcPct val="100000"/>
              </a:lnSpc>
              <a:spcBef>
                <a:spcPts val="601"/>
              </a:spcBef>
              <a:buClr>
                <a:srgbClr val="000000"/>
              </a:buClr>
              <a:buSzPct val="95000"/>
              <a:buFont typeface="Wingdings" charset="2"/>
              <a:buChar char=""/>
            </a:pPr>
            <a:r>
              <a:rPr b="1" lang="es-ES" sz="6100" spc="-1" strike="noStrike">
                <a:solidFill>
                  <a:srgbClr val="000000"/>
                </a:solidFill>
                <a:latin typeface="Constantia"/>
                <a:ea typeface="Constantia"/>
              </a:rPr>
              <a:t>+ </a:t>
            </a:r>
            <a:r>
              <a:rPr b="1" lang="es-ES" sz="4600" spc="-1" strike="noStrike">
                <a:solidFill>
                  <a:srgbClr val="000000"/>
                </a:solidFill>
                <a:latin typeface="Constantia"/>
                <a:ea typeface="Constantia"/>
              </a:rPr>
              <a:t>  </a:t>
            </a:r>
            <a:endParaRPr b="0" lang="es-ES" sz="4600" spc="-1" strike="noStrike">
              <a:latin typeface="Arial"/>
            </a:endParaRPr>
          </a:p>
          <a:p>
            <a:pPr marL="390240" indent="-389880">
              <a:lnSpc>
                <a:spcPct val="100000"/>
              </a:lnSpc>
              <a:spcBef>
                <a:spcPts val="601"/>
              </a:spcBef>
              <a:buClr>
                <a:srgbClr val="000000"/>
              </a:buClr>
              <a:buSzPct val="95000"/>
              <a:buFont typeface="Wingdings" charset="2"/>
              <a:buChar char=""/>
            </a:pPr>
            <a:r>
              <a:rPr b="1" lang="es-ES" sz="4600" spc="-1" strike="noStrike">
                <a:solidFill>
                  <a:srgbClr val="000000"/>
                </a:solidFill>
                <a:latin typeface="Constantia"/>
                <a:ea typeface="Constantia"/>
              </a:rPr>
              <a:t>The Kodály approach: songs, rhymes and games in English</a:t>
            </a:r>
            <a:endParaRPr b="0" lang="es-ES" sz="4600" spc="-1" strike="noStrike">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TextShape 1"/>
          <p:cNvSpPr txBox="1"/>
          <p:nvPr/>
        </p:nvSpPr>
        <p:spPr>
          <a:xfrm>
            <a:off x="974880" y="998640"/>
            <a:ext cx="11054880" cy="1625400"/>
          </a:xfrm>
          <a:prstGeom prst="rect">
            <a:avLst/>
          </a:prstGeom>
          <a:noFill/>
          <a:ln w="12600">
            <a:noFill/>
          </a:ln>
        </p:spPr>
        <p:txBody>
          <a:bodyPr lIns="0" rIns="0" tIns="0" bIns="0" anchor="b"/>
          <a:p>
            <a:pPr>
              <a:lnSpc>
                <a:spcPct val="100000"/>
              </a:lnSpc>
            </a:pPr>
            <a:r>
              <a:rPr b="0" lang="es-ES" sz="3700" spc="-1" strike="noStrike">
                <a:solidFill>
                  <a:srgbClr val="04617b"/>
                </a:solidFill>
                <a:latin typeface="Calibri"/>
                <a:ea typeface="Calibri"/>
              </a:rPr>
              <a:t>Zoltán Kodály</a:t>
            </a:r>
            <a:br/>
            <a:r>
              <a:rPr b="0" lang="es-ES" sz="3700" spc="-1" strike="noStrike">
                <a:solidFill>
                  <a:srgbClr val="04617b"/>
                </a:solidFill>
                <a:latin typeface="Calibri"/>
                <a:ea typeface="Calibri"/>
              </a:rPr>
              <a:t>	</a:t>
            </a:r>
            <a:r>
              <a:rPr b="0" lang="es-ES" sz="2000" spc="-1" strike="noStrike">
                <a:solidFill>
                  <a:srgbClr val="04617b"/>
                </a:solidFill>
                <a:latin typeface="Calibri"/>
                <a:ea typeface="Calibri"/>
              </a:rPr>
              <a:t>1882–1967</a:t>
            </a:r>
            <a:endParaRPr b="0" lang="es-ES" sz="2000" spc="-1" strike="noStrike">
              <a:solidFill>
                <a:srgbClr val="000000"/>
              </a:solidFill>
              <a:latin typeface="Helvetica Neue"/>
            </a:endParaRPr>
          </a:p>
        </p:txBody>
      </p:sp>
      <p:pic>
        <p:nvPicPr>
          <p:cNvPr id="448" name="Content Placeholder 3" descr=""/>
          <p:cNvPicPr/>
          <p:nvPr/>
        </p:nvPicPr>
        <p:blipFill>
          <a:blip r:embed="rId1"/>
          <a:stretch/>
        </p:blipFill>
        <p:spPr>
          <a:xfrm>
            <a:off x="7510320" y="1131840"/>
            <a:ext cx="4250880" cy="4203360"/>
          </a:xfrm>
          <a:prstGeom prst="rect">
            <a:avLst/>
          </a:prstGeom>
          <a:ln w="12600">
            <a:noFill/>
          </a:ln>
        </p:spPr>
      </p:pic>
      <p:sp>
        <p:nvSpPr>
          <p:cNvPr id="449" name="CustomShape 2"/>
          <p:cNvSpPr/>
          <p:nvPr/>
        </p:nvSpPr>
        <p:spPr>
          <a:xfrm>
            <a:off x="453960" y="3724200"/>
            <a:ext cx="5652720" cy="2064960"/>
          </a:xfrm>
          <a:prstGeom prst="rect">
            <a:avLst/>
          </a:prstGeom>
          <a:noFill/>
          <a:ln w="12600">
            <a:noFill/>
          </a:ln>
        </p:spPr>
        <p:style>
          <a:lnRef idx="0"/>
          <a:fillRef idx="0"/>
          <a:effectRef idx="0"/>
          <a:fontRef idx="minor"/>
        </p:style>
        <p:txBody>
          <a:bodyPr lIns="61920" rIns="61920" tIns="61920" bIns="61920"/>
          <a:p>
            <a:pPr algn="ctr">
              <a:lnSpc>
                <a:spcPct val="100000"/>
              </a:lnSpc>
              <a:spcBef>
                <a:spcPts val="799"/>
              </a:spcBef>
            </a:pPr>
            <a:r>
              <a:rPr b="0" lang="es-ES" sz="3800" spc="-1" strike="noStrike">
                <a:solidFill>
                  <a:srgbClr val="353535"/>
                </a:solidFill>
                <a:latin typeface="Calibri"/>
                <a:ea typeface="Calibri"/>
              </a:rPr>
              <a:t>• </a:t>
            </a:r>
            <a:r>
              <a:rPr b="0" lang="es-ES" sz="3800" spc="-1" strike="noStrike">
                <a:solidFill>
                  <a:srgbClr val="353535"/>
                </a:solidFill>
                <a:latin typeface="Calibri"/>
                <a:ea typeface="Calibri"/>
              </a:rPr>
              <a:t>Composer</a:t>
            </a:r>
            <a:endParaRPr b="0" lang="es-ES" sz="3800" spc="-1" strike="noStrike">
              <a:latin typeface="Arial"/>
            </a:endParaRPr>
          </a:p>
          <a:p>
            <a:pPr algn="ctr">
              <a:lnSpc>
                <a:spcPct val="100000"/>
              </a:lnSpc>
              <a:spcBef>
                <a:spcPts val="799"/>
              </a:spcBef>
            </a:pPr>
            <a:r>
              <a:rPr b="0" lang="es-ES" sz="3800" spc="-1" strike="noStrike">
                <a:solidFill>
                  <a:srgbClr val="353535"/>
                </a:solidFill>
                <a:latin typeface="Calibri"/>
                <a:ea typeface="Calibri"/>
              </a:rPr>
              <a:t>• </a:t>
            </a:r>
            <a:r>
              <a:rPr b="0" lang="es-ES" sz="3800" spc="-1" strike="noStrike">
                <a:solidFill>
                  <a:srgbClr val="353535"/>
                </a:solidFill>
                <a:latin typeface="Calibri"/>
                <a:ea typeface="Calibri"/>
              </a:rPr>
              <a:t>Collector of folk music</a:t>
            </a:r>
            <a:endParaRPr b="0" lang="es-ES" sz="3800" spc="-1" strike="noStrike">
              <a:latin typeface="Arial"/>
            </a:endParaRPr>
          </a:p>
          <a:p>
            <a:pPr algn="ctr">
              <a:lnSpc>
                <a:spcPct val="100000"/>
              </a:lnSpc>
              <a:spcBef>
                <a:spcPts val="799"/>
              </a:spcBef>
            </a:pPr>
            <a:r>
              <a:rPr b="0" lang="es-ES" sz="3800" spc="-1" strike="noStrike">
                <a:solidFill>
                  <a:srgbClr val="353535"/>
                </a:solidFill>
                <a:latin typeface="Calibri"/>
                <a:ea typeface="Calibri"/>
              </a:rPr>
              <a:t>• </a:t>
            </a:r>
            <a:r>
              <a:rPr b="0" lang="es-ES" sz="3800" spc="-1" strike="noStrike">
                <a:solidFill>
                  <a:srgbClr val="353535"/>
                </a:solidFill>
                <a:latin typeface="Calibri"/>
                <a:ea typeface="Calibri"/>
              </a:rPr>
              <a:t>Educator</a:t>
            </a:r>
            <a:endParaRPr b="0" lang="es-ES" sz="3800" spc="-1" strike="noStrike">
              <a:latin typeface="Arial"/>
            </a:endParaRPr>
          </a:p>
        </p:txBody>
      </p:sp>
      <p:sp>
        <p:nvSpPr>
          <p:cNvPr id="450" name="CustomShape 3"/>
          <p:cNvSpPr/>
          <p:nvPr/>
        </p:nvSpPr>
        <p:spPr>
          <a:xfrm>
            <a:off x="5494320" y="6389640"/>
            <a:ext cx="7278480" cy="1919520"/>
          </a:xfrm>
          <a:prstGeom prst="rect">
            <a:avLst/>
          </a:prstGeom>
          <a:noFill/>
          <a:ln w="12600">
            <a:noFill/>
          </a:ln>
        </p:spPr>
        <p:style>
          <a:lnRef idx="0"/>
          <a:fillRef idx="0"/>
          <a:effectRef idx="0"/>
          <a:fontRef idx="minor"/>
        </p:style>
        <p:txBody>
          <a:bodyPr lIns="45720" rIns="45720"/>
          <a:p>
            <a:pPr>
              <a:lnSpc>
                <a:spcPct val="100000"/>
              </a:lnSpc>
            </a:pPr>
            <a:r>
              <a:rPr b="1" lang="es-ES" sz="4000" spc="-1" strike="noStrike">
                <a:solidFill>
                  <a:srgbClr val="c00000"/>
                </a:solidFill>
                <a:latin typeface="Arial"/>
                <a:ea typeface="Arial"/>
              </a:rPr>
              <a:t>Playground rhymes and songs:  the folk music of childhood.</a:t>
            </a:r>
            <a:endParaRPr b="0" lang="es-ES" sz="4000" spc="-1" strike="noStrike">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452" name="image.png" descr=""/>
          <p:cNvPicPr/>
          <p:nvPr/>
        </p:nvPicPr>
        <p:blipFill>
          <a:blip r:embed="rId1"/>
          <a:stretch/>
        </p:blipFill>
        <p:spPr>
          <a:xfrm>
            <a:off x="-299880" y="87480"/>
            <a:ext cx="13604400" cy="9578520"/>
          </a:xfrm>
          <a:prstGeom prst="rect">
            <a:avLst/>
          </a:prstGeom>
          <a:ln w="12600">
            <a:noFill/>
          </a:ln>
        </p:spPr>
      </p:pic>
      <p:sp>
        <p:nvSpPr>
          <p:cNvPr id="453" name="CustomShape 2"/>
          <p:cNvSpPr/>
          <p:nvPr/>
        </p:nvSpPr>
        <p:spPr>
          <a:xfrm>
            <a:off x="-227160" y="573120"/>
            <a:ext cx="7702200" cy="1564200"/>
          </a:xfrm>
          <a:prstGeom prst="rect">
            <a:avLst/>
          </a:prstGeom>
          <a:noFill/>
          <a:ln w="12600">
            <a:noFill/>
          </a:ln>
        </p:spPr>
        <p:style>
          <a:lnRef idx="0"/>
          <a:fillRef idx="0"/>
          <a:effectRef idx="0"/>
          <a:fontRef idx="minor"/>
        </p:style>
        <p:txBody>
          <a:bodyPr lIns="50760" rIns="50760" tIns="50760" bIns="50760"/>
          <a:p>
            <a:pPr algn="ctr">
              <a:lnSpc>
                <a:spcPct val="100000"/>
              </a:lnSpc>
            </a:pPr>
            <a:r>
              <a:rPr b="1" lang="es-ES" sz="2400" spc="-1" strike="noStrike">
                <a:solidFill>
                  <a:srgbClr val="ff2600"/>
                </a:solidFill>
                <a:latin typeface="Arial"/>
                <a:ea typeface="Arial"/>
              </a:rPr>
              <a:t>“</a:t>
            </a:r>
            <a:r>
              <a:rPr b="1" lang="es-ES" sz="2400" spc="-1" strike="noStrike">
                <a:solidFill>
                  <a:srgbClr val="ff2600"/>
                </a:solidFill>
                <a:latin typeface="Arial"/>
                <a:ea typeface="Arial"/>
              </a:rPr>
              <a:t>I can’t sing!”</a:t>
            </a:r>
            <a:endParaRPr b="0" lang="es-ES" sz="2400" spc="-1" strike="noStrike">
              <a:latin typeface="Arial"/>
            </a:endParaRPr>
          </a:p>
          <a:p>
            <a:pPr algn="ctr">
              <a:lnSpc>
                <a:spcPct val="100000"/>
              </a:lnSpc>
            </a:pPr>
            <a:r>
              <a:rPr b="1" lang="es-ES" sz="2400" spc="-1" strike="noStrike">
                <a:solidFill>
                  <a:srgbClr val="ff2600"/>
                </a:solidFill>
                <a:latin typeface="Arial"/>
                <a:ea typeface="Arial"/>
              </a:rPr>
              <a:t>“</a:t>
            </a:r>
            <a:r>
              <a:rPr b="1" lang="es-ES" sz="2400" spc="-1" strike="noStrike">
                <a:solidFill>
                  <a:srgbClr val="ff2600"/>
                </a:solidFill>
                <a:latin typeface="Arial"/>
                <a:ea typeface="Arial"/>
              </a:rPr>
              <a:t>My voice is horrible…”</a:t>
            </a:r>
            <a:endParaRPr b="0" lang="es-ES" sz="2400" spc="-1" strike="noStrike">
              <a:latin typeface="Arial"/>
            </a:endParaRPr>
          </a:p>
          <a:p>
            <a:pPr algn="ctr">
              <a:lnSpc>
                <a:spcPct val="100000"/>
              </a:lnSpc>
            </a:pPr>
            <a:r>
              <a:rPr b="1" lang="es-ES" sz="2400" spc="-1" strike="noStrike">
                <a:solidFill>
                  <a:srgbClr val="ff2600"/>
                </a:solidFill>
                <a:latin typeface="Arial"/>
                <a:ea typeface="Arial"/>
              </a:rPr>
              <a:t>“</a:t>
            </a:r>
            <a:r>
              <a:rPr b="1" lang="es-ES" sz="2400" spc="-1" strike="noStrike">
                <a:solidFill>
                  <a:srgbClr val="ff2600"/>
                </a:solidFill>
                <a:latin typeface="Arial"/>
                <a:ea typeface="Arial"/>
              </a:rPr>
              <a:t>I can’t pitch accurately.”</a:t>
            </a:r>
            <a:endParaRPr b="0" lang="es-ES" sz="2400" spc="-1" strike="noStrike">
              <a:latin typeface="Arial"/>
            </a:endParaRPr>
          </a:p>
          <a:p>
            <a:pPr algn="ctr">
              <a:lnSpc>
                <a:spcPct val="100000"/>
              </a:lnSpc>
            </a:pPr>
            <a:r>
              <a:rPr b="1" lang="es-ES" sz="2400" spc="-1" strike="noStrike">
                <a:solidFill>
                  <a:srgbClr val="ff2600"/>
                </a:solidFill>
                <a:latin typeface="Arial"/>
                <a:ea typeface="Arial"/>
              </a:rPr>
              <a:t>“</a:t>
            </a:r>
            <a:r>
              <a:rPr b="1" lang="es-ES" sz="2400" spc="-1" strike="noStrike">
                <a:solidFill>
                  <a:srgbClr val="ff2600"/>
                </a:solidFill>
                <a:latin typeface="Arial"/>
                <a:ea typeface="Arial"/>
              </a:rPr>
              <a:t>My teacher said I would’t be a good musician”</a:t>
            </a:r>
            <a:r>
              <a:rPr b="0" lang="es-ES" sz="2400" spc="-1" strike="noStrike">
                <a:solidFill>
                  <a:srgbClr val="ff2600"/>
                </a:solidFill>
                <a:latin typeface="Arial"/>
                <a:ea typeface="Arial"/>
              </a:rPr>
              <a:t> </a:t>
            </a:r>
            <a:endParaRPr b="0" lang="es-ES" sz="2400" spc="-1" strike="noStrike">
              <a:latin typeface="Arial"/>
            </a:endParaRPr>
          </a:p>
        </p:txBody>
      </p:sp>
      <p:grpSp>
        <p:nvGrpSpPr>
          <p:cNvPr id="454" name="Group 3"/>
          <p:cNvGrpSpPr/>
          <p:nvPr/>
        </p:nvGrpSpPr>
        <p:grpSpPr>
          <a:xfrm>
            <a:off x="8102520" y="774720"/>
            <a:ext cx="4601880" cy="2801520"/>
            <a:chOff x="8102520" y="774720"/>
            <a:chExt cx="4601880" cy="2801520"/>
          </a:xfrm>
        </p:grpSpPr>
        <p:sp>
          <p:nvSpPr>
            <p:cNvPr id="455" name="CustomShape 4"/>
            <p:cNvSpPr/>
            <p:nvPr/>
          </p:nvSpPr>
          <p:spPr>
            <a:xfrm>
              <a:off x="8102520" y="774720"/>
              <a:ext cx="4601880" cy="2801520"/>
            </a:xfrm>
            <a:prstGeom prst="wedgeEllipseCallout">
              <a:avLst>
                <a:gd name="adj1" fmla="val -20833"/>
                <a:gd name="adj2" fmla="val 62500"/>
              </a:avLst>
            </a:prstGeom>
            <a:solidFill>
              <a:srgbClr val="00cc99"/>
            </a:solidFill>
            <a:ln w="3240">
              <a:solidFill>
                <a:srgbClr val="000000"/>
              </a:solidFill>
              <a:round/>
            </a:ln>
          </p:spPr>
          <p:style>
            <a:lnRef idx="0"/>
            <a:fillRef idx="0"/>
            <a:effectRef idx="0"/>
            <a:fontRef idx="minor"/>
          </p:style>
        </p:sp>
        <p:sp>
          <p:nvSpPr>
            <p:cNvPr id="456" name="CustomShape 5"/>
            <p:cNvSpPr/>
            <p:nvPr/>
          </p:nvSpPr>
          <p:spPr>
            <a:xfrm>
              <a:off x="8776440" y="1185120"/>
              <a:ext cx="3254040" cy="2295720"/>
            </a:xfrm>
            <a:prstGeom prst="rect">
              <a:avLst/>
            </a:prstGeom>
            <a:noFill/>
            <a:ln w="12600">
              <a:noFill/>
            </a:ln>
          </p:spPr>
          <p:style>
            <a:lnRef idx="0"/>
            <a:fillRef idx="0"/>
            <a:effectRef idx="0"/>
            <a:fontRef idx="minor"/>
          </p:style>
          <p:txBody>
            <a:bodyPr lIns="50760" rIns="50760" tIns="50760" bIns="50760"/>
            <a:p>
              <a:pPr algn="ctr">
                <a:lnSpc>
                  <a:spcPct val="100000"/>
                </a:lnSpc>
              </a:pPr>
              <a:r>
                <a:rPr b="0" lang="es-ES" sz="3600" spc="-1" strike="noStrike">
                  <a:solidFill>
                    <a:srgbClr val="625b48"/>
                  </a:solidFill>
                  <a:latin typeface="Matura MT Script Capitals"/>
                  <a:ea typeface="Matura MT Script Capitals"/>
                </a:rPr>
                <a:t>Get rid of those </a:t>
              </a:r>
              <a:endParaRPr b="0" lang="es-ES" sz="3600" spc="-1" strike="noStrike">
                <a:latin typeface="Arial"/>
              </a:endParaRPr>
            </a:p>
            <a:p>
              <a:pPr algn="ctr">
                <a:lnSpc>
                  <a:spcPct val="100000"/>
                </a:lnSpc>
              </a:pPr>
              <a:r>
                <a:rPr b="0" lang="es-ES" sz="3600" spc="-1" strike="noStrike">
                  <a:solidFill>
                    <a:srgbClr val="625b48"/>
                  </a:solidFill>
                  <a:latin typeface="Matura MT Script Capitals"/>
                  <a:ea typeface="Matura MT Script Capitals"/>
                </a:rPr>
                <a:t>horrible thoughts!!!!</a:t>
              </a:r>
              <a:endParaRPr b="0" lang="es-ES" sz="3600" spc="-1" strike="noStrike">
                <a:latin typeface="Arial"/>
              </a:endParaRPr>
            </a:p>
          </p:txBody>
        </p:sp>
      </p:grpSp>
    </p:spTree>
  </p:cSld>
  <p:transition spd="slow">
    <p:dissolve/>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CustomShape 1"/>
          <p:cNvSpPr/>
          <p:nvPr/>
        </p:nvSpPr>
        <p:spPr>
          <a:xfrm>
            <a:off x="4263120" y="3784680"/>
            <a:ext cx="4478040" cy="132084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4000" spc="-1" strike="noStrike">
                <a:solidFill>
                  <a:srgbClr val="ff2600"/>
                </a:solidFill>
                <a:latin typeface="Lucida Sans Unicode"/>
                <a:ea typeface="Lucida Sans Unicode"/>
              </a:rPr>
              <a:t>- Hello everyone!</a:t>
            </a:r>
            <a:endParaRPr b="0" lang="es-ES" sz="4000" spc="-1" strike="noStrike">
              <a:latin typeface="Arial"/>
            </a:endParaRPr>
          </a:p>
          <a:p>
            <a:pPr algn="ctr">
              <a:lnSpc>
                <a:spcPct val="100000"/>
              </a:lnSpc>
            </a:pPr>
            <a:r>
              <a:rPr b="0" lang="es-ES" sz="4000" spc="-1" strike="noStrike">
                <a:solidFill>
                  <a:srgbClr val="ff2600"/>
                </a:solidFill>
                <a:latin typeface="Lucida Sans Unicode"/>
                <a:ea typeface="Lucida Sans Unicode"/>
              </a:rPr>
              <a:t>- Hello Pedro!</a:t>
            </a:r>
            <a:endParaRPr b="0" lang="es-ES" sz="4000" spc="-1" strike="noStrike">
              <a:latin typeface="Arial"/>
            </a:endParaRPr>
          </a:p>
        </p:txBody>
      </p:sp>
      <p:sp>
        <p:nvSpPr>
          <p:cNvPr id="458" name="TextShape 2"/>
          <p:cNvSpPr txBox="1"/>
          <p:nvPr/>
        </p:nvSpPr>
        <p:spPr>
          <a:xfrm>
            <a:off x="1217520" y="457200"/>
            <a:ext cx="10794600" cy="2361960"/>
          </a:xfrm>
          <a:prstGeom prst="rect">
            <a:avLst/>
          </a:prstGeom>
          <a:noFill/>
          <a:ln w="12600">
            <a:noFill/>
          </a:ln>
        </p:spPr>
        <p:txBody>
          <a:bodyPr lIns="0" rIns="0" tIns="0" bIns="0" anchor="b"/>
          <a:p>
            <a:pPr>
              <a:lnSpc>
                <a:spcPct val="100000"/>
              </a:lnSpc>
            </a:pPr>
            <a:r>
              <a:rPr b="0" lang="es-ES" sz="4400" spc="-1" strike="noStrike">
                <a:solidFill>
                  <a:srgbClr val="04617b"/>
                </a:solidFill>
                <a:latin typeface="Calibri"/>
                <a:ea typeface="Calibri"/>
              </a:rPr>
              <a:t>	</a:t>
            </a:r>
            <a:r>
              <a:rPr b="0" lang="es-ES" sz="4400" spc="-1" strike="noStrike">
                <a:solidFill>
                  <a:srgbClr val="04617b"/>
                </a:solidFill>
                <a:latin typeface="Calibri"/>
                <a:ea typeface="Calibri"/>
              </a:rPr>
              <a:t>	</a:t>
            </a:r>
            <a:endParaRPr b="0" lang="es-ES" sz="4400" spc="-1" strike="noStrike">
              <a:solidFill>
                <a:srgbClr val="000000"/>
              </a:solidFill>
              <a:latin typeface="Helvetica Neue"/>
            </a:endParaRPr>
          </a:p>
        </p:txBody>
      </p:sp>
      <p:sp>
        <p:nvSpPr>
          <p:cNvPr id="459" name="CustomShape 3"/>
          <p:cNvSpPr/>
          <p:nvPr/>
        </p:nvSpPr>
        <p:spPr>
          <a:xfrm>
            <a:off x="2246040" y="2144880"/>
            <a:ext cx="4478040" cy="132084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4000" spc="-1" strike="noStrike">
                <a:solidFill>
                  <a:srgbClr val="9437ff"/>
                </a:solidFill>
                <a:latin typeface="Lucida Sans Unicode"/>
                <a:ea typeface="Lucida Sans Unicode"/>
              </a:rPr>
              <a:t>- Hello everyone!</a:t>
            </a:r>
            <a:endParaRPr b="0" lang="es-ES" sz="4000" spc="-1" strike="noStrike">
              <a:latin typeface="Arial"/>
            </a:endParaRPr>
          </a:p>
          <a:p>
            <a:pPr algn="ctr">
              <a:lnSpc>
                <a:spcPct val="100000"/>
              </a:lnSpc>
            </a:pPr>
            <a:r>
              <a:rPr b="0" lang="es-ES" sz="4000" spc="-1" strike="noStrike">
                <a:solidFill>
                  <a:srgbClr val="9437ff"/>
                </a:solidFill>
                <a:latin typeface="Lucida Sans Unicode"/>
                <a:ea typeface="Lucida Sans Unicode"/>
              </a:rPr>
              <a:t>- Hello Inky!</a:t>
            </a:r>
            <a:endParaRPr b="0" lang="es-ES" sz="4000" spc="-1" strike="noStrike">
              <a:latin typeface="Arial"/>
            </a:endParaRPr>
          </a:p>
        </p:txBody>
      </p:sp>
      <p:sp>
        <p:nvSpPr>
          <p:cNvPr id="460" name="CustomShape 4"/>
          <p:cNvSpPr/>
          <p:nvPr/>
        </p:nvSpPr>
        <p:spPr>
          <a:xfrm>
            <a:off x="5923440" y="6134040"/>
            <a:ext cx="4478040" cy="132084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4000" spc="-1" strike="noStrike">
                <a:solidFill>
                  <a:srgbClr val="4f8f00"/>
                </a:solidFill>
                <a:latin typeface="Lucida Sans Unicode"/>
                <a:ea typeface="Lucida Sans Unicode"/>
              </a:rPr>
              <a:t>- Hello everyone!</a:t>
            </a:r>
            <a:endParaRPr b="0" lang="es-ES" sz="4000" spc="-1" strike="noStrike">
              <a:latin typeface="Arial"/>
            </a:endParaRPr>
          </a:p>
          <a:p>
            <a:pPr algn="ctr">
              <a:lnSpc>
                <a:spcPct val="100000"/>
              </a:lnSpc>
            </a:pPr>
            <a:r>
              <a:rPr b="0" lang="es-ES" sz="4000" spc="-1" strike="noStrike">
                <a:solidFill>
                  <a:srgbClr val="4f8f00"/>
                </a:solidFill>
                <a:latin typeface="Lucida Sans Unicode"/>
                <a:ea typeface="Lucida Sans Unicode"/>
              </a:rPr>
              <a:t>- Hello Teddy!</a:t>
            </a:r>
            <a:endParaRPr b="0" lang="es-ES" sz="4000" spc="-1" strike="noStrike">
              <a:latin typeface="Arial"/>
            </a:endParaRPr>
          </a:p>
        </p:txBody>
      </p:sp>
      <p:pic>
        <p:nvPicPr>
          <p:cNvPr id="461" name="PasteboardData.tiff" descr=""/>
          <p:cNvPicPr/>
          <p:nvPr/>
        </p:nvPicPr>
        <p:blipFill>
          <a:blip r:embed="rId1"/>
          <a:stretch/>
        </p:blipFill>
        <p:spPr>
          <a:xfrm>
            <a:off x="237960" y="1996920"/>
            <a:ext cx="2031480" cy="2836440"/>
          </a:xfrm>
          <a:prstGeom prst="rect">
            <a:avLst/>
          </a:prstGeom>
          <a:ln w="12600">
            <a:noFill/>
          </a:ln>
        </p:spPr>
      </p:pic>
      <p:pic>
        <p:nvPicPr>
          <p:cNvPr id="462" name="PasteboardData.tiff" descr=""/>
          <p:cNvPicPr/>
          <p:nvPr/>
        </p:nvPicPr>
        <p:blipFill>
          <a:blip r:embed="rId2"/>
          <a:stretch/>
        </p:blipFill>
        <p:spPr>
          <a:xfrm>
            <a:off x="10388520" y="5540400"/>
            <a:ext cx="2031480" cy="2385720"/>
          </a:xfrm>
          <a:prstGeom prst="rect">
            <a:avLst/>
          </a:prstGeom>
          <a:ln w="12600">
            <a:noFill/>
          </a:ln>
        </p:spPr>
      </p:pic>
      <p:sp>
        <p:nvSpPr>
          <p:cNvPr id="463" name="CustomShape 5"/>
          <p:cNvSpPr/>
          <p:nvPr/>
        </p:nvSpPr>
        <p:spPr>
          <a:xfrm rot="19906200">
            <a:off x="101520" y="7022880"/>
            <a:ext cx="4917600" cy="1666440"/>
          </a:xfrm>
          <a:custGeom>
            <a:avLst/>
            <a:gdLst/>
            <a:ahLst/>
            <a:rect l="l" t="t" r="r" b="b"/>
            <a:pathLst>
              <a:path w="21600" h="21600">
                <a:moveTo>
                  <a:pt x="1830" y="0"/>
                </a:moveTo>
                <a:cubicBezTo>
                  <a:pt x="1628" y="0"/>
                  <a:pt x="1464" y="483"/>
                  <a:pt x="1464" y="1080"/>
                </a:cubicBezTo>
                <a:lnTo>
                  <a:pt x="1464" y="8643"/>
                </a:lnTo>
                <a:lnTo>
                  <a:pt x="0" y="10803"/>
                </a:lnTo>
                <a:lnTo>
                  <a:pt x="1464" y="12962"/>
                </a:lnTo>
                <a:lnTo>
                  <a:pt x="1464" y="20520"/>
                </a:lnTo>
                <a:cubicBezTo>
                  <a:pt x="1464" y="21117"/>
                  <a:pt x="1628" y="21600"/>
                  <a:pt x="1830" y="21600"/>
                </a:cubicBezTo>
                <a:lnTo>
                  <a:pt x="21234" y="21600"/>
                </a:lnTo>
                <a:cubicBezTo>
                  <a:pt x="21436" y="21600"/>
                  <a:pt x="21600" y="21117"/>
                  <a:pt x="21600" y="20520"/>
                </a:cubicBezTo>
                <a:lnTo>
                  <a:pt x="21600" y="1080"/>
                </a:lnTo>
                <a:cubicBezTo>
                  <a:pt x="21600" y="483"/>
                  <a:pt x="21436" y="0"/>
                  <a:pt x="21234" y="0"/>
                </a:cubicBezTo>
                <a:lnTo>
                  <a:pt x="1830" y="0"/>
                </a:lnTo>
                <a:close/>
              </a:path>
            </a:pathLst>
          </a:custGeom>
          <a:solidFill>
            <a:srgbClr val="ffffff"/>
          </a:solidFill>
          <a:ln w="12600">
            <a:noFill/>
          </a:ln>
        </p:spPr>
        <p:style>
          <a:lnRef idx="0"/>
          <a:fillRef idx="0"/>
          <a:effectRef idx="0"/>
          <a:fontRef idx="minor"/>
        </p:style>
      </p:sp>
      <p:sp>
        <p:nvSpPr>
          <p:cNvPr id="464" name="CustomShape 6"/>
          <p:cNvSpPr/>
          <p:nvPr/>
        </p:nvSpPr>
        <p:spPr>
          <a:xfrm rot="19977600">
            <a:off x="910080" y="6287400"/>
            <a:ext cx="4537440" cy="71172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4000" spc="-1" strike="noStrike">
                <a:solidFill>
                  <a:srgbClr val="ff2600"/>
                </a:solidFill>
                <a:latin typeface="Lucida Sans Unicode"/>
                <a:ea typeface="Lucida Sans Unicode"/>
              </a:rPr>
              <a:t>Signals game!!!!!</a:t>
            </a:r>
            <a:endParaRPr b="0" lang="es-ES" sz="4000" spc="-1" strike="noStrike">
              <a:latin typeface="Arial"/>
            </a:endParaRPr>
          </a:p>
        </p:txBody>
      </p:sp>
      <p:sp>
        <p:nvSpPr>
          <p:cNvPr id="465" name="CustomShape 7"/>
          <p:cNvSpPr/>
          <p:nvPr/>
        </p:nvSpPr>
        <p:spPr>
          <a:xfrm>
            <a:off x="9022680" y="1420560"/>
            <a:ext cx="2757240" cy="3096000"/>
          </a:xfrm>
          <a:prstGeom prst="star5">
            <a:avLst>
              <a:gd name="adj" fmla="val 19100"/>
              <a:gd name="hf" fmla="val 105146"/>
              <a:gd name="vf" fmla="val 110557"/>
            </a:avLst>
          </a:prstGeom>
          <a:solidFill>
            <a:srgbClr val="ffc000"/>
          </a:solidFill>
          <a:ln w="12600">
            <a:noFill/>
          </a:ln>
        </p:spPr>
        <p:style>
          <a:lnRef idx="0"/>
          <a:fillRef idx="0"/>
          <a:effectRef idx="0"/>
          <a:fontRef idx="minor"/>
        </p:style>
      </p:sp>
      <p:sp>
        <p:nvSpPr>
          <p:cNvPr id="466" name="CustomShape 8"/>
          <p:cNvSpPr/>
          <p:nvPr/>
        </p:nvSpPr>
        <p:spPr>
          <a:xfrm>
            <a:off x="1533960" y="340200"/>
            <a:ext cx="10755000" cy="701280"/>
          </a:xfrm>
          <a:prstGeom prst="rect">
            <a:avLst/>
          </a:prstGeom>
          <a:solidFill>
            <a:srgbClr val="ffffff"/>
          </a:solidFill>
          <a:ln w="55080">
            <a:solidFill>
              <a:schemeClr val="accent2"/>
            </a:solidFill>
            <a:miter/>
          </a:ln>
        </p:spPr>
        <p:style>
          <a:lnRef idx="0"/>
          <a:fillRef idx="0"/>
          <a:effectRef idx="0"/>
          <a:fontRef idx="minor"/>
        </p:style>
        <p:txBody>
          <a:bodyPr lIns="45720" rIns="45720"/>
          <a:p>
            <a:pPr algn="ctr">
              <a:lnSpc>
                <a:spcPct val="100000"/>
              </a:lnSpc>
            </a:pPr>
            <a:r>
              <a:rPr b="0" lang="es-ES" sz="4000" spc="-1" strike="noStrike">
                <a:solidFill>
                  <a:srgbClr val="009dd9"/>
                </a:solidFill>
                <a:latin typeface="Lucida Sans Unicode"/>
                <a:ea typeface="Lucida Sans Unicode"/>
              </a:rPr>
              <a:t>Make singing as natural as speaking</a:t>
            </a:r>
            <a:endParaRPr b="0" lang="es-ES" sz="4000" spc="-1" strike="noStrike">
              <a:latin typeface="Arial"/>
            </a:endParaRPr>
          </a:p>
        </p:txBody>
      </p:sp>
      <p:sp>
        <p:nvSpPr>
          <p:cNvPr id="467" name="CustomShape 9"/>
          <p:cNvSpPr/>
          <p:nvPr/>
        </p:nvSpPr>
        <p:spPr>
          <a:xfrm>
            <a:off x="10030680" y="2572560"/>
            <a:ext cx="1656000" cy="1189080"/>
          </a:xfrm>
          <a:prstGeom prst="rect">
            <a:avLst/>
          </a:prstGeom>
          <a:noFill/>
          <a:ln w="12600">
            <a:noFill/>
          </a:ln>
        </p:spPr>
        <p:style>
          <a:lnRef idx="0"/>
          <a:fillRef idx="0"/>
          <a:effectRef idx="0"/>
          <a:fontRef idx="minor"/>
        </p:style>
        <p:txBody>
          <a:bodyPr lIns="45720" rIns="45720"/>
          <a:p>
            <a:pPr>
              <a:lnSpc>
                <a:spcPct val="100000"/>
              </a:lnSpc>
            </a:pPr>
            <a:r>
              <a:rPr b="0" lang="es-ES" sz="7200" spc="-1" strike="noStrike">
                <a:solidFill>
                  <a:srgbClr val="000000"/>
                </a:solidFill>
                <a:latin typeface="Calibri"/>
                <a:ea typeface="Calibri"/>
              </a:rPr>
              <a:t>H</a:t>
            </a:r>
            <a:endParaRPr b="0" lang="es-ES" sz="7200" spc="-1" strike="noStrike">
              <a:latin typeface="Arial"/>
            </a:endParaRPr>
          </a:p>
        </p:txBody>
      </p:sp>
      <p:grpSp>
        <p:nvGrpSpPr>
          <p:cNvPr id="468" name="Group 10"/>
          <p:cNvGrpSpPr/>
          <p:nvPr/>
        </p:nvGrpSpPr>
        <p:grpSpPr>
          <a:xfrm>
            <a:off x="3117960" y="6388920"/>
            <a:ext cx="2757240" cy="3096000"/>
            <a:chOff x="3117960" y="6388920"/>
            <a:chExt cx="2757240" cy="3096000"/>
          </a:xfrm>
        </p:grpSpPr>
        <p:sp>
          <p:nvSpPr>
            <p:cNvPr id="469" name="CustomShape 11"/>
            <p:cNvSpPr/>
            <p:nvPr/>
          </p:nvSpPr>
          <p:spPr>
            <a:xfrm>
              <a:off x="3117960" y="6388920"/>
              <a:ext cx="2757240" cy="3096000"/>
            </a:xfrm>
            <a:prstGeom prst="star5">
              <a:avLst>
                <a:gd name="adj" fmla="val 19100"/>
                <a:gd name="hf" fmla="val 105146"/>
                <a:gd name="vf" fmla="val 110557"/>
              </a:avLst>
            </a:prstGeom>
            <a:solidFill>
              <a:srgbClr val="ffc000"/>
            </a:solidFill>
            <a:ln w="12600">
              <a:noFill/>
            </a:ln>
          </p:spPr>
          <p:style>
            <a:lnRef idx="0"/>
            <a:fillRef idx="0"/>
            <a:effectRef idx="0"/>
            <a:fontRef idx="minor"/>
          </p:style>
        </p:sp>
        <p:sp>
          <p:nvSpPr>
            <p:cNvPr id="470" name="CustomShape 12"/>
            <p:cNvSpPr/>
            <p:nvPr/>
          </p:nvSpPr>
          <p:spPr>
            <a:xfrm>
              <a:off x="3970080" y="7567920"/>
              <a:ext cx="1053000" cy="1189440"/>
            </a:xfrm>
            <a:prstGeom prst="rect">
              <a:avLst/>
            </a:prstGeom>
            <a:noFill/>
            <a:ln w="12600">
              <a:noFill/>
            </a:ln>
          </p:spPr>
          <p:style>
            <a:lnRef idx="0"/>
            <a:fillRef idx="0"/>
            <a:effectRef idx="0"/>
            <a:fontRef idx="minor"/>
          </p:style>
          <p:txBody>
            <a:bodyPr lIns="45720" rIns="45720" anchor="ctr"/>
            <a:p>
              <a:pPr algn="ctr">
                <a:lnSpc>
                  <a:spcPct val="100000"/>
                </a:lnSpc>
              </a:pPr>
              <a:r>
                <a:rPr b="0" lang="es-ES" sz="7200" spc="-1" strike="noStrike">
                  <a:solidFill>
                    <a:srgbClr val="625b48"/>
                  </a:solidFill>
                  <a:latin typeface="Lucida Sans Unicode"/>
                  <a:ea typeface="Lucida Sans Unicode"/>
                </a:rPr>
                <a:t>S</a:t>
              </a:r>
              <a:endParaRPr b="0" lang="es-ES" sz="7200" spc="-1" strike="noStrike">
                <a:latin typeface="Arial"/>
              </a:endParaRPr>
            </a:p>
          </p:txBody>
        </p:sp>
      </p:grpSp>
    </p:spTree>
  </p:cSld>
  <p:transition spd="slow">
    <p:dissolve/>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TextShape 1"/>
          <p:cNvSpPr txBox="1"/>
          <p:nvPr/>
        </p:nvSpPr>
        <p:spPr>
          <a:xfrm>
            <a:off x="1461960" y="412920"/>
            <a:ext cx="10296000" cy="1625400"/>
          </a:xfrm>
          <a:prstGeom prst="rect">
            <a:avLst/>
          </a:prstGeom>
          <a:noFill/>
          <a:ln w="12600">
            <a:noFill/>
          </a:ln>
        </p:spPr>
        <p:txBody>
          <a:bodyPr lIns="0" rIns="0" tIns="0" bIns="0" anchor="b"/>
          <a:p>
            <a:pPr>
              <a:lnSpc>
                <a:spcPct val="100000"/>
              </a:lnSpc>
            </a:pPr>
            <a:r>
              <a:rPr b="0" lang="es-ES" sz="4500" spc="-1" strike="noStrike">
                <a:solidFill>
                  <a:srgbClr val="04617b"/>
                </a:solidFill>
                <a:latin typeface="Calibri"/>
                <a:ea typeface="Calibri"/>
              </a:rPr>
              <a:t>Make singing as natural as speaking</a:t>
            </a:r>
            <a:endParaRPr b="0" lang="es-ES" sz="4500" spc="-1" strike="noStrike">
              <a:solidFill>
                <a:srgbClr val="000000"/>
              </a:solidFill>
              <a:latin typeface="Helvetica Neue"/>
            </a:endParaRPr>
          </a:p>
        </p:txBody>
      </p:sp>
      <p:sp>
        <p:nvSpPr>
          <p:cNvPr id="472" name="TextShape 2"/>
          <p:cNvSpPr txBox="1"/>
          <p:nvPr/>
        </p:nvSpPr>
        <p:spPr>
          <a:xfrm>
            <a:off x="0" y="3005280"/>
            <a:ext cx="9261000" cy="7094160"/>
          </a:xfrm>
          <a:prstGeom prst="rect">
            <a:avLst/>
          </a:prstGeom>
          <a:noFill/>
          <a:ln w="12600">
            <a:noFill/>
          </a:ln>
        </p:spPr>
        <p:txBody>
          <a:bodyPr lIns="65160" rIns="65160" tIns="65160" bIns="65160"/>
          <a:p>
            <a:pPr marL="485640" indent="-485280">
              <a:lnSpc>
                <a:spcPct val="100000"/>
              </a:lnSpc>
              <a:spcBef>
                <a:spcPts val="799"/>
              </a:spcBef>
              <a:buBlip>
                <a:blip r:embed="rId1"/>
              </a:buBlip>
            </a:pPr>
            <a:r>
              <a:rPr b="0" lang="es-ES" sz="3400" spc="-1" strike="noStrike">
                <a:solidFill>
                  <a:srgbClr val="000000"/>
                </a:solidFill>
                <a:latin typeface="Constantia"/>
                <a:ea typeface="Constantia"/>
              </a:rPr>
              <a:t>Signals game:</a:t>
            </a:r>
            <a:endParaRPr b="0" lang="es-ES" sz="3400" spc="-1" strike="noStrike">
              <a:solidFill>
                <a:srgbClr val="000000"/>
              </a:solidFill>
              <a:latin typeface="Constantia"/>
            </a:endParaRPr>
          </a:p>
          <a:p>
            <a:pPr lvl="1" marL="847800" indent="-485280">
              <a:lnSpc>
                <a:spcPct val="100000"/>
              </a:lnSpc>
              <a:spcBef>
                <a:spcPts val="799"/>
              </a:spcBef>
              <a:buBlip>
                <a:blip r:embed="rId2"/>
              </a:buBlip>
            </a:pPr>
            <a:r>
              <a:rPr b="0" lang="es-ES" sz="3400" spc="-1" strike="noStrike">
                <a:solidFill>
                  <a:srgbClr val="000000"/>
                </a:solidFill>
                <a:latin typeface="Constantia"/>
                <a:ea typeface="Constantia"/>
              </a:rPr>
              <a:t>Stand up! </a:t>
            </a:r>
            <a:endParaRPr b="0" lang="es-ES" sz="3400" spc="-1" strike="noStrike">
              <a:solidFill>
                <a:srgbClr val="000000"/>
              </a:solidFill>
              <a:latin typeface="Constantia"/>
            </a:endParaRPr>
          </a:p>
          <a:p>
            <a:pPr lvl="1" marL="847800" indent="-485280">
              <a:lnSpc>
                <a:spcPct val="100000"/>
              </a:lnSpc>
              <a:spcBef>
                <a:spcPts val="799"/>
              </a:spcBef>
              <a:buBlip>
                <a:blip r:embed="rId3"/>
              </a:buBlip>
            </a:pPr>
            <a:r>
              <a:rPr b="0" lang="es-ES" sz="3400" spc="-1" strike="noStrike">
                <a:solidFill>
                  <a:srgbClr val="000000"/>
                </a:solidFill>
                <a:latin typeface="Constantia"/>
                <a:ea typeface="Constantia"/>
              </a:rPr>
              <a:t>Sit down! </a:t>
            </a:r>
            <a:endParaRPr b="0" lang="es-ES" sz="3400" spc="-1" strike="noStrike">
              <a:solidFill>
                <a:srgbClr val="000000"/>
              </a:solidFill>
              <a:latin typeface="Constantia"/>
            </a:endParaRPr>
          </a:p>
          <a:p>
            <a:pPr lvl="1" marL="847800" indent="-485280">
              <a:lnSpc>
                <a:spcPct val="100000"/>
              </a:lnSpc>
              <a:spcBef>
                <a:spcPts val="799"/>
              </a:spcBef>
              <a:buBlip>
                <a:blip r:embed="rId4"/>
              </a:buBlip>
            </a:pPr>
            <a:r>
              <a:rPr b="0" lang="es-ES" sz="3400" spc="-1" strike="noStrike">
                <a:solidFill>
                  <a:srgbClr val="000000"/>
                </a:solidFill>
                <a:latin typeface="Constantia"/>
                <a:ea typeface="Constantia"/>
              </a:rPr>
              <a:t>Turn yourself around! </a:t>
            </a:r>
            <a:endParaRPr b="0" lang="es-ES" sz="3400" spc="-1" strike="noStrike">
              <a:solidFill>
                <a:srgbClr val="000000"/>
              </a:solidFill>
              <a:latin typeface="Constantia"/>
            </a:endParaRPr>
          </a:p>
          <a:p>
            <a:pPr lvl="1" marL="847800" indent="-485280">
              <a:lnSpc>
                <a:spcPct val="100000"/>
              </a:lnSpc>
              <a:spcBef>
                <a:spcPts val="799"/>
              </a:spcBef>
              <a:buBlip>
                <a:blip r:embed="rId5"/>
              </a:buBlip>
            </a:pPr>
            <a:r>
              <a:rPr b="0" lang="es-ES" sz="3400" spc="-1" strike="noStrike">
                <a:solidFill>
                  <a:srgbClr val="000000"/>
                </a:solidFill>
                <a:latin typeface="Constantia"/>
                <a:ea typeface="Constantia"/>
              </a:rPr>
              <a:t>Come and make a circle</a:t>
            </a:r>
            <a:endParaRPr b="0" lang="es-ES" sz="3400" spc="-1" strike="noStrike">
              <a:solidFill>
                <a:srgbClr val="000000"/>
              </a:solidFill>
              <a:latin typeface="Constantia"/>
            </a:endParaRPr>
          </a:p>
        </p:txBody>
      </p:sp>
      <p:pic>
        <p:nvPicPr>
          <p:cNvPr id="473" name="Picture 2" descr=""/>
          <p:cNvPicPr/>
          <p:nvPr/>
        </p:nvPicPr>
        <p:blipFill>
          <a:blip r:embed="rId6"/>
          <a:stretch/>
        </p:blipFill>
        <p:spPr>
          <a:xfrm rot="20597400">
            <a:off x="6646320" y="5453280"/>
            <a:ext cx="5703480" cy="3489120"/>
          </a:xfrm>
          <a:prstGeom prst="rect">
            <a:avLst/>
          </a:prstGeom>
          <a:ln w="12600">
            <a:noFill/>
          </a:ln>
        </p:spPr>
      </p:pic>
      <p:pic>
        <p:nvPicPr>
          <p:cNvPr id="474" name="Picture 1" descr="">
            <a:hlinkClick r:id="" action="ppaction://media"/>
          </p:cNvPr>
          <p:cNvPicPr/>
          <p:nvPr>
            <a:videoFile r:link="rId7"/>
            <p:extLst>
              <p:ext uri="{DAA4B4D4-6D71-4841-9C94-3DE7FCFB9230}">
                <p14:media r:embed="rId8"/>
              </p:ext>
            </p:extLst>
          </p:nvPr>
        </p:nvPicPr>
        <p:blipFill>
          <a:blip r:embed="rId9"/>
        </p:blipFill>
        <p:spPr>
          <a:xfrm>
            <a:off x="2930400" y="3805200"/>
            <a:ext cx="304560" cy="304560"/>
          </a:xfrm>
          <a:prstGeom prst="rect">
            <a:avLst/>
          </a:prstGeom>
          <a:ln>
            <a:noFill/>
          </a:ln>
        </p:spPr>
      </p:pic>
      <p:pic>
        <p:nvPicPr>
          <p:cNvPr id="475" name="Picture 2" descr="">
            <a:hlinkClick r:id="" action="ppaction://media"/>
          </p:cNvPr>
          <p:cNvPicPr/>
          <p:nvPr>
            <a:videoFile r:link="rId10"/>
            <p:extLst>
              <p:ext uri="{DAA4B4D4-6D71-4841-9C94-3DE7FCFB9230}">
                <p14:media r:embed="rId11"/>
              </p:ext>
            </p:extLst>
          </p:nvPr>
        </p:nvPicPr>
        <p:blipFill>
          <a:blip r:embed="rId12"/>
        </p:blipFill>
        <p:spPr>
          <a:xfrm>
            <a:off x="2930400" y="4448160"/>
            <a:ext cx="304560" cy="304560"/>
          </a:xfrm>
          <a:prstGeom prst="rect">
            <a:avLst/>
          </a:prstGeom>
          <a:ln>
            <a:noFill/>
          </a:ln>
        </p:spPr>
      </p:pic>
      <p:pic>
        <p:nvPicPr>
          <p:cNvPr id="476" name="Picture 3" descr="">
            <a:hlinkClick r:id="" action="ppaction://media"/>
          </p:cNvPr>
          <p:cNvPicPr/>
          <p:nvPr>
            <a:videoFile r:link="rId13"/>
            <p:extLst>
              <p:ext uri="{DAA4B4D4-6D71-4841-9C94-3DE7FCFB9230}">
                <p14:media r:embed="rId14"/>
              </p:ext>
            </p:extLst>
          </p:nvPr>
        </p:nvPicPr>
        <p:blipFill>
          <a:blip r:embed="rId15"/>
        </p:blipFill>
        <p:spPr>
          <a:xfrm>
            <a:off x="5359320" y="4948200"/>
            <a:ext cx="304560" cy="304560"/>
          </a:xfrm>
          <a:prstGeom prst="rect">
            <a:avLst/>
          </a:prstGeom>
          <a:ln>
            <a:noFill/>
          </a:ln>
        </p:spPr>
      </p:pic>
      <p:pic>
        <p:nvPicPr>
          <p:cNvPr id="477" name="Picture 4" descr="">
            <a:hlinkClick r:id="" action="ppaction://media"/>
          </p:cNvPr>
          <p:cNvPicPr/>
          <p:nvPr>
            <a:videoFile r:link="rId16"/>
            <p:extLst>
              <p:ext uri="{DAA4B4D4-6D71-4841-9C94-3DE7FCFB9230}">
                <p14:media r:embed="rId17"/>
              </p:ext>
            </p:extLst>
          </p:nvPr>
        </p:nvPicPr>
        <p:blipFill>
          <a:blip r:embed="rId18"/>
        </p:blipFill>
        <p:spPr>
          <a:xfrm>
            <a:off x="5716440" y="5734080"/>
            <a:ext cx="304560" cy="304560"/>
          </a:xfrm>
          <a:prstGeom prst="rect">
            <a:avLst/>
          </a:prstGeom>
          <a:ln>
            <a:noFill/>
          </a:ln>
        </p:spPr>
      </p:pic>
    </p:spTree>
  </p:cSld>
  <p:transition spd="slow">
    <p:dissolve/>
  </p:transition>
  <p:timing>
    <p:tnLst>
      <p:par>
        <p:cTn id="40" dur="indefinite" restart="never" nodeType="tmRoot">
          <p:childTnLst>
            <p:seq>
              <p:cTn id="41" restart="whenNotActive" nodeType="interactiveSeq" fill="hold">
                <p:childTnLst>
                  <p:par>
                    <p:cTn id="42" fill="hold">
                      <p:stCondLst>
                        <p:cond delay="0"/>
                      </p:stCondLst>
                      <p:childTnLst>
                        <p:par>
                          <p:cTn id="43" fill="hold">
                            <p:stCondLst>
                              <p:cond delay="0"/>
                            </p:stCondLst>
                            <p:childTnLst>
                              <p:par>
                                <p:cTn id="44" nodeType="clickEffect" fill="hold" presetClass="mediacall">
                                  <p:stCondLst>
                                    <p:cond delay="0"/>
                                  </p:stCondLst>
                                  <p:childTnLst>
                                    <p:cmd type="call">
                                      <p:cBhvr>
                                        <p:cTn id="45" dur="2964" fill="hold"/>
                                        <p:tgtEl>
                                          <p:spTgt spid="474"/>
                                        </p:tgtEl>
                                      </p:cBhvr>
                                    </p:cmd>
                                  </p:childTnLst>
                                </p:cTn>
                              </p:par>
                            </p:childTnLst>
                          </p:cTn>
                        </p:par>
                      </p:childTnLst>
                    </p:cTn>
                  </p:par>
                </p:childTnLst>
              </p:cTn>
              <p:prevCondLst>
                <p:cond delay="0" evt="onPrev">
                  <p:tgtEl>
                    <p:sldTgt/>
                  </p:tgtEl>
                </p:cond>
              </p:prevCondLst>
              <p:nextCondLst>
                <p:cond delay="0" evt="onNext">
                  <p:tgtEl>
                    <p:sldTgt/>
                  </p:tgtEl>
                </p:cond>
              </p:nextCondLst>
            </p:seq>
            <p:seq>
              <p:cTn id="46" restart="whenNotActive" nodeType="interactiveSeq" fill="hold">
                <p:childTnLst>
                  <p:par>
                    <p:cTn id="47" fill="hold">
                      <p:stCondLst>
                        <p:cond delay="0"/>
                      </p:stCondLst>
                      <p:childTnLst>
                        <p:par>
                          <p:cTn id="48" fill="hold">
                            <p:stCondLst>
                              <p:cond delay="0"/>
                            </p:stCondLst>
                            <p:childTnLst>
                              <p:par>
                                <p:cTn id="49" nodeType="clickEffect" fill="hold" presetClass="mediacall">
                                  <p:stCondLst>
                                    <p:cond delay="0"/>
                                  </p:stCondLst>
                                  <p:childTnLst>
                                    <p:cmd type="call">
                                      <p:cBhvr>
                                        <p:cTn id="50" dur="2598" fill="hold"/>
                                        <p:tgtEl>
                                          <p:spTgt spid="475"/>
                                        </p:tgtEl>
                                      </p:cBhvr>
                                    </p:cmd>
                                  </p:childTnLst>
                                </p:cTn>
                              </p:par>
                            </p:childTnLst>
                          </p:cTn>
                        </p:par>
                      </p:childTnLst>
                    </p:cTn>
                  </p:par>
                </p:childTnLst>
              </p:cTn>
              <p:prevCondLst>
                <p:cond delay="0" evt="onPrev">
                  <p:tgtEl>
                    <p:sldTgt/>
                  </p:tgtEl>
                </p:cond>
              </p:prevCondLst>
              <p:nextCondLst>
                <p:cond delay="0" evt="onNext">
                  <p:tgtEl>
                    <p:sldTgt/>
                  </p:tgtEl>
                </p:cond>
              </p:nextCondLst>
            </p:seq>
            <p:seq>
              <p:cTn id="51" restart="whenNotActive" nodeType="interactiveSeq" fill="hold">
                <p:childTnLst>
                  <p:par>
                    <p:cTn id="52" fill="hold">
                      <p:stCondLst>
                        <p:cond delay="0"/>
                      </p:stCondLst>
                      <p:childTnLst>
                        <p:par>
                          <p:cTn id="53" fill="hold">
                            <p:stCondLst>
                              <p:cond delay="0"/>
                            </p:stCondLst>
                            <p:childTnLst>
                              <p:par>
                                <p:cTn id="54" nodeType="clickEffect" fill="hold" presetClass="mediacall">
                                  <p:stCondLst>
                                    <p:cond delay="0"/>
                                  </p:stCondLst>
                                  <p:childTnLst>
                                    <p:cmd type="call">
                                      <p:cBhvr>
                                        <p:cTn id="55" dur="3208" fill="hold"/>
                                        <p:tgtEl>
                                          <p:spTgt spid="476"/>
                                        </p:tgtEl>
                                      </p:cBhvr>
                                    </p:cmd>
                                  </p:childTnLst>
                                </p:cTn>
                              </p:par>
                            </p:childTnLst>
                          </p:cTn>
                        </p:par>
                      </p:childTnLst>
                    </p:cTn>
                  </p:par>
                </p:childTnLst>
              </p:cTn>
              <p:prevCondLst>
                <p:cond delay="0" evt="onPrev">
                  <p:tgtEl>
                    <p:sldTgt/>
                  </p:tgtEl>
                </p:cond>
              </p:prevCondLst>
              <p:nextCondLst>
                <p:cond delay="0" evt="onNext">
                  <p:tgtEl>
                    <p:sldTgt/>
                  </p:tgtEl>
                </p:cond>
              </p:nextCondLst>
            </p:seq>
            <p:seq>
              <p:cTn id="56" restart="whenNotActive" nodeType="interactiveSeq" fill="hold">
                <p:childTnLst>
                  <p:par>
                    <p:cTn id="57" fill="hold">
                      <p:stCondLst>
                        <p:cond delay="0"/>
                      </p:stCondLst>
                      <p:childTnLst>
                        <p:par>
                          <p:cTn id="58" fill="hold">
                            <p:stCondLst>
                              <p:cond delay="0"/>
                            </p:stCondLst>
                            <p:childTnLst>
                              <p:par>
                                <p:cTn id="59" nodeType="clickEffect" fill="hold" presetClass="mediacall">
                                  <p:stCondLst>
                                    <p:cond delay="0"/>
                                  </p:stCondLst>
                                  <p:childTnLst>
                                    <p:cmd type="call">
                                      <p:cBhvr>
                                        <p:cTn id="60" dur="3462" fill="hold"/>
                                        <p:tgtEl>
                                          <p:spTgt spid="477"/>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TextShape 1"/>
          <p:cNvSpPr txBox="1"/>
          <p:nvPr/>
        </p:nvSpPr>
        <p:spPr>
          <a:xfrm>
            <a:off x="741240" y="628560"/>
            <a:ext cx="11540880" cy="138708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Cuckoo!!</a:t>
            </a:r>
            <a:endParaRPr b="0" lang="es-ES" sz="7100" spc="-1" strike="noStrike">
              <a:solidFill>
                <a:srgbClr val="000000"/>
              </a:solidFill>
              <a:latin typeface="Helvetica Neue"/>
            </a:endParaRPr>
          </a:p>
        </p:txBody>
      </p:sp>
      <p:pic>
        <p:nvPicPr>
          <p:cNvPr id="479" name="Picture 2" descr=""/>
          <p:cNvPicPr/>
          <p:nvPr/>
        </p:nvPicPr>
        <p:blipFill>
          <a:blip r:embed="rId1"/>
          <a:stretch/>
        </p:blipFill>
        <p:spPr>
          <a:xfrm rot="19738800">
            <a:off x="7162560" y="1303560"/>
            <a:ext cx="4096800" cy="2303280"/>
          </a:xfrm>
          <a:prstGeom prst="rect">
            <a:avLst/>
          </a:prstGeom>
          <a:ln w="12600">
            <a:noFill/>
          </a:ln>
        </p:spPr>
      </p:pic>
      <p:sp>
        <p:nvSpPr>
          <p:cNvPr id="480" name="CustomShape 2"/>
          <p:cNvSpPr/>
          <p:nvPr/>
        </p:nvSpPr>
        <p:spPr>
          <a:xfrm>
            <a:off x="1027440" y="5668920"/>
            <a:ext cx="8750520" cy="1737720"/>
          </a:xfrm>
          <a:prstGeom prst="rect">
            <a:avLst/>
          </a:prstGeom>
          <a:noFill/>
          <a:ln w="12600">
            <a:noFill/>
          </a:ln>
        </p:spPr>
        <p:style>
          <a:lnRef idx="0"/>
          <a:fillRef idx="0"/>
          <a:effectRef idx="0"/>
          <a:fontRef idx="minor"/>
        </p:style>
        <p:txBody>
          <a:bodyPr wrap="none" lIns="45720" rIns="45720"/>
          <a:p>
            <a:pPr algn="ctr">
              <a:lnSpc>
                <a:spcPct val="100000"/>
              </a:lnSpc>
            </a:pPr>
            <a:r>
              <a:rPr b="0" lang="es-ES" sz="5400" spc="-1" strike="noStrike">
                <a:solidFill>
                  <a:srgbClr val="625b48"/>
                </a:solidFill>
                <a:latin typeface="Lucida Sans Unicode"/>
                <a:ea typeface="Lucida Sans Unicode"/>
              </a:rPr>
              <a:t>Cuckoo!! Where are you?</a:t>
            </a:r>
            <a:endParaRPr b="0" lang="es-ES" sz="5400" spc="-1" strike="noStrike">
              <a:latin typeface="Arial"/>
            </a:endParaRPr>
          </a:p>
          <a:p>
            <a:pPr algn="ctr">
              <a:lnSpc>
                <a:spcPct val="100000"/>
              </a:lnSpc>
            </a:pPr>
            <a:r>
              <a:rPr b="0" lang="es-ES" sz="5400" spc="-1" strike="noStrike">
                <a:solidFill>
                  <a:srgbClr val="625b48"/>
                </a:solidFill>
                <a:latin typeface="Lucida Sans Unicode"/>
                <a:ea typeface="Lucida Sans Unicode"/>
              </a:rPr>
              <a:t>Here I am! I see you!!</a:t>
            </a:r>
            <a:endParaRPr b="0" lang="es-ES" sz="5400" spc="-1" strike="noStrike">
              <a:latin typeface="Arial"/>
            </a:endParaRPr>
          </a:p>
        </p:txBody>
      </p:sp>
      <p:pic>
        <p:nvPicPr>
          <p:cNvPr id="481" name="Picture 4" descr=""/>
          <p:cNvPicPr/>
          <p:nvPr/>
        </p:nvPicPr>
        <p:blipFill>
          <a:blip r:embed="rId2"/>
          <a:stretch/>
        </p:blipFill>
        <p:spPr>
          <a:xfrm>
            <a:off x="2181240" y="2139840"/>
            <a:ext cx="4306680" cy="3109680"/>
          </a:xfrm>
          <a:prstGeom prst="rect">
            <a:avLst/>
          </a:prstGeom>
          <a:ln w="12600">
            <a:noFill/>
          </a:ln>
        </p:spPr>
      </p:pic>
      <p:pic>
        <p:nvPicPr>
          <p:cNvPr id="482" name="Picture 1" descr="">
            <a:hlinkClick r:id="" action="ppaction://media"/>
          </p:cNvPr>
          <p:cNvPicPr/>
          <p:nvPr>
            <a:videoFile r:link="rId3"/>
            <p:extLst>
              <p:ext uri="{DAA4B4D4-6D71-4841-9C94-3DE7FCFB9230}">
                <p14:media r:embed="rId4"/>
              </p:ext>
            </p:extLst>
          </p:nvPr>
        </p:nvPicPr>
        <p:blipFill>
          <a:blip r:embed="rId5"/>
        </p:blipFill>
        <p:spPr>
          <a:xfrm>
            <a:off x="7502400" y="2376360"/>
            <a:ext cx="999720" cy="999720"/>
          </a:xfrm>
          <a:prstGeom prst="rect">
            <a:avLst/>
          </a:prstGeom>
          <a:ln>
            <a:noFill/>
          </a:ln>
        </p:spPr>
      </p:pic>
    </p:spTree>
  </p:cSld>
  <p:transition spd="slow">
    <p:dissolve/>
  </p:transition>
  <p:timing>
    <p:tnLst>
      <p:par>
        <p:cTn id="61" dur="indefinite" restart="never" nodeType="tmRoot">
          <p:childTnLst>
            <p:seq>
              <p:cTn id="62" restart="whenNotActive" nodeType="interactiveSeq" fill="hold">
                <p:childTnLst>
                  <p:par>
                    <p:cTn id="63" fill="hold">
                      <p:stCondLst>
                        <p:cond delay="0"/>
                      </p:stCondLst>
                      <p:childTnLst>
                        <p:par>
                          <p:cTn id="64" fill="hold">
                            <p:stCondLst>
                              <p:cond delay="0"/>
                            </p:stCondLst>
                            <p:childTnLst>
                              <p:par>
                                <p:cTn id="65" nodeType="clickEffect" fill="hold" presetClass="mediacall">
                                  <p:stCondLst>
                                    <p:cond delay="0"/>
                                  </p:stCondLst>
                                  <p:childTnLst>
                                    <p:cmd type="call">
                                      <p:cBhvr>
                                        <p:cTn id="66" dur="8267" fill="hold"/>
                                        <p:tgtEl>
                                          <p:spTgt spid="482"/>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TextShape 1"/>
          <p:cNvSpPr txBox="1"/>
          <p:nvPr/>
        </p:nvSpPr>
        <p:spPr>
          <a:xfrm>
            <a:off x="1162080" y="768240"/>
            <a:ext cx="10794600" cy="236196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484" name="Once+I+caught+a+fish+alive.jpg" descr=""/>
          <p:cNvPicPr/>
          <p:nvPr/>
        </p:nvPicPr>
        <p:blipFill>
          <a:blip r:embed="rId1"/>
          <a:stretch/>
        </p:blipFill>
        <p:spPr>
          <a:xfrm>
            <a:off x="-168120" y="-111240"/>
            <a:ext cx="13340880" cy="9975600"/>
          </a:xfrm>
          <a:prstGeom prst="rect">
            <a:avLst/>
          </a:prstGeom>
          <a:ln w="12600">
            <a:noFill/>
          </a:ln>
        </p:spPr>
      </p:pic>
    </p:spTree>
  </p:cSld>
  <p:transition spd="slow">
    <p:dissolve/>
  </p:transition>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5" name="pexels-photo-414720.jpeg" descr=""/>
          <p:cNvPicPr/>
          <p:nvPr/>
        </p:nvPicPr>
        <p:blipFill>
          <a:blip r:embed="rId1"/>
          <a:stretch/>
        </p:blipFill>
        <p:spPr>
          <a:xfrm>
            <a:off x="6908760" y="5599080"/>
            <a:ext cx="5385960" cy="3555720"/>
          </a:xfrm>
          <a:prstGeom prst="rect">
            <a:avLst/>
          </a:prstGeom>
          <a:ln w="12600">
            <a:noFill/>
          </a:ln>
        </p:spPr>
      </p:pic>
      <p:sp>
        <p:nvSpPr>
          <p:cNvPr id="486" name="TextShape 1"/>
          <p:cNvSpPr txBox="1"/>
          <p:nvPr/>
        </p:nvSpPr>
        <p:spPr>
          <a:xfrm>
            <a:off x="1104840" y="896760"/>
            <a:ext cx="10794600" cy="5589360"/>
          </a:xfrm>
          <a:prstGeom prst="rect">
            <a:avLst/>
          </a:prstGeom>
          <a:noFill/>
          <a:ln w="12600">
            <a:noFill/>
          </a:ln>
        </p:spPr>
        <p:txBody>
          <a:bodyPr lIns="65160" rIns="65160" tIns="65160" bIns="65160"/>
          <a:p>
            <a:pPr marL="390240" indent="-389880">
              <a:lnSpc>
                <a:spcPct val="100000"/>
              </a:lnSpc>
              <a:spcBef>
                <a:spcPts val="400"/>
              </a:spcBef>
              <a:buClr>
                <a:srgbClr val="000000"/>
              </a:buClr>
              <a:buSzPct val="95000"/>
              <a:buFont typeface="Wingdings" charset="2"/>
              <a:buChar char=""/>
            </a:pPr>
            <a:r>
              <a:rPr b="1" lang="es-ES" sz="3600" spc="-1" strike="noStrike">
                <a:solidFill>
                  <a:srgbClr val="000000"/>
                </a:solidFill>
                <a:latin typeface="Constantia"/>
                <a:ea typeface="Constantia"/>
              </a:rPr>
              <a:t>All I want is a proper cup of coffee</a:t>
            </a:r>
            <a:endParaRPr b="0" lang="es-ES" sz="3600" spc="-1" strike="noStrike">
              <a:latin typeface="Arial"/>
            </a:endParaRPr>
          </a:p>
          <a:p>
            <a:pPr marL="390240" indent="-389880">
              <a:lnSpc>
                <a:spcPct val="100000"/>
              </a:lnSpc>
              <a:spcBef>
                <a:spcPts val="400"/>
              </a:spcBef>
              <a:buClr>
                <a:srgbClr val="000000"/>
              </a:buClr>
              <a:buSzPct val="95000"/>
              <a:buFont typeface="Wingdings" charset="2"/>
              <a:buChar char=""/>
            </a:pPr>
            <a:r>
              <a:rPr b="1" lang="es-ES" sz="3600" spc="-1" strike="noStrike">
                <a:solidFill>
                  <a:srgbClr val="000000"/>
                </a:solidFill>
                <a:latin typeface="Constantia"/>
                <a:ea typeface="Constantia"/>
              </a:rPr>
              <a:t>Made in a proper copper coffee pot.</a:t>
            </a:r>
            <a:endParaRPr b="0" lang="es-ES" sz="3600" spc="-1" strike="noStrike">
              <a:latin typeface="Arial"/>
            </a:endParaRPr>
          </a:p>
          <a:p>
            <a:pPr marL="390240" indent="-389880">
              <a:lnSpc>
                <a:spcPct val="100000"/>
              </a:lnSpc>
              <a:spcBef>
                <a:spcPts val="400"/>
              </a:spcBef>
              <a:buClr>
                <a:srgbClr val="000000"/>
              </a:buClr>
              <a:buSzPct val="95000"/>
              <a:buFont typeface="Wingdings" charset="2"/>
              <a:buChar char=""/>
            </a:pPr>
            <a:r>
              <a:rPr b="1" lang="es-ES" sz="3600" spc="-1" strike="noStrike">
                <a:solidFill>
                  <a:srgbClr val="000000"/>
                </a:solidFill>
                <a:latin typeface="Constantia"/>
                <a:ea typeface="Constantia"/>
              </a:rPr>
              <a:t>I may be off my dot, </a:t>
            </a:r>
            <a:endParaRPr b="0" lang="es-ES" sz="3600" spc="-1" strike="noStrike">
              <a:latin typeface="Arial"/>
            </a:endParaRPr>
          </a:p>
          <a:p>
            <a:pPr marL="390240" indent="-389880">
              <a:lnSpc>
                <a:spcPct val="100000"/>
              </a:lnSpc>
              <a:spcBef>
                <a:spcPts val="400"/>
              </a:spcBef>
              <a:buClr>
                <a:srgbClr val="000000"/>
              </a:buClr>
              <a:buSzPct val="95000"/>
              <a:buFont typeface="Wingdings" charset="2"/>
              <a:buChar char=""/>
            </a:pPr>
            <a:r>
              <a:rPr b="1" lang="es-ES" sz="3600" spc="-1" strike="noStrike">
                <a:solidFill>
                  <a:srgbClr val="000000"/>
                </a:solidFill>
                <a:latin typeface="Constantia"/>
                <a:ea typeface="Constantia"/>
              </a:rPr>
              <a:t>But I want a proper coffee in a proper copper pot.</a:t>
            </a:r>
            <a:endParaRPr b="0" lang="es-ES" sz="3600" spc="-1" strike="noStrike">
              <a:latin typeface="Arial"/>
            </a:endParaRPr>
          </a:p>
          <a:p>
            <a:pPr marL="390240" indent="-389880">
              <a:lnSpc>
                <a:spcPct val="100000"/>
              </a:lnSpc>
              <a:spcBef>
                <a:spcPts val="400"/>
              </a:spcBef>
              <a:buClr>
                <a:srgbClr val="000000"/>
              </a:buClr>
              <a:buSzPct val="95000"/>
              <a:buFont typeface="Wingdings" charset="2"/>
              <a:buChar char=""/>
            </a:pPr>
            <a:r>
              <a:rPr b="1" lang="es-ES" sz="3600" spc="-1" strike="noStrike">
                <a:solidFill>
                  <a:srgbClr val="000000"/>
                </a:solidFill>
                <a:latin typeface="Constantia"/>
                <a:ea typeface="Constantia"/>
              </a:rPr>
              <a:t>Iron coffee pots and tin coffee pots, they are no use to me.</a:t>
            </a:r>
            <a:endParaRPr b="0" lang="es-ES" sz="3600" spc="-1" strike="noStrike">
              <a:latin typeface="Arial"/>
            </a:endParaRPr>
          </a:p>
          <a:p>
            <a:pPr marL="390240" indent="-389880">
              <a:lnSpc>
                <a:spcPct val="100000"/>
              </a:lnSpc>
              <a:spcBef>
                <a:spcPts val="400"/>
              </a:spcBef>
              <a:buClr>
                <a:srgbClr val="000000"/>
              </a:buClr>
              <a:buSzPct val="95000"/>
              <a:buFont typeface="Wingdings" charset="2"/>
              <a:buChar char=""/>
            </a:pPr>
            <a:r>
              <a:rPr b="1" lang="es-ES" sz="3600" spc="-1" strike="noStrike">
                <a:solidFill>
                  <a:srgbClr val="000000"/>
                </a:solidFill>
                <a:latin typeface="Constantia"/>
                <a:ea typeface="Constantia"/>
              </a:rPr>
              <a:t>If I can't have a proper cup of coffee</a:t>
            </a:r>
            <a:endParaRPr b="0" lang="es-ES" sz="3600" spc="-1" strike="noStrike">
              <a:latin typeface="Arial"/>
            </a:endParaRPr>
          </a:p>
          <a:p>
            <a:pPr marL="390240" indent="-389880">
              <a:lnSpc>
                <a:spcPct val="100000"/>
              </a:lnSpc>
              <a:spcBef>
                <a:spcPts val="400"/>
              </a:spcBef>
              <a:buClr>
                <a:srgbClr val="000000"/>
              </a:buClr>
              <a:buSzPct val="95000"/>
              <a:buFont typeface="Wingdings" charset="2"/>
              <a:buChar char=""/>
            </a:pPr>
            <a:r>
              <a:rPr b="1" lang="es-ES" sz="3600" spc="-1" strike="noStrike">
                <a:solidFill>
                  <a:srgbClr val="000000"/>
                </a:solidFill>
                <a:latin typeface="Constantia"/>
                <a:ea typeface="Constantia"/>
              </a:rPr>
              <a:t>In a proper copper coffee pot,</a:t>
            </a:r>
            <a:endParaRPr b="0" lang="es-ES" sz="3600" spc="-1" strike="noStrike">
              <a:latin typeface="Arial"/>
            </a:endParaRPr>
          </a:p>
          <a:p>
            <a:pPr marL="390240" indent="-389880">
              <a:lnSpc>
                <a:spcPct val="100000"/>
              </a:lnSpc>
              <a:spcBef>
                <a:spcPts val="400"/>
              </a:spcBef>
              <a:buClr>
                <a:srgbClr val="000000"/>
              </a:buClr>
              <a:buSzPct val="95000"/>
              <a:buFont typeface="Wingdings" charset="2"/>
              <a:buChar char=""/>
            </a:pPr>
            <a:r>
              <a:rPr b="1" lang="es-ES" sz="3600" spc="-1" strike="noStrike">
                <a:solidFill>
                  <a:srgbClr val="000000"/>
                </a:solidFill>
                <a:latin typeface="Constantia"/>
                <a:ea typeface="Constantia"/>
              </a:rPr>
              <a:t>I'll have a cup of tea.</a:t>
            </a:r>
            <a:endParaRPr b="0" lang="es-ES" sz="3600" spc="-1" strike="noStrike">
              <a:latin typeface="Arial"/>
            </a:endParaRPr>
          </a:p>
        </p:txBody>
      </p:sp>
    </p:spTree>
  </p:cSld>
  <p:transition spd="slow">
    <p:dissolve/>
  </p:transition>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Rain is Falling Down</a:t>
            </a:r>
            <a:endParaRPr b="0" lang="es-ES" sz="7100" spc="-1" strike="noStrike">
              <a:solidFill>
                <a:srgbClr val="000000"/>
              </a:solidFill>
              <a:latin typeface="Helvetica Neue"/>
            </a:endParaRPr>
          </a:p>
        </p:txBody>
      </p:sp>
      <p:sp>
        <p:nvSpPr>
          <p:cNvPr id="488" name="CustomShape 2"/>
          <p:cNvSpPr/>
          <p:nvPr/>
        </p:nvSpPr>
        <p:spPr>
          <a:xfrm>
            <a:off x="5362560" y="2572560"/>
            <a:ext cx="7067880" cy="2529720"/>
          </a:xfrm>
          <a:prstGeom prst="rect">
            <a:avLst/>
          </a:prstGeom>
          <a:noFill/>
          <a:ln w="12600">
            <a:noFill/>
          </a:ln>
        </p:spPr>
        <p:style>
          <a:lnRef idx="0"/>
          <a:fillRef idx="0"/>
          <a:effectRef idx="0"/>
          <a:fontRef idx="minor"/>
        </p:style>
        <p:txBody>
          <a:bodyPr wrap="none" lIns="45720" rIns="45720"/>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Pitter, patter, pitter, patter,</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p:txBody>
      </p:sp>
      <p:pic>
        <p:nvPicPr>
          <p:cNvPr id="489" name="Picture 2" descr=""/>
          <p:cNvPicPr/>
          <p:nvPr/>
        </p:nvPicPr>
        <p:blipFill>
          <a:blip r:embed="rId1"/>
          <a:stretch/>
        </p:blipFill>
        <p:spPr>
          <a:xfrm rot="1090200">
            <a:off x="1101600" y="4444920"/>
            <a:ext cx="6624360" cy="4051080"/>
          </a:xfrm>
          <a:prstGeom prst="rect">
            <a:avLst/>
          </a:prstGeom>
          <a:ln w="12600">
            <a:noFill/>
          </a:ln>
        </p:spPr>
      </p:pic>
      <p:pic>
        <p:nvPicPr>
          <p:cNvPr id="490" name="Picture 1" descr="">
            <a:hlinkClick r:id="" action="ppaction://media"/>
          </p:cNvPr>
          <p:cNvPicPr/>
          <p:nvPr>
            <a:videoFile r:link="rId2"/>
            <p:extLst>
              <p:ext uri="{DAA4B4D4-6D71-4841-9C94-3DE7FCFB9230}">
                <p14:media r:embed="rId3"/>
              </p:ext>
            </p:extLst>
          </p:nvPr>
        </p:nvPicPr>
        <p:blipFill>
          <a:blip r:embed="rId4"/>
        </p:blipFill>
        <p:spPr>
          <a:xfrm>
            <a:off x="8859960" y="1733400"/>
            <a:ext cx="713880" cy="713880"/>
          </a:xfrm>
          <a:prstGeom prst="rect">
            <a:avLst/>
          </a:prstGeom>
          <a:ln>
            <a:noFill/>
          </a:ln>
        </p:spPr>
      </p:pic>
    </p:spTree>
  </p:cSld>
  <p:transition spd="slow">
    <p:dissolve/>
  </p:transition>
  <p:timing>
    <p:tnLst>
      <p:par>
        <p:cTn id="67" dur="indefinite" restart="never" nodeType="tmRoot">
          <p:childTnLst>
            <p:seq>
              <p:cTn id="68" restart="whenNotActive" nodeType="interactiveSeq" fill="hold">
                <p:childTnLst>
                  <p:par>
                    <p:cTn id="69" fill="hold">
                      <p:stCondLst>
                        <p:cond delay="0"/>
                      </p:stCondLst>
                      <p:childTnLst>
                        <p:par>
                          <p:cTn id="70" fill="hold">
                            <p:stCondLst>
                              <p:cond delay="0"/>
                            </p:stCondLst>
                            <p:childTnLst>
                              <p:par>
                                <p:cTn id="71" nodeType="clickEffect" fill="hold" presetClass="mediacall">
                                  <p:stCondLst>
                                    <p:cond delay="0"/>
                                  </p:stCondLst>
                                  <p:childTnLst>
                                    <p:cmd type="call">
                                      <p:cBhvr>
                                        <p:cTn id="72" dur="14657" fill="hold"/>
                                        <p:tgtEl>
                                          <p:spTgt spid="490"/>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TextShape 1"/>
          <p:cNvSpPr txBox="1"/>
          <p:nvPr/>
        </p:nvSpPr>
        <p:spPr>
          <a:xfrm>
            <a:off x="758520" y="1950840"/>
            <a:ext cx="11166480" cy="260064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The Importance of Music </a:t>
            </a:r>
            <a:endParaRPr b="0" lang="es-ES" sz="7100" spc="-1" strike="noStrike">
              <a:solidFill>
                <a:srgbClr val="000000"/>
              </a:solidFill>
              <a:latin typeface="Helvetica Neue"/>
            </a:endParaRPr>
          </a:p>
        </p:txBody>
      </p:sp>
      <p:sp>
        <p:nvSpPr>
          <p:cNvPr id="377" name="TextShape 2"/>
          <p:cNvSpPr txBox="1"/>
          <p:nvPr/>
        </p:nvSpPr>
        <p:spPr>
          <a:xfrm>
            <a:off x="758520" y="4591800"/>
            <a:ext cx="11170800" cy="2492280"/>
          </a:xfrm>
          <a:prstGeom prst="rect">
            <a:avLst/>
          </a:prstGeom>
          <a:noFill/>
          <a:ln w="12600">
            <a:noFill/>
          </a:ln>
        </p:spPr>
        <p:txBody>
          <a:bodyPr lIns="65160" rIns="65160" tIns="65160" bIns="65160"/>
          <a:p>
            <a:pPr marL="390240" indent="-389880">
              <a:lnSpc>
                <a:spcPct val="100000"/>
              </a:lnSpc>
              <a:spcBef>
                <a:spcPts val="601"/>
              </a:spcBef>
              <a:buClr>
                <a:srgbClr val="000000"/>
              </a:buClr>
              <a:buSzPct val="95000"/>
              <a:buFont typeface="Wingdings" charset="2"/>
              <a:buChar char=""/>
            </a:pPr>
            <a:r>
              <a:rPr b="1" lang="es-ES" sz="6100" spc="-1" strike="noStrike">
                <a:solidFill>
                  <a:srgbClr val="000000"/>
                </a:solidFill>
                <a:latin typeface="Constantia"/>
                <a:ea typeface="Constantia"/>
              </a:rPr>
              <a:t>+ </a:t>
            </a:r>
            <a:r>
              <a:rPr b="1" lang="es-ES" sz="4600" spc="-1" strike="noStrike">
                <a:solidFill>
                  <a:srgbClr val="000000"/>
                </a:solidFill>
                <a:latin typeface="Constantia"/>
                <a:ea typeface="Constantia"/>
              </a:rPr>
              <a:t>  </a:t>
            </a:r>
            <a:endParaRPr b="0" lang="es-ES" sz="4600" spc="-1" strike="noStrike">
              <a:latin typeface="Arial"/>
            </a:endParaRPr>
          </a:p>
          <a:p>
            <a:pPr marL="390240" indent="-389880">
              <a:lnSpc>
                <a:spcPct val="100000"/>
              </a:lnSpc>
              <a:spcBef>
                <a:spcPts val="601"/>
              </a:spcBef>
              <a:buClr>
                <a:srgbClr val="000000"/>
              </a:buClr>
              <a:buSzPct val="95000"/>
              <a:buFont typeface="Wingdings" charset="2"/>
              <a:buChar char=""/>
            </a:pPr>
            <a:r>
              <a:rPr b="1" lang="es-ES" sz="4600" spc="-1" strike="noStrike">
                <a:solidFill>
                  <a:srgbClr val="000000"/>
                </a:solidFill>
                <a:latin typeface="Constantia"/>
                <a:ea typeface="Constantia"/>
              </a:rPr>
              <a:t>The importance of Music For English Teachers</a:t>
            </a:r>
            <a:endParaRPr b="0" lang="es-ES" sz="4600" spc="-1" strike="noStrike">
              <a:latin typeface="Arial"/>
            </a:endParaRPr>
          </a:p>
        </p:txBody>
      </p:sp>
    </p:spTree>
  </p:cSld>
  <p:transition spd="slow">
    <p:dissolve/>
  </p:transition>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1" name="Imagen 3" descr=""/>
          <p:cNvPicPr/>
          <p:nvPr/>
        </p:nvPicPr>
        <p:blipFill>
          <a:blip r:embed="rId1"/>
          <a:stretch/>
        </p:blipFill>
        <p:spPr>
          <a:xfrm>
            <a:off x="814320" y="1131840"/>
            <a:ext cx="11380320" cy="6894000"/>
          </a:xfrm>
          <a:prstGeom prst="rect">
            <a:avLst/>
          </a:prstGeom>
          <a:ln w="12600">
            <a:noFill/>
          </a:ln>
        </p:spPr>
      </p:pic>
    </p:spTree>
  </p:cSld>
  <p:transition spd="slow">
    <p:dissolve/>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2" name="Picture 3" descr=""/>
          <p:cNvPicPr/>
          <p:nvPr/>
        </p:nvPicPr>
        <p:blipFill>
          <a:blip r:embed="rId1"/>
          <a:stretch/>
        </p:blipFill>
        <p:spPr>
          <a:xfrm>
            <a:off x="814320" y="2355840"/>
            <a:ext cx="11702520" cy="6436800"/>
          </a:xfrm>
          <a:prstGeom prst="rect">
            <a:avLst/>
          </a:prstGeom>
          <a:ln w="12600">
            <a:noFill/>
          </a:ln>
        </p:spPr>
      </p:pic>
      <p:pic>
        <p:nvPicPr>
          <p:cNvPr id="493" name="Picture 5" descr=""/>
          <p:cNvPicPr/>
          <p:nvPr/>
        </p:nvPicPr>
        <p:blipFill>
          <a:blip r:embed="rId2"/>
          <a:stretch/>
        </p:blipFill>
        <p:spPr>
          <a:xfrm>
            <a:off x="2254320" y="0"/>
            <a:ext cx="8424360" cy="3423960"/>
          </a:xfrm>
          <a:prstGeom prst="rect">
            <a:avLst/>
          </a:prstGeom>
          <a:ln w="12600">
            <a:noFill/>
          </a:ln>
        </p:spPr>
      </p:pic>
    </p:spTree>
  </p:cSld>
  <p:transition spd="slow">
    <p:dissolve/>
  </p:transition>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Hot Cross Buns</a:t>
            </a:r>
            <a:endParaRPr b="0" lang="es-ES" sz="7100" spc="-1" strike="noStrike">
              <a:solidFill>
                <a:srgbClr val="000000"/>
              </a:solidFill>
              <a:latin typeface="Helvetica Neue"/>
            </a:endParaRPr>
          </a:p>
        </p:txBody>
      </p:sp>
      <p:sp>
        <p:nvSpPr>
          <p:cNvPr id="495" name="CustomShape 2"/>
          <p:cNvSpPr/>
          <p:nvPr/>
        </p:nvSpPr>
        <p:spPr>
          <a:xfrm>
            <a:off x="3119040" y="2572560"/>
            <a:ext cx="6956640" cy="2529720"/>
          </a:xfrm>
          <a:prstGeom prst="rect">
            <a:avLst/>
          </a:prstGeom>
          <a:noFill/>
          <a:ln w="12600">
            <a:noFill/>
          </a:ln>
        </p:spPr>
        <p:style>
          <a:lnRef idx="0"/>
          <a:fillRef idx="0"/>
          <a:effectRef idx="0"/>
          <a:fontRef idx="minor"/>
        </p:style>
        <p:txBody>
          <a:bodyPr wrap="none" lIns="45720" rIns="45720"/>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One a penny, two a penny,</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p:txBody>
      </p:sp>
      <p:pic>
        <p:nvPicPr>
          <p:cNvPr id="496" name="Picture 2" descr=""/>
          <p:cNvPicPr/>
          <p:nvPr/>
        </p:nvPicPr>
        <p:blipFill>
          <a:blip r:embed="rId1"/>
          <a:stretch/>
        </p:blipFill>
        <p:spPr>
          <a:xfrm>
            <a:off x="1389960" y="5380920"/>
            <a:ext cx="10512000" cy="4103280"/>
          </a:xfrm>
          <a:prstGeom prst="rect">
            <a:avLst/>
          </a:prstGeom>
          <a:ln w="12600">
            <a:noFill/>
          </a:ln>
        </p:spPr>
      </p:pic>
      <p:pic>
        <p:nvPicPr>
          <p:cNvPr id="497" name="Picture 1" descr="">
            <a:hlinkClick r:id="" action="ppaction://media"/>
          </p:cNvPr>
          <p:cNvPicPr/>
          <p:nvPr>
            <a:videoFile r:link="rId2"/>
            <p:extLst>
              <p:ext uri="{DAA4B4D4-6D71-4841-9C94-3DE7FCFB9230}">
                <p14:media r:embed="rId3"/>
              </p:ext>
            </p:extLst>
          </p:nvPr>
        </p:nvPicPr>
        <p:blipFill>
          <a:blip r:embed="rId4"/>
        </p:blipFill>
        <p:spPr>
          <a:xfrm>
            <a:off x="8788320" y="1733400"/>
            <a:ext cx="928440" cy="928440"/>
          </a:xfrm>
          <a:prstGeom prst="rect">
            <a:avLst/>
          </a:prstGeom>
          <a:ln>
            <a:noFill/>
          </a:ln>
        </p:spPr>
      </p:pic>
    </p:spTree>
  </p:cSld>
  <p:transition spd="slow">
    <p:dissolve/>
  </p:transition>
  <p:timing>
    <p:tnLst>
      <p:par>
        <p:cTn id="73" dur="indefinite" restart="never" nodeType="tmRoot">
          <p:childTnLst>
            <p:seq>
              <p:cTn id="74" restart="whenNotActive" nodeType="interactiveSeq" fill="hold">
                <p:childTnLst>
                  <p:par>
                    <p:cTn id="75" fill="hold">
                      <p:stCondLst>
                        <p:cond delay="0"/>
                      </p:stCondLst>
                      <p:childTnLst>
                        <p:par>
                          <p:cTn id="76" fill="hold">
                            <p:stCondLst>
                              <p:cond delay="0"/>
                            </p:stCondLst>
                            <p:childTnLst>
                              <p:par>
                                <p:cTn id="77" nodeType="clickEffect" fill="hold" presetClass="mediacall">
                                  <p:stCondLst>
                                    <p:cond delay="0"/>
                                  </p:stCondLst>
                                  <p:childTnLst>
                                    <p:cmd type="call">
                                      <p:cBhvr>
                                        <p:cTn id="78" dur="11721" fill="hold"/>
                                        <p:tgtEl>
                                          <p:spTgt spid="497"/>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8" name="Picture 3" descr=""/>
          <p:cNvPicPr/>
          <p:nvPr/>
        </p:nvPicPr>
        <p:blipFill>
          <a:blip r:embed="rId1"/>
          <a:stretch/>
        </p:blipFill>
        <p:spPr>
          <a:xfrm>
            <a:off x="3838680" y="4156200"/>
            <a:ext cx="8875440" cy="4881240"/>
          </a:xfrm>
          <a:prstGeom prst="rect">
            <a:avLst/>
          </a:prstGeom>
          <a:ln w="12600">
            <a:noFill/>
          </a:ln>
        </p:spPr>
      </p:pic>
      <p:pic>
        <p:nvPicPr>
          <p:cNvPr id="499" name="Picture 2" descr=""/>
          <p:cNvPicPr/>
          <p:nvPr/>
        </p:nvPicPr>
        <p:blipFill>
          <a:blip r:embed="rId2"/>
          <a:stretch/>
        </p:blipFill>
        <p:spPr>
          <a:xfrm rot="20779800">
            <a:off x="1677600" y="1420920"/>
            <a:ext cx="7345080" cy="2866680"/>
          </a:xfrm>
          <a:prstGeom prst="rect">
            <a:avLst/>
          </a:prstGeom>
          <a:ln w="12600">
            <a:noFill/>
          </a:ln>
        </p:spPr>
      </p:pic>
    </p:spTree>
  </p:cSld>
  <p:transition spd="slow">
    <p:dissolve/>
  </p:transition>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3700" spc="-1" strike="noStrike">
                <a:solidFill>
                  <a:srgbClr val="008f00"/>
                </a:solidFill>
                <a:latin typeface="Calibri"/>
                <a:ea typeface="Calibri"/>
              </a:rPr>
              <a:t>The Funky Martian Dance </a:t>
            </a:r>
            <a:br/>
            <a:r>
              <a:rPr b="0" lang="es-ES" sz="3700" spc="-1" strike="noStrike">
                <a:solidFill>
                  <a:srgbClr val="008f00"/>
                </a:solidFill>
                <a:latin typeface="Calibri"/>
                <a:ea typeface="Calibri"/>
              </a:rPr>
              <a:t>(Dani Griffin)</a:t>
            </a:r>
            <a:endParaRPr b="0" lang="es-ES" sz="3700" spc="-1" strike="noStrike">
              <a:solidFill>
                <a:srgbClr val="000000"/>
              </a:solidFill>
              <a:latin typeface="Helvetica Neue"/>
            </a:endParaRPr>
          </a:p>
        </p:txBody>
      </p:sp>
      <p:sp>
        <p:nvSpPr>
          <p:cNvPr id="501" name="TextShape 2"/>
          <p:cNvSpPr txBox="1"/>
          <p:nvPr/>
        </p:nvSpPr>
        <p:spPr>
          <a:xfrm rot="16200000">
            <a:off x="675000" y="5663880"/>
            <a:ext cx="11703960" cy="6242040"/>
          </a:xfrm>
          <a:prstGeom prst="rect">
            <a:avLst/>
          </a:prstGeom>
          <a:noFill/>
          <a:ln w="12600">
            <a:noFill/>
          </a:ln>
        </p:spPr>
        <p:txBody>
          <a:bodyPr lIns="65160" rIns="65160" tIns="65160" bIns="65160" anchor="b"/>
          <a:p>
            <a:pPr marL="507240" indent="-356040">
              <a:lnSpc>
                <a:spcPct val="100000"/>
              </a:lnSpc>
              <a:spcBef>
                <a:spcPts val="400"/>
              </a:spcBef>
              <a:buClr>
                <a:srgbClr val="0bd0d9"/>
              </a:buClr>
              <a:buSzPct val="95000"/>
              <a:buFont typeface="Wingdings" charset="2"/>
              <a:buChar char=""/>
            </a:pPr>
            <a:r>
              <a:rPr b="0" lang="es-ES" sz="1400" spc="-1" strike="noStrike" u="sng">
                <a:solidFill>
                  <a:srgbClr val="0000ff"/>
                </a:solidFill>
                <a:uFillTx/>
                <a:latin typeface="Constantia"/>
                <a:ea typeface="Constantia"/>
                <a:hlinkClick r:id="rId1"/>
              </a:rPr>
              <a:t>https://www.youtube.com/watch?list=PL8Ikk8i-uPDkI54zsBt94XPseGBdyVdC2&amp;v=xV-hDWrAwj8#t=72</a:t>
            </a:r>
            <a:endParaRPr b="0" lang="es-ES" sz="1400" spc="-1" strike="noStrike">
              <a:solidFill>
                <a:srgbClr val="000000"/>
              </a:solidFill>
              <a:latin typeface="Constantia"/>
            </a:endParaRPr>
          </a:p>
          <a:p>
            <a:pPr marL="507240" indent="-356040">
              <a:lnSpc>
                <a:spcPct val="100000"/>
              </a:lnSpc>
              <a:spcBef>
                <a:spcPts val="400"/>
              </a:spcBef>
              <a:buClr>
                <a:srgbClr val="0bd0d9"/>
              </a:buClr>
              <a:buSzPct val="95000"/>
              <a:buFont typeface="Wingdings" charset="2"/>
              <a:buChar char=""/>
            </a:pPr>
            <a:r>
              <a:rPr b="0" lang="es-ES" sz="3000" spc="-1" strike="noStrike">
                <a:solidFill>
                  <a:srgbClr val="000000"/>
                </a:solidFill>
                <a:latin typeface="Constantia"/>
                <a:ea typeface="Constantia"/>
              </a:rPr>
              <a:t>I eat on Neptune,</a:t>
            </a:r>
            <a:endParaRPr b="0" lang="es-ES" sz="3000" spc="-1" strike="noStrike">
              <a:solidFill>
                <a:srgbClr val="000000"/>
              </a:solidFill>
              <a:latin typeface="Constantia"/>
            </a:endParaRPr>
          </a:p>
          <a:p>
            <a:pPr marL="507240" indent="-356040">
              <a:lnSpc>
                <a:spcPct val="100000"/>
              </a:lnSpc>
              <a:spcBef>
                <a:spcPts val="400"/>
              </a:spcBef>
              <a:buClr>
                <a:srgbClr val="0bd0d9"/>
              </a:buClr>
              <a:buSzPct val="95000"/>
              <a:buFont typeface="Wingdings" charset="2"/>
              <a:buChar char=""/>
            </a:pPr>
            <a:r>
              <a:rPr b="0" lang="es-ES" sz="3000" spc="-1" strike="noStrike">
                <a:solidFill>
                  <a:srgbClr val="000000"/>
                </a:solidFill>
                <a:latin typeface="Constantia"/>
                <a:ea typeface="Constantia"/>
              </a:rPr>
              <a:t>I sleep on Mars,</a:t>
            </a:r>
            <a:endParaRPr b="0" lang="es-ES" sz="3000" spc="-1" strike="noStrike">
              <a:solidFill>
                <a:srgbClr val="000000"/>
              </a:solidFill>
              <a:latin typeface="Constantia"/>
            </a:endParaRPr>
          </a:p>
          <a:p>
            <a:pPr marL="507240" indent="-356040">
              <a:lnSpc>
                <a:spcPct val="100000"/>
              </a:lnSpc>
              <a:spcBef>
                <a:spcPts val="400"/>
              </a:spcBef>
              <a:buClr>
                <a:srgbClr val="0bd0d9"/>
              </a:buClr>
              <a:buSzPct val="95000"/>
              <a:buFont typeface="Wingdings" charset="2"/>
              <a:buChar char=""/>
            </a:pPr>
            <a:r>
              <a:rPr b="0" lang="es-ES" sz="3000" spc="-1" strike="noStrike">
                <a:solidFill>
                  <a:srgbClr val="000000"/>
                </a:solidFill>
                <a:latin typeface="Constantia"/>
                <a:ea typeface="Constantia"/>
              </a:rPr>
              <a:t>I bathe on Saturn,</a:t>
            </a:r>
            <a:endParaRPr b="0" lang="es-ES" sz="3000" spc="-1" strike="noStrike">
              <a:solidFill>
                <a:srgbClr val="000000"/>
              </a:solidFill>
              <a:latin typeface="Constantia"/>
            </a:endParaRPr>
          </a:p>
          <a:p>
            <a:pPr marL="507240" indent="-356040">
              <a:lnSpc>
                <a:spcPct val="100000"/>
              </a:lnSpc>
              <a:spcBef>
                <a:spcPts val="400"/>
              </a:spcBef>
              <a:buClr>
                <a:srgbClr val="0bd0d9"/>
              </a:buClr>
              <a:buSzPct val="95000"/>
              <a:buFont typeface="Wingdings" charset="2"/>
              <a:buChar char=""/>
            </a:pPr>
            <a:r>
              <a:rPr b="0" lang="es-ES" sz="3000" spc="-1" strike="noStrike">
                <a:solidFill>
                  <a:srgbClr val="000000"/>
                </a:solidFill>
                <a:latin typeface="Constantia"/>
                <a:ea typeface="Constantia"/>
              </a:rPr>
              <a:t>I isn’t very far.</a:t>
            </a:r>
            <a:endParaRPr b="0" lang="es-ES" sz="3000" spc="-1" strike="noStrike">
              <a:solidFill>
                <a:srgbClr val="000000"/>
              </a:solidFill>
              <a:latin typeface="Constantia"/>
            </a:endParaRPr>
          </a:p>
          <a:p>
            <a:pPr>
              <a:lnSpc>
                <a:spcPct val="100000"/>
              </a:lnSpc>
              <a:spcBef>
                <a:spcPts val="400"/>
              </a:spcBef>
            </a:pPr>
            <a:endParaRPr b="0" lang="es-ES" sz="3000" spc="-1" strike="noStrike">
              <a:solidFill>
                <a:srgbClr val="000000"/>
              </a:solidFill>
              <a:latin typeface="Constantia"/>
            </a:endParaRPr>
          </a:p>
          <a:p>
            <a:pPr marL="507240" indent="-356040">
              <a:lnSpc>
                <a:spcPct val="100000"/>
              </a:lnSpc>
              <a:spcBef>
                <a:spcPts val="400"/>
              </a:spcBef>
              <a:buClr>
                <a:srgbClr val="0bd0d9"/>
              </a:buClr>
              <a:buSzPct val="95000"/>
              <a:buFont typeface="Wingdings" charset="2"/>
              <a:buChar char=""/>
            </a:pPr>
            <a:r>
              <a:rPr b="0" lang="es-ES" sz="3000" spc="-1" strike="noStrike">
                <a:solidFill>
                  <a:srgbClr val="000000"/>
                </a:solidFill>
                <a:latin typeface="Constantia"/>
                <a:ea typeface="Constantia"/>
              </a:rPr>
              <a:t>The schools on Jupiter,</a:t>
            </a:r>
            <a:endParaRPr b="0" lang="es-ES" sz="3000" spc="-1" strike="noStrike">
              <a:solidFill>
                <a:srgbClr val="000000"/>
              </a:solidFill>
              <a:latin typeface="Constantia"/>
            </a:endParaRPr>
          </a:p>
          <a:p>
            <a:pPr marL="507240" indent="-356040">
              <a:lnSpc>
                <a:spcPct val="100000"/>
              </a:lnSpc>
              <a:spcBef>
                <a:spcPts val="400"/>
              </a:spcBef>
              <a:buClr>
                <a:srgbClr val="0bd0d9"/>
              </a:buClr>
              <a:buSzPct val="95000"/>
              <a:buFont typeface="Wingdings" charset="2"/>
              <a:buChar char=""/>
            </a:pPr>
            <a:r>
              <a:rPr b="0" lang="es-ES" sz="3000" spc="-1" strike="noStrike">
                <a:solidFill>
                  <a:srgbClr val="000000"/>
                </a:solidFill>
                <a:latin typeface="Constantia"/>
                <a:ea typeface="Constantia"/>
              </a:rPr>
              <a:t>The pools on Earth,</a:t>
            </a:r>
            <a:endParaRPr b="0" lang="es-ES" sz="3000" spc="-1" strike="noStrike">
              <a:solidFill>
                <a:srgbClr val="000000"/>
              </a:solidFill>
              <a:latin typeface="Constantia"/>
            </a:endParaRPr>
          </a:p>
          <a:p>
            <a:pPr marL="507240" indent="-356040">
              <a:lnSpc>
                <a:spcPct val="100000"/>
              </a:lnSpc>
              <a:spcBef>
                <a:spcPts val="400"/>
              </a:spcBef>
              <a:buClr>
                <a:srgbClr val="0bd0d9"/>
              </a:buClr>
              <a:buSzPct val="95000"/>
              <a:buFont typeface="Wingdings" charset="2"/>
              <a:buChar char=""/>
            </a:pPr>
            <a:r>
              <a:rPr b="0" lang="es-ES" sz="3000" spc="-1" strike="noStrike">
                <a:solidFill>
                  <a:srgbClr val="000000"/>
                </a:solidFill>
                <a:latin typeface="Constantia"/>
                <a:ea typeface="Constantia"/>
              </a:rPr>
              <a:t>The parks on Venus,</a:t>
            </a:r>
            <a:endParaRPr b="0" lang="es-ES" sz="3000" spc="-1" strike="noStrike">
              <a:solidFill>
                <a:srgbClr val="000000"/>
              </a:solidFill>
              <a:latin typeface="Constantia"/>
            </a:endParaRPr>
          </a:p>
          <a:p>
            <a:pPr marL="507240" indent="-356040">
              <a:lnSpc>
                <a:spcPct val="100000"/>
              </a:lnSpc>
              <a:spcBef>
                <a:spcPts val="400"/>
              </a:spcBef>
              <a:buClr>
                <a:srgbClr val="0bd0d9"/>
              </a:buClr>
              <a:buSzPct val="95000"/>
              <a:buFont typeface="Wingdings" charset="2"/>
              <a:buChar char=""/>
            </a:pPr>
            <a:r>
              <a:rPr b="0" lang="es-ES" sz="3000" spc="-1" strike="noStrike">
                <a:solidFill>
                  <a:srgbClr val="000000"/>
                </a:solidFill>
                <a:latin typeface="Constantia"/>
                <a:ea typeface="Constantia"/>
              </a:rPr>
              <a:t>This is my world.</a:t>
            </a:r>
            <a:endParaRPr b="0" lang="es-ES" sz="3000" spc="-1" strike="noStrike">
              <a:solidFill>
                <a:srgbClr val="000000"/>
              </a:solidFill>
              <a:latin typeface="Constantia"/>
            </a:endParaRPr>
          </a:p>
        </p:txBody>
      </p:sp>
    </p:spTree>
  </p:cSld>
  <p:transition spd="slow">
    <p:dissolve/>
  </p:transition>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TextShape 1"/>
          <p:cNvSpPr txBox="1"/>
          <p:nvPr/>
        </p:nvSpPr>
        <p:spPr>
          <a:xfrm rot="16200000">
            <a:off x="747000" y="4007880"/>
            <a:ext cx="11703960" cy="6242040"/>
          </a:xfrm>
          <a:prstGeom prst="rect">
            <a:avLst/>
          </a:prstGeom>
          <a:noFill/>
          <a:ln w="12600">
            <a:noFill/>
          </a:ln>
        </p:spPr>
        <p:txBody>
          <a:bodyPr lIns="65160" rIns="65160" tIns="65160" bIns="65160" anchor="b"/>
          <a:p>
            <a:pPr marL="491760" indent="-344880">
              <a:lnSpc>
                <a:spcPct val="100000"/>
              </a:lnSpc>
              <a:spcBef>
                <a:spcPts val="400"/>
              </a:spcBef>
              <a:buClr>
                <a:srgbClr val="0bd0d9"/>
              </a:buClr>
              <a:buSzPct val="95000"/>
              <a:buFont typeface="Wingdings" charset="2"/>
              <a:buChar char=""/>
            </a:pPr>
            <a:r>
              <a:rPr b="0" lang="es-ES" sz="4100" spc="-1" strike="noStrike">
                <a:solidFill>
                  <a:srgbClr val="000000"/>
                </a:solidFill>
                <a:latin typeface="Constantia"/>
                <a:ea typeface="Constantia"/>
              </a:rPr>
              <a:t>I’m a martian, I can zoom,</a:t>
            </a:r>
            <a:endParaRPr b="0" lang="es-ES" sz="4100" spc="-1" strike="noStrike">
              <a:solidFill>
                <a:srgbClr val="000000"/>
              </a:solidFill>
              <a:latin typeface="Constantia"/>
            </a:endParaRPr>
          </a:p>
          <a:p>
            <a:pPr marL="491760" indent="-344880">
              <a:lnSpc>
                <a:spcPct val="100000"/>
              </a:lnSpc>
              <a:spcBef>
                <a:spcPts val="400"/>
              </a:spcBef>
              <a:buClr>
                <a:srgbClr val="0bd0d9"/>
              </a:buClr>
              <a:buSzPct val="95000"/>
              <a:buFont typeface="Wingdings" charset="2"/>
              <a:buChar char=""/>
            </a:pPr>
            <a:r>
              <a:rPr b="0" lang="es-ES" sz="4100" spc="-1" strike="noStrike">
                <a:solidFill>
                  <a:srgbClr val="000000"/>
                </a:solidFill>
                <a:latin typeface="Constantia"/>
                <a:ea typeface="Constantia"/>
              </a:rPr>
              <a:t>To all eight planets, plus the Moon,</a:t>
            </a:r>
            <a:endParaRPr b="0" lang="es-ES" sz="4100" spc="-1" strike="noStrike">
              <a:solidFill>
                <a:srgbClr val="000000"/>
              </a:solidFill>
              <a:latin typeface="Constantia"/>
            </a:endParaRPr>
          </a:p>
          <a:p>
            <a:pPr marL="491760" indent="-344880">
              <a:lnSpc>
                <a:spcPct val="100000"/>
              </a:lnSpc>
              <a:spcBef>
                <a:spcPts val="400"/>
              </a:spcBef>
              <a:buClr>
                <a:srgbClr val="0bd0d9"/>
              </a:buClr>
              <a:buSzPct val="95000"/>
              <a:buFont typeface="Wingdings" charset="2"/>
              <a:buChar char=""/>
            </a:pPr>
            <a:r>
              <a:rPr b="0" lang="es-ES" sz="4100" spc="-1" strike="noStrike">
                <a:solidFill>
                  <a:srgbClr val="000000"/>
                </a:solidFill>
                <a:latin typeface="Constantia"/>
                <a:ea typeface="Constantia"/>
              </a:rPr>
              <a:t>Let’s be friends, we can sing…</a:t>
            </a:r>
            <a:endParaRPr b="0" lang="es-ES" sz="4100" spc="-1" strike="noStrike">
              <a:solidFill>
                <a:srgbClr val="000000"/>
              </a:solidFill>
              <a:latin typeface="Constantia"/>
            </a:endParaRPr>
          </a:p>
          <a:p>
            <a:pPr marL="491760" indent="-344880">
              <a:lnSpc>
                <a:spcPct val="100000"/>
              </a:lnSpc>
              <a:spcBef>
                <a:spcPts val="400"/>
              </a:spcBef>
              <a:buClr>
                <a:srgbClr val="0bd0d9"/>
              </a:buClr>
              <a:buSzPct val="95000"/>
              <a:buFont typeface="Wingdings" charset="2"/>
              <a:buChar char=""/>
            </a:pPr>
            <a:r>
              <a:rPr b="0" lang="es-ES" sz="4100" spc="-1" strike="noStrike">
                <a:solidFill>
                  <a:srgbClr val="000000"/>
                </a:solidFill>
                <a:latin typeface="Constantia"/>
                <a:ea typeface="Constantia"/>
              </a:rPr>
              <a:t>And do the Funky Martian Dance…</a:t>
            </a:r>
            <a:endParaRPr b="0" lang="es-ES" sz="4100" spc="-1" strike="noStrike">
              <a:solidFill>
                <a:srgbClr val="000000"/>
              </a:solidFill>
              <a:latin typeface="Constantia"/>
            </a:endParaRPr>
          </a:p>
          <a:p>
            <a:pPr>
              <a:lnSpc>
                <a:spcPct val="100000"/>
              </a:lnSpc>
              <a:spcBef>
                <a:spcPts val="400"/>
              </a:spcBef>
            </a:pPr>
            <a:endParaRPr b="0" lang="es-ES" sz="4100" spc="-1" strike="noStrike">
              <a:solidFill>
                <a:srgbClr val="000000"/>
              </a:solidFill>
              <a:latin typeface="Constantia"/>
            </a:endParaRPr>
          </a:p>
          <a:p>
            <a:pPr marL="491760" indent="-344880">
              <a:lnSpc>
                <a:spcPct val="100000"/>
              </a:lnSpc>
              <a:spcBef>
                <a:spcPts val="400"/>
              </a:spcBef>
              <a:buClr>
                <a:srgbClr val="0bd0d9"/>
              </a:buClr>
              <a:buSzPct val="95000"/>
              <a:buFont typeface="Wingdings" charset="2"/>
              <a:buChar char=""/>
            </a:pPr>
            <a:r>
              <a:rPr b="0" lang="es-ES" sz="4100" spc="-1" strike="noStrike">
                <a:solidFill>
                  <a:srgbClr val="000000"/>
                </a:solidFill>
                <a:latin typeface="Constantia"/>
                <a:ea typeface="Constantia"/>
              </a:rPr>
              <a:t>Do the Funky Martian Dance…</a:t>
            </a:r>
            <a:endParaRPr b="0" lang="es-ES" sz="4100" spc="-1" strike="noStrike">
              <a:solidFill>
                <a:srgbClr val="000000"/>
              </a:solidFill>
              <a:latin typeface="Constantia"/>
            </a:endParaRPr>
          </a:p>
          <a:p>
            <a:pPr marL="491760" indent="-344880">
              <a:lnSpc>
                <a:spcPct val="100000"/>
              </a:lnSpc>
              <a:spcBef>
                <a:spcPts val="400"/>
              </a:spcBef>
              <a:buClr>
                <a:srgbClr val="0bd0d9"/>
              </a:buClr>
              <a:buSzPct val="95000"/>
              <a:buFont typeface="Wingdings" charset="2"/>
              <a:buChar char=""/>
            </a:pPr>
            <a:r>
              <a:rPr b="0" lang="es-ES" sz="4100" spc="-1" strike="noStrike">
                <a:solidFill>
                  <a:srgbClr val="000000"/>
                </a:solidFill>
                <a:latin typeface="Constantia"/>
                <a:ea typeface="Constantia"/>
              </a:rPr>
              <a:t>Do the Funky Martian Dance…</a:t>
            </a:r>
            <a:endParaRPr b="0" lang="es-ES" sz="4100" spc="-1" strike="noStrike">
              <a:solidFill>
                <a:srgbClr val="000000"/>
              </a:solidFill>
              <a:latin typeface="Constantia"/>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3" name="TextShape 1"/>
          <p:cNvSpPr txBox="1"/>
          <p:nvPr/>
        </p:nvSpPr>
        <p:spPr>
          <a:xfrm rot="16200000">
            <a:off x="403560" y="2839320"/>
            <a:ext cx="12135600" cy="9298800"/>
          </a:xfrm>
          <a:prstGeom prst="rect">
            <a:avLst/>
          </a:prstGeom>
          <a:noFill/>
          <a:ln w="12600">
            <a:noFill/>
          </a:ln>
        </p:spPr>
        <p:txBody>
          <a:bodyPr lIns="65160" rIns="65160" tIns="65160" bIns="65160" anchor="b"/>
          <a:p>
            <a:pPr>
              <a:lnSpc>
                <a:spcPct val="100000"/>
              </a:lnSpc>
              <a:spcBef>
                <a:spcPts val="901"/>
              </a:spcBef>
            </a:pPr>
            <a:endParaRPr b="0" lang="es-ES" sz="3700" spc="-1" strike="noStrike">
              <a:solidFill>
                <a:srgbClr val="000000"/>
              </a:solidFill>
              <a:latin typeface="Constantia"/>
            </a:endParaRPr>
          </a:p>
          <a:p>
            <a:pPr marL="390240" indent="-389880">
              <a:lnSpc>
                <a:spcPct val="100000"/>
              </a:lnSpc>
              <a:spcBef>
                <a:spcPts val="901"/>
              </a:spcBef>
              <a:buClr>
                <a:srgbClr val="0bd0d9"/>
              </a:buClr>
              <a:buSzPct val="95000"/>
              <a:buFont typeface="Wingdings" charset="2"/>
              <a:buChar char=""/>
            </a:pPr>
            <a:r>
              <a:rPr b="0" lang="es-ES" sz="4000" spc="-1" strike="noStrike">
                <a:solidFill>
                  <a:srgbClr val="000000"/>
                </a:solidFill>
                <a:latin typeface="Constantia"/>
                <a:ea typeface="Constantia"/>
              </a:rPr>
              <a:t>Now shake both of your heads,</a:t>
            </a:r>
            <a:endParaRPr b="0" lang="es-ES" sz="4000" spc="-1" strike="noStrike">
              <a:solidFill>
                <a:srgbClr val="000000"/>
              </a:solidFill>
              <a:latin typeface="Constantia"/>
            </a:endParaRPr>
          </a:p>
          <a:p>
            <a:pPr marL="390240" indent="-389880">
              <a:lnSpc>
                <a:spcPct val="100000"/>
              </a:lnSpc>
              <a:spcBef>
                <a:spcPts val="901"/>
              </a:spcBef>
              <a:buClr>
                <a:srgbClr val="0bd0d9"/>
              </a:buClr>
              <a:buSzPct val="95000"/>
              <a:buFont typeface="Wingdings" charset="2"/>
              <a:buChar char=""/>
            </a:pPr>
            <a:r>
              <a:rPr b="0" lang="es-ES" sz="4000" spc="-1" strike="noStrike">
                <a:solidFill>
                  <a:srgbClr val="000000"/>
                </a:solidFill>
                <a:latin typeface="Constantia"/>
                <a:ea typeface="Constantia"/>
              </a:rPr>
              <a:t>And shake your seven hands,</a:t>
            </a:r>
            <a:endParaRPr b="0" lang="es-ES" sz="40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Do the Funky Martian Dance…</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Do the Funky Martian Dance…</a:t>
            </a: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Now bend your four green knees,</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And lift your four round feet,</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Do the Funky Martian Dance…</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Do the Funky Martian Dance…</a:t>
            </a:r>
            <a:endParaRPr b="0" lang="es-ES" sz="3700" spc="-1" strike="noStrike">
              <a:solidFill>
                <a:srgbClr val="000000"/>
              </a:solidFill>
              <a:latin typeface="Constantia"/>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Pease Pudding</a:t>
            </a:r>
            <a:endParaRPr b="0" lang="es-ES" sz="7100" spc="-1" strike="noStrike">
              <a:solidFill>
                <a:srgbClr val="000000"/>
              </a:solidFill>
              <a:latin typeface="Helvetica Neue"/>
            </a:endParaRPr>
          </a:p>
        </p:txBody>
      </p:sp>
      <p:sp>
        <p:nvSpPr>
          <p:cNvPr id="505" name="TextShape 2"/>
          <p:cNvSpPr txBox="1"/>
          <p:nvPr/>
        </p:nvSpPr>
        <p:spPr>
          <a:xfrm>
            <a:off x="669600" y="3004560"/>
            <a:ext cx="11703960" cy="6242040"/>
          </a:xfrm>
          <a:prstGeom prst="rect">
            <a:avLst/>
          </a:prstGeom>
          <a:noFill/>
          <a:ln w="12600">
            <a:noFill/>
          </a:ln>
        </p:spPr>
        <p:txBody>
          <a:bodyPr lIns="65160" rIns="65160" tIns="65160" bIns="65160"/>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Pease pudding hot (phew!)</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Pease pudding cold (brrr!)</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Pease pudding in the pot, nine days old (yuck!)</a:t>
            </a: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Some like it hot (phew!)</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Some like it cold (brrr!)</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Some like it in the pot, nine days old (yuck!)</a:t>
            </a:r>
            <a:endParaRPr b="0" lang="es-ES" sz="3700" spc="-1" strike="noStrike">
              <a:solidFill>
                <a:srgbClr val="000000"/>
              </a:solidFill>
              <a:latin typeface="Constantia"/>
            </a:endParaRPr>
          </a:p>
        </p:txBody>
      </p:sp>
      <p:grpSp>
        <p:nvGrpSpPr>
          <p:cNvPr id="506" name="Group 3"/>
          <p:cNvGrpSpPr/>
          <p:nvPr/>
        </p:nvGrpSpPr>
        <p:grpSpPr>
          <a:xfrm>
            <a:off x="9502920" y="2162160"/>
            <a:ext cx="2999880" cy="1714320"/>
            <a:chOff x="9502920" y="2162160"/>
            <a:chExt cx="2999880" cy="1714320"/>
          </a:xfrm>
        </p:grpSpPr>
        <p:sp>
          <p:nvSpPr>
            <p:cNvPr id="507" name="CustomShape 4"/>
            <p:cNvSpPr/>
            <p:nvPr/>
          </p:nvSpPr>
          <p:spPr>
            <a:xfrm>
              <a:off x="9502920" y="2162160"/>
              <a:ext cx="2999880" cy="1714320"/>
            </a:xfrm>
            <a:prstGeom prst="ellipse">
              <a:avLst/>
            </a:prstGeom>
            <a:solidFill>
              <a:schemeClr val="accent1"/>
            </a:solidFill>
            <a:ln w="25560">
              <a:solidFill>
                <a:srgbClr val="0b5190"/>
              </a:solidFill>
              <a:round/>
            </a:ln>
          </p:spPr>
          <p:style>
            <a:lnRef idx="0"/>
            <a:fillRef idx="0"/>
            <a:effectRef idx="0"/>
            <a:fontRef idx="minor"/>
          </p:style>
        </p:sp>
        <p:sp>
          <p:nvSpPr>
            <p:cNvPr id="508" name="CustomShape 5"/>
            <p:cNvSpPr/>
            <p:nvPr/>
          </p:nvSpPr>
          <p:spPr>
            <a:xfrm>
              <a:off x="9942120" y="2668320"/>
              <a:ext cx="2121120" cy="701640"/>
            </a:xfrm>
            <a:prstGeom prst="rect">
              <a:avLst/>
            </a:prstGeom>
            <a:noFill/>
            <a:ln w="12600">
              <a:noFill/>
            </a:ln>
          </p:spPr>
          <p:style>
            <a:lnRef idx="0"/>
            <a:fillRef idx="0"/>
            <a:effectRef idx="0"/>
            <a:fontRef idx="minor"/>
          </p:style>
          <p:txBody>
            <a:bodyPr lIns="45720" rIns="45720" anchor="ctr"/>
            <a:p>
              <a:pPr algn="ctr">
                <a:lnSpc>
                  <a:spcPct val="100000"/>
                </a:lnSpc>
              </a:pPr>
              <a:r>
                <a:rPr b="0" lang="es-ES" sz="4000" spc="-1" strike="noStrike">
                  <a:solidFill>
                    <a:srgbClr val="ffffff"/>
                  </a:solidFill>
                  <a:latin typeface="Constantia"/>
                  <a:ea typeface="Constantia"/>
                </a:rPr>
                <a:t>P</a:t>
              </a:r>
              <a:endParaRPr b="0" lang="es-ES" sz="4000" spc="-1" strike="noStrike">
                <a:latin typeface="Arial"/>
              </a:endParaRPr>
            </a:p>
          </p:txBody>
        </p:sp>
      </p:grpSp>
    </p:spTree>
  </p:cSld>
  <p:transition spd="slow">
    <p:dissolve/>
  </p:transition>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9"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3700" spc="-1" strike="noStrike">
                <a:solidFill>
                  <a:srgbClr val="04617b"/>
                </a:solidFill>
                <a:latin typeface="Calibri"/>
                <a:ea typeface="Calibri"/>
              </a:rPr>
              <a:t>Toreador March:</a:t>
            </a:r>
            <a:br/>
            <a:r>
              <a:rPr b="0" lang="es-ES" sz="3700" spc="-1" strike="noStrike">
                <a:solidFill>
                  <a:srgbClr val="04617b"/>
                </a:solidFill>
                <a:latin typeface="Calibri"/>
                <a:ea typeface="Calibri"/>
              </a:rPr>
              <a:t>G. Bizet</a:t>
            </a:r>
            <a:endParaRPr b="0" lang="es-ES" sz="3700" spc="-1" strike="noStrike">
              <a:solidFill>
                <a:srgbClr val="000000"/>
              </a:solidFill>
              <a:latin typeface="Helvetica Neue"/>
            </a:endParaRPr>
          </a:p>
        </p:txBody>
      </p:sp>
      <p:pic>
        <p:nvPicPr>
          <p:cNvPr id="510" name="Picture 2" descr=""/>
          <p:cNvPicPr/>
          <p:nvPr/>
        </p:nvPicPr>
        <p:blipFill>
          <a:blip r:embed="rId1"/>
          <a:stretch/>
        </p:blipFill>
        <p:spPr>
          <a:xfrm>
            <a:off x="7726320" y="773280"/>
            <a:ext cx="3047760" cy="1714320"/>
          </a:xfrm>
          <a:prstGeom prst="rect">
            <a:avLst/>
          </a:prstGeom>
          <a:ln w="12600">
            <a:noFill/>
          </a:ln>
        </p:spPr>
      </p:pic>
      <p:pic>
        <p:nvPicPr>
          <p:cNvPr id="511" name="Picture 4" descr=""/>
          <p:cNvPicPr/>
          <p:nvPr/>
        </p:nvPicPr>
        <p:blipFill>
          <a:blip r:embed="rId2"/>
          <a:stretch/>
        </p:blipFill>
        <p:spPr>
          <a:xfrm>
            <a:off x="8231040" y="3508200"/>
            <a:ext cx="4285800" cy="5533560"/>
          </a:xfrm>
          <a:prstGeom prst="rect">
            <a:avLst/>
          </a:prstGeom>
          <a:ln w="12600">
            <a:noFill/>
          </a:ln>
        </p:spPr>
      </p:pic>
      <p:sp>
        <p:nvSpPr>
          <p:cNvPr id="512" name="CustomShape 2"/>
          <p:cNvSpPr/>
          <p:nvPr/>
        </p:nvSpPr>
        <p:spPr>
          <a:xfrm>
            <a:off x="380880" y="3436920"/>
            <a:ext cx="7561080" cy="4296240"/>
          </a:xfrm>
          <a:prstGeom prst="rect">
            <a:avLst/>
          </a:prstGeom>
          <a:solidFill>
            <a:srgbClr val="ffffff"/>
          </a:solidFill>
          <a:ln w="55080">
            <a:solidFill>
              <a:schemeClr val="accent1"/>
            </a:solidFill>
            <a:miter/>
          </a:ln>
        </p:spPr>
        <p:style>
          <a:lnRef idx="0"/>
          <a:fillRef idx="0"/>
          <a:effectRef idx="0"/>
          <a:fontRef idx="minor"/>
        </p:style>
        <p:txBody>
          <a:bodyPr lIns="45720" rIns="45720"/>
          <a:p>
            <a:pPr algn="ctr">
              <a:lnSpc>
                <a:spcPct val="100000"/>
              </a:lnSpc>
            </a:pPr>
            <a:endParaRPr b="0" lang="es-ES" sz="1800" spc="-1" strike="noStrike">
              <a:latin typeface="Arial"/>
            </a:endParaRPr>
          </a:p>
          <a:p>
            <a:pPr algn="ctr">
              <a:lnSpc>
                <a:spcPct val="100000"/>
              </a:lnSpc>
              <a:buClr>
                <a:srgbClr val="000000"/>
              </a:buClr>
              <a:buFont typeface="StarSymbol"/>
              <a:buChar char="-"/>
            </a:pPr>
            <a:r>
              <a:rPr b="0" lang="es-ES" sz="3200" spc="-1" strike="noStrike">
                <a:solidFill>
                  <a:srgbClr val="000000"/>
                </a:solidFill>
                <a:latin typeface="Lucida Sans Unicode"/>
                <a:ea typeface="Lucida Sans Unicode"/>
              </a:rPr>
              <a:t> </a:t>
            </a:r>
            <a:r>
              <a:rPr b="0" lang="es-ES" sz="3200" spc="-1" strike="noStrike">
                <a:solidFill>
                  <a:srgbClr val="000000"/>
                </a:solidFill>
                <a:latin typeface="Lucida Sans Unicode"/>
                <a:ea typeface="Lucida Sans Unicode"/>
              </a:rPr>
              <a:t>Come and make a circle.</a:t>
            </a:r>
            <a:endParaRPr b="0" lang="es-ES" sz="3200" spc="-1" strike="noStrike">
              <a:latin typeface="Arial"/>
            </a:endParaRPr>
          </a:p>
          <a:p>
            <a:pPr algn="ctr">
              <a:lnSpc>
                <a:spcPct val="100000"/>
              </a:lnSpc>
              <a:buClr>
                <a:srgbClr val="000000"/>
              </a:buClr>
              <a:buFont typeface="StarSymbol"/>
              <a:buChar char="-"/>
            </a:pPr>
            <a:r>
              <a:rPr b="0" lang="es-ES" sz="3200" spc="-1" strike="noStrike">
                <a:solidFill>
                  <a:srgbClr val="000000"/>
                </a:solidFill>
                <a:latin typeface="Lucida Sans Unicode"/>
                <a:ea typeface="Lucida Sans Unicode"/>
              </a:rPr>
              <a:t> </a:t>
            </a:r>
            <a:r>
              <a:rPr b="0" lang="es-ES" sz="3200" spc="-1" strike="noStrike">
                <a:solidFill>
                  <a:srgbClr val="000000"/>
                </a:solidFill>
                <a:latin typeface="Lucida Sans Unicode"/>
                <a:ea typeface="Lucida Sans Unicode"/>
              </a:rPr>
              <a:t>Walking in a circle to the right.</a:t>
            </a:r>
            <a:endParaRPr b="0" lang="es-ES" sz="3200" spc="-1" strike="noStrike">
              <a:latin typeface="Arial"/>
            </a:endParaRPr>
          </a:p>
          <a:p>
            <a:pPr algn="ctr">
              <a:lnSpc>
                <a:spcPct val="100000"/>
              </a:lnSpc>
              <a:buClr>
                <a:srgbClr val="000000"/>
              </a:buClr>
              <a:buFont typeface="StarSymbol"/>
              <a:buChar char="-"/>
            </a:pPr>
            <a:r>
              <a:rPr b="0" lang="es-ES" sz="3200" spc="-1" strike="noStrike">
                <a:solidFill>
                  <a:srgbClr val="000000"/>
                </a:solidFill>
                <a:latin typeface="Lucida Sans Unicode"/>
                <a:ea typeface="Lucida Sans Unicode"/>
              </a:rPr>
              <a:t> </a:t>
            </a:r>
            <a:r>
              <a:rPr b="0" lang="es-ES" sz="3200" spc="-1" strike="noStrike">
                <a:solidFill>
                  <a:srgbClr val="000000"/>
                </a:solidFill>
                <a:latin typeface="Lucida Sans Unicode"/>
                <a:ea typeface="Lucida Sans Unicode"/>
              </a:rPr>
              <a:t>Switch! Walking to the left.</a:t>
            </a:r>
            <a:endParaRPr b="0" lang="es-ES" sz="3200" spc="-1" strike="noStrike">
              <a:latin typeface="Arial"/>
            </a:endParaRPr>
          </a:p>
          <a:p>
            <a:pPr algn="ctr">
              <a:lnSpc>
                <a:spcPct val="100000"/>
              </a:lnSpc>
              <a:buClr>
                <a:srgbClr val="000000"/>
              </a:buClr>
              <a:buFont typeface="StarSymbol"/>
              <a:buChar char="-"/>
            </a:pPr>
            <a:r>
              <a:rPr b="0" lang="es-ES" sz="3200" spc="-1" strike="noStrike">
                <a:solidFill>
                  <a:srgbClr val="000000"/>
                </a:solidFill>
                <a:latin typeface="Lucida Sans Unicode"/>
                <a:ea typeface="Lucida Sans Unicode"/>
              </a:rPr>
              <a:t> </a:t>
            </a:r>
            <a:r>
              <a:rPr b="0" lang="es-ES" sz="3200" spc="-1" strike="noStrike">
                <a:solidFill>
                  <a:srgbClr val="000000"/>
                </a:solidFill>
                <a:latin typeface="Lucida Sans Unicode"/>
                <a:ea typeface="Lucida Sans Unicode"/>
              </a:rPr>
              <a:t>Raise your arms.</a:t>
            </a:r>
            <a:endParaRPr b="0" lang="es-ES" sz="3200" spc="-1" strike="noStrike">
              <a:latin typeface="Arial"/>
            </a:endParaRPr>
          </a:p>
          <a:p>
            <a:pPr algn="ctr">
              <a:lnSpc>
                <a:spcPct val="100000"/>
              </a:lnSpc>
              <a:buClr>
                <a:srgbClr val="000000"/>
              </a:buClr>
              <a:buFont typeface="StarSymbol"/>
              <a:buChar char="-"/>
            </a:pPr>
            <a:r>
              <a:rPr b="0" lang="es-ES" sz="3200" spc="-1" strike="noStrike">
                <a:solidFill>
                  <a:srgbClr val="000000"/>
                </a:solidFill>
                <a:latin typeface="Lucida Sans Unicode"/>
                <a:ea typeface="Lucida Sans Unicode"/>
              </a:rPr>
              <a:t> </a:t>
            </a:r>
            <a:r>
              <a:rPr b="0" lang="es-ES" sz="3200" spc="-1" strike="noStrike">
                <a:solidFill>
                  <a:srgbClr val="000000"/>
                </a:solidFill>
                <a:latin typeface="Lucida Sans Unicode"/>
                <a:ea typeface="Lucida Sans Unicode"/>
              </a:rPr>
              <a:t>Clap your hands.</a:t>
            </a:r>
            <a:endParaRPr b="0" lang="es-ES" sz="3200" spc="-1" strike="noStrike">
              <a:latin typeface="Arial"/>
            </a:endParaRPr>
          </a:p>
          <a:p>
            <a:pPr algn="ctr">
              <a:lnSpc>
                <a:spcPct val="100000"/>
              </a:lnSpc>
              <a:buClr>
                <a:srgbClr val="000000"/>
              </a:buClr>
              <a:buFont typeface="StarSymbol"/>
              <a:buChar char="-"/>
            </a:pPr>
            <a:r>
              <a:rPr b="0" lang="es-ES" sz="3200" spc="-1" strike="noStrike">
                <a:solidFill>
                  <a:srgbClr val="000000"/>
                </a:solidFill>
                <a:latin typeface="Lucida Sans Unicode"/>
                <a:ea typeface="Lucida Sans Unicode"/>
              </a:rPr>
              <a:t> </a:t>
            </a:r>
            <a:r>
              <a:rPr b="0" lang="es-ES" sz="3200" spc="-1" strike="noStrike">
                <a:solidFill>
                  <a:srgbClr val="000000"/>
                </a:solidFill>
                <a:latin typeface="Lucida Sans Unicode"/>
                <a:ea typeface="Lucida Sans Unicode"/>
              </a:rPr>
              <a:t>Turn yourself around.</a:t>
            </a:r>
            <a:endParaRPr b="0" lang="es-ES" sz="3200" spc="-1" strike="noStrike">
              <a:latin typeface="Arial"/>
            </a:endParaRPr>
          </a:p>
          <a:p>
            <a:pPr algn="ctr">
              <a:lnSpc>
                <a:spcPct val="100000"/>
              </a:lnSpc>
              <a:buClr>
                <a:srgbClr val="000000"/>
              </a:buClr>
              <a:buFont typeface="StarSymbol"/>
              <a:buChar char="-"/>
            </a:pPr>
            <a:r>
              <a:rPr b="0" lang="es-ES" sz="3200" spc="-1" strike="noStrike">
                <a:solidFill>
                  <a:srgbClr val="000000"/>
                </a:solidFill>
                <a:latin typeface="Lucida Sans Unicode"/>
                <a:ea typeface="Lucida Sans Unicode"/>
              </a:rPr>
              <a:t> </a:t>
            </a:r>
            <a:r>
              <a:rPr b="0" lang="es-ES" sz="3200" spc="-1" strike="noStrike">
                <a:solidFill>
                  <a:srgbClr val="000000"/>
                </a:solidFill>
                <a:latin typeface="Lucida Sans Unicode"/>
                <a:ea typeface="Lucida Sans Unicode"/>
              </a:rPr>
              <a:t>Wave!</a:t>
            </a:r>
            <a:endParaRPr b="0" lang="es-ES" sz="3200" spc="-1" strike="noStrike">
              <a:latin typeface="Arial"/>
            </a:endParaRPr>
          </a:p>
          <a:p>
            <a:pPr algn="ctr">
              <a:lnSpc>
                <a:spcPct val="100000"/>
              </a:lnSpc>
              <a:buClr>
                <a:srgbClr val="0000ff"/>
              </a:buClr>
              <a:buFont typeface="StarSymbol"/>
              <a:buChar char="-"/>
            </a:pPr>
            <a:r>
              <a:rPr b="0" lang="es-ES" sz="2000" spc="-1" strike="noStrike" u="sng">
                <a:solidFill>
                  <a:srgbClr val="0000ff"/>
                </a:solidFill>
                <a:uFillTx/>
                <a:latin typeface="Lucida Sans Unicode"/>
                <a:ea typeface="Lucida Sans Unicode"/>
                <a:hlinkClick r:id="rId3"/>
              </a:rPr>
              <a:t>https://www.youtube.com/watch?v=4DNGMoMNLRY</a:t>
            </a:r>
            <a:endParaRPr b="0" lang="es-ES" sz="2000" spc="-1" strike="noStrike">
              <a:latin typeface="Arial"/>
            </a:endParaRPr>
          </a:p>
        </p:txBody>
      </p:sp>
    </p:spTree>
  </p:cSld>
  <p:transition spd="slow">
    <p:dissolve/>
  </p:transition>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CustomShape 1"/>
          <p:cNvSpPr/>
          <p:nvPr/>
        </p:nvSpPr>
        <p:spPr>
          <a:xfrm>
            <a:off x="-325440" y="10399680"/>
            <a:ext cx="13329720" cy="525240"/>
          </a:xfrm>
          <a:prstGeom prst="rect">
            <a:avLst/>
          </a:prstGeom>
          <a:solidFill>
            <a:srgbClr val="e4be6f"/>
          </a:solidFill>
          <a:ln w="12600">
            <a:noFill/>
          </a:ln>
        </p:spPr>
        <p:style>
          <a:lnRef idx="0"/>
          <a:fillRef idx="0"/>
          <a:effectRef idx="0"/>
          <a:fontRef idx="minor"/>
        </p:style>
      </p:sp>
      <p:sp>
        <p:nvSpPr>
          <p:cNvPr id="514" name="CustomShape 2"/>
          <p:cNvSpPr/>
          <p:nvPr/>
        </p:nvSpPr>
        <p:spPr>
          <a:xfrm>
            <a:off x="-358920" y="374760"/>
            <a:ext cx="33120" cy="9003960"/>
          </a:xfrm>
          <a:prstGeom prst="rect">
            <a:avLst/>
          </a:prstGeom>
          <a:solidFill>
            <a:srgbClr val="cc99ff"/>
          </a:solidFill>
          <a:ln w="12600">
            <a:noFill/>
          </a:ln>
        </p:spPr>
        <p:style>
          <a:lnRef idx="0"/>
          <a:fillRef idx="0"/>
          <a:effectRef idx="0"/>
          <a:fontRef idx="minor"/>
        </p:style>
      </p:sp>
      <p:sp>
        <p:nvSpPr>
          <p:cNvPr id="515" name="CustomShape 3"/>
          <p:cNvSpPr/>
          <p:nvPr/>
        </p:nvSpPr>
        <p:spPr>
          <a:xfrm>
            <a:off x="13004640" y="374760"/>
            <a:ext cx="699840" cy="9003960"/>
          </a:xfrm>
          <a:prstGeom prst="rect">
            <a:avLst/>
          </a:prstGeom>
          <a:solidFill>
            <a:srgbClr val="cc99ff"/>
          </a:solidFill>
          <a:ln w="12600">
            <a:noFill/>
          </a:ln>
        </p:spPr>
        <p:style>
          <a:lnRef idx="0"/>
          <a:fillRef idx="0"/>
          <a:effectRef idx="0"/>
          <a:fontRef idx="minor"/>
        </p:style>
      </p:sp>
      <p:sp>
        <p:nvSpPr>
          <p:cNvPr id="516" name="CustomShape 4"/>
          <p:cNvSpPr/>
          <p:nvPr/>
        </p:nvSpPr>
        <p:spPr>
          <a:xfrm>
            <a:off x="-380160" y="1420560"/>
            <a:ext cx="13413240" cy="275364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5400" spc="-1" strike="noStrike" u="sng">
                <a:solidFill>
                  <a:srgbClr val="941751"/>
                </a:solidFill>
                <a:uFillTx/>
                <a:latin typeface="Lucida Sans Unicode"/>
                <a:ea typeface="Lucida Sans Unicode"/>
              </a:rPr>
              <a:t>PHONICS INTEGRATED WITH MUSIC (2)</a:t>
            </a:r>
            <a:endParaRPr b="0" lang="es-ES" sz="5400" spc="-1" strike="noStrike">
              <a:latin typeface="Arial"/>
            </a:endParaRPr>
          </a:p>
          <a:p>
            <a:pPr algn="ctr">
              <a:lnSpc>
                <a:spcPct val="100000"/>
              </a:lnSpc>
            </a:pPr>
            <a:r>
              <a:rPr b="0" lang="es-ES" sz="6000" spc="-1" strike="noStrike">
                <a:solidFill>
                  <a:srgbClr val="941751"/>
                </a:solidFill>
                <a:latin typeface="Lucida Sans Unicode"/>
                <a:ea typeface="Lucida Sans Unicode"/>
              </a:rPr>
              <a:t>Supporting English Learning </a:t>
            </a:r>
            <a:endParaRPr b="0" lang="es-ES" sz="6000" spc="-1" strike="noStrike">
              <a:latin typeface="Arial"/>
            </a:endParaRPr>
          </a:p>
          <a:p>
            <a:pPr algn="ctr">
              <a:lnSpc>
                <a:spcPct val="100000"/>
              </a:lnSpc>
            </a:pPr>
            <a:r>
              <a:rPr b="0" lang="es-ES" sz="6000" spc="-1" strike="noStrike">
                <a:solidFill>
                  <a:srgbClr val="941751"/>
                </a:solidFill>
                <a:latin typeface="Lucida Sans Unicode"/>
                <a:ea typeface="Lucida Sans Unicode"/>
              </a:rPr>
              <a:t>Through Music</a:t>
            </a:r>
            <a:endParaRPr b="0" lang="es-ES" sz="6000" spc="-1" strike="noStrike">
              <a:latin typeface="Arial"/>
            </a:endParaRPr>
          </a:p>
        </p:txBody>
      </p:sp>
      <p:pic>
        <p:nvPicPr>
          <p:cNvPr id="517" name="IMG_2799.JPG" descr=""/>
          <p:cNvPicPr/>
          <p:nvPr/>
        </p:nvPicPr>
        <p:blipFill>
          <a:blip r:embed="rId1"/>
          <a:stretch/>
        </p:blipFill>
        <p:spPr>
          <a:xfrm>
            <a:off x="312840" y="4054320"/>
            <a:ext cx="5847840" cy="3865320"/>
          </a:xfrm>
          <a:prstGeom prst="rect">
            <a:avLst/>
          </a:prstGeom>
          <a:ln w="12600">
            <a:noFill/>
          </a:ln>
        </p:spPr>
      </p:pic>
      <p:sp>
        <p:nvSpPr>
          <p:cNvPr id="518" name="CustomShape 5"/>
          <p:cNvSpPr/>
          <p:nvPr/>
        </p:nvSpPr>
        <p:spPr>
          <a:xfrm>
            <a:off x="8525520" y="8621640"/>
            <a:ext cx="4061880" cy="71136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4000" spc="-1" strike="noStrike">
                <a:solidFill>
                  <a:srgbClr val="625b48"/>
                </a:solidFill>
                <a:latin typeface="Lucida Sans Unicode"/>
                <a:ea typeface="Lucida Sans Unicode"/>
              </a:rPr>
              <a:t>Pedro Izuzquiza</a:t>
            </a:r>
            <a:endParaRPr b="0" lang="es-ES" sz="4000" spc="-1" strike="noStrike">
              <a:latin typeface="Arial"/>
            </a:endParaRPr>
          </a:p>
        </p:txBody>
      </p:sp>
      <p:pic>
        <p:nvPicPr>
          <p:cNvPr id="519" name="Imagen 3" descr=""/>
          <p:cNvPicPr/>
          <p:nvPr/>
        </p:nvPicPr>
        <p:blipFill>
          <a:blip r:embed="rId2"/>
          <a:stretch/>
        </p:blipFill>
        <p:spPr>
          <a:xfrm rot="1075800">
            <a:off x="8688960" y="4341240"/>
            <a:ext cx="4393800" cy="2831760"/>
          </a:xfrm>
          <a:prstGeom prst="rect">
            <a:avLst/>
          </a:prstGeom>
          <a:ln w="12600">
            <a:noFill/>
          </a:ln>
        </p:spPr>
      </p:pic>
      <p:pic>
        <p:nvPicPr>
          <p:cNvPr id="520" name="Picture 4" descr=""/>
          <p:cNvPicPr/>
          <p:nvPr/>
        </p:nvPicPr>
        <p:blipFill>
          <a:blip r:embed="rId3"/>
          <a:stretch/>
        </p:blipFill>
        <p:spPr>
          <a:xfrm>
            <a:off x="6357960" y="5237280"/>
            <a:ext cx="2584080" cy="3196800"/>
          </a:xfrm>
          <a:prstGeom prst="rect">
            <a:avLst/>
          </a:prstGeom>
          <a:ln w="12600">
            <a:noFill/>
          </a:ln>
        </p:spPr>
      </p:pic>
    </p:spTree>
  </p:cSld>
  <p:transition spd="slow">
    <p:dissolv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TextShape 1"/>
          <p:cNvSpPr txBox="1"/>
          <p:nvPr/>
        </p:nvSpPr>
        <p:spPr>
          <a:xfrm>
            <a:off x="885960" y="1204920"/>
            <a:ext cx="11702520" cy="1625400"/>
          </a:xfrm>
          <a:prstGeom prst="rect">
            <a:avLst/>
          </a:prstGeom>
          <a:noFill/>
          <a:ln w="12600">
            <a:noFill/>
          </a:ln>
        </p:spPr>
        <p:txBody>
          <a:bodyPr lIns="0" rIns="0" tIns="0" bIns="0" anchor="b"/>
          <a:p>
            <a:pPr>
              <a:lnSpc>
                <a:spcPct val="100000"/>
              </a:lnSpc>
            </a:pPr>
            <a:r>
              <a:rPr b="0" lang="es-ES" sz="3700" spc="-1" strike="noStrike">
                <a:solidFill>
                  <a:srgbClr val="04617b"/>
                </a:solidFill>
                <a:latin typeface="Calibri"/>
                <a:ea typeface="Calibri"/>
              </a:rPr>
              <a:t>“</a:t>
            </a:r>
            <a:r>
              <a:rPr b="0" lang="es-ES" sz="3700" spc="-1" strike="noStrike">
                <a:solidFill>
                  <a:srgbClr val="04617b"/>
                </a:solidFill>
                <a:latin typeface="Calibri"/>
                <a:ea typeface="Calibri"/>
              </a:rPr>
              <a:t>El valor humano de la Educación Musical"</a:t>
            </a:r>
            <a:br/>
            <a:r>
              <a:rPr b="0" lang="es-ES" sz="3700" spc="-1" strike="noStrike">
                <a:solidFill>
                  <a:srgbClr val="04617b"/>
                </a:solidFill>
                <a:latin typeface="Calibri"/>
                <a:ea typeface="Calibri"/>
              </a:rPr>
              <a:t>Edgar Willems</a:t>
            </a:r>
            <a:endParaRPr b="0" lang="es-ES" sz="3700" spc="-1" strike="noStrike">
              <a:solidFill>
                <a:srgbClr val="000000"/>
              </a:solidFill>
              <a:latin typeface="Helvetica Neue"/>
            </a:endParaRPr>
          </a:p>
        </p:txBody>
      </p:sp>
      <p:pic>
        <p:nvPicPr>
          <p:cNvPr id="379" name="Picture 5" descr=""/>
          <p:cNvPicPr/>
          <p:nvPr/>
        </p:nvPicPr>
        <p:blipFill>
          <a:blip r:embed="rId1"/>
          <a:stretch/>
        </p:blipFill>
        <p:spPr>
          <a:xfrm>
            <a:off x="1461960" y="4229280"/>
            <a:ext cx="2962080" cy="4428720"/>
          </a:xfrm>
          <a:prstGeom prst="rect">
            <a:avLst/>
          </a:prstGeom>
          <a:ln w="12600">
            <a:noFill/>
          </a:ln>
        </p:spPr>
      </p:pic>
      <p:pic>
        <p:nvPicPr>
          <p:cNvPr id="380" name="Picture 7" descr=""/>
          <p:cNvPicPr/>
          <p:nvPr/>
        </p:nvPicPr>
        <p:blipFill>
          <a:blip r:embed="rId2"/>
          <a:stretch/>
        </p:blipFill>
        <p:spPr>
          <a:xfrm>
            <a:off x="9455040" y="4660920"/>
            <a:ext cx="2619000" cy="3800160"/>
          </a:xfrm>
          <a:prstGeom prst="rect">
            <a:avLst/>
          </a:prstGeom>
          <a:ln w="12600">
            <a:noFill/>
          </a:ln>
        </p:spPr>
      </p:pic>
      <p:pic>
        <p:nvPicPr>
          <p:cNvPr id="381" name="Picture 9" descr=""/>
          <p:cNvPicPr/>
          <p:nvPr/>
        </p:nvPicPr>
        <p:blipFill>
          <a:blip r:embed="rId3"/>
          <a:stretch/>
        </p:blipFill>
        <p:spPr>
          <a:xfrm>
            <a:off x="5349960" y="3652920"/>
            <a:ext cx="3095280" cy="4514400"/>
          </a:xfrm>
          <a:prstGeom prst="rect">
            <a:avLst/>
          </a:prstGeom>
          <a:ln w="12600">
            <a:noFill/>
          </a:ln>
        </p:spPr>
      </p:pic>
    </p:spTree>
  </p:cSld>
  <p:transition spd="slow">
    <p:dissolve/>
  </p:transition>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1"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Warm up:</a:t>
            </a:r>
            <a:endParaRPr b="0" lang="es-ES" sz="7100" spc="-1" strike="noStrike">
              <a:solidFill>
                <a:srgbClr val="000000"/>
              </a:solidFill>
              <a:latin typeface="Helvetica Neue"/>
            </a:endParaRPr>
          </a:p>
        </p:txBody>
      </p:sp>
      <p:sp>
        <p:nvSpPr>
          <p:cNvPr id="522" name="TextShape 2"/>
          <p:cNvSpPr txBox="1"/>
          <p:nvPr/>
        </p:nvSpPr>
        <p:spPr>
          <a:xfrm>
            <a:off x="650160" y="2752560"/>
            <a:ext cx="11703960" cy="6242040"/>
          </a:xfrm>
          <a:prstGeom prst="rect">
            <a:avLst/>
          </a:prstGeom>
          <a:noFill/>
          <a:ln w="12600">
            <a:noFill/>
          </a:ln>
        </p:spPr>
        <p:txBody>
          <a:bodyPr lIns="65160" rIns="65160" tIns="65160" bIns="65160"/>
          <a:p>
            <a:pPr marL="403560" indent="-283320">
              <a:lnSpc>
                <a:spcPct val="100000"/>
              </a:lnSpc>
              <a:spcBef>
                <a:spcPts val="300"/>
              </a:spcBef>
              <a:buClr>
                <a:srgbClr val="0bd0d9"/>
              </a:buClr>
              <a:buSzPct val="95000"/>
              <a:buFont typeface="Wingdings" charset="2"/>
              <a:buChar char=""/>
            </a:pPr>
            <a:r>
              <a:rPr b="0" lang="es-ES" sz="2800" spc="-1" strike="noStrike">
                <a:solidFill>
                  <a:srgbClr val="000000"/>
                </a:solidFill>
                <a:latin typeface="Constantia"/>
                <a:ea typeface="Constantia"/>
              </a:rPr>
              <a:t>Hello everyone! Hello Inky and Teddy! </a:t>
            </a:r>
            <a:endParaRPr b="0" lang="es-ES" sz="2800" spc="-1" strike="noStrike">
              <a:solidFill>
                <a:srgbClr val="000000"/>
              </a:solidFill>
              <a:latin typeface="Constantia"/>
            </a:endParaRPr>
          </a:p>
          <a:p>
            <a:pPr marL="403560" indent="-283320">
              <a:lnSpc>
                <a:spcPct val="100000"/>
              </a:lnSpc>
              <a:spcBef>
                <a:spcPts val="300"/>
              </a:spcBef>
              <a:buClr>
                <a:srgbClr val="0bd0d9"/>
              </a:buClr>
              <a:buSzPct val="95000"/>
              <a:buFont typeface="Wingdings" charset="2"/>
              <a:buChar char=""/>
            </a:pPr>
            <a:r>
              <a:rPr b="0" lang="es-ES" sz="2800" spc="-1" strike="noStrike">
                <a:solidFill>
                  <a:srgbClr val="000000"/>
                </a:solidFill>
                <a:latin typeface="Constantia"/>
                <a:ea typeface="Constantia"/>
              </a:rPr>
              <a:t>“</a:t>
            </a:r>
            <a:r>
              <a:rPr b="0" lang="es-ES" sz="2800" spc="-1" strike="noStrike">
                <a:solidFill>
                  <a:srgbClr val="000000"/>
                </a:solidFill>
                <a:latin typeface="Constantia"/>
                <a:ea typeface="Constantia"/>
              </a:rPr>
              <a:t>Hello Teacher” song. “Good morning song”</a:t>
            </a:r>
            <a:endParaRPr b="0" lang="es-ES" sz="2800" spc="-1" strike="noStrike">
              <a:solidFill>
                <a:srgbClr val="000000"/>
              </a:solidFill>
              <a:latin typeface="Constantia"/>
            </a:endParaRPr>
          </a:p>
          <a:p>
            <a:pPr marL="403560" indent="-283320">
              <a:lnSpc>
                <a:spcPct val="100000"/>
              </a:lnSpc>
              <a:spcBef>
                <a:spcPts val="300"/>
              </a:spcBef>
              <a:buClr>
                <a:srgbClr val="0bd0d9"/>
              </a:buClr>
              <a:buSzPct val="95000"/>
              <a:buFont typeface="Wingdings" charset="2"/>
              <a:buChar char=""/>
            </a:pPr>
            <a:r>
              <a:rPr b="0" lang="es-ES" sz="2800" spc="-1" strike="noStrike">
                <a:solidFill>
                  <a:srgbClr val="000000"/>
                </a:solidFill>
                <a:latin typeface="Constantia"/>
                <a:ea typeface="Constantia"/>
              </a:rPr>
              <a:t>Repeat some rhythms – body percussion.</a:t>
            </a:r>
            <a:endParaRPr b="0" lang="es-ES" sz="2800" spc="-1" strike="noStrike">
              <a:solidFill>
                <a:srgbClr val="000000"/>
              </a:solidFill>
              <a:latin typeface="Constantia"/>
            </a:endParaRPr>
          </a:p>
          <a:p>
            <a:pPr marL="403560" indent="-283320">
              <a:lnSpc>
                <a:spcPct val="100000"/>
              </a:lnSpc>
              <a:spcBef>
                <a:spcPts val="300"/>
              </a:spcBef>
              <a:buClr>
                <a:srgbClr val="0bd0d9"/>
              </a:buClr>
              <a:buSzPct val="95000"/>
              <a:buFont typeface="Wingdings" charset="2"/>
              <a:buChar char=""/>
            </a:pPr>
            <a:r>
              <a:rPr b="0" lang="es-ES" sz="2800" spc="-1" strike="noStrike">
                <a:solidFill>
                  <a:srgbClr val="000000"/>
                </a:solidFill>
                <a:latin typeface="Constantia"/>
                <a:ea typeface="Constantia"/>
              </a:rPr>
              <a:t>Signals game: </a:t>
            </a:r>
            <a:endParaRPr b="0" lang="es-ES" sz="2800" spc="-1" strike="noStrike">
              <a:solidFill>
                <a:srgbClr val="000000"/>
              </a:solidFill>
              <a:latin typeface="Constantia"/>
            </a:endParaRPr>
          </a:p>
          <a:p>
            <a:pPr lvl="1" marL="726840" indent="-289440">
              <a:lnSpc>
                <a:spcPct val="100000"/>
              </a:lnSpc>
              <a:spcBef>
                <a:spcPts val="300"/>
              </a:spcBef>
              <a:buClr>
                <a:srgbClr val="0f6fc6"/>
              </a:buClr>
              <a:buSzPct val="85000"/>
              <a:buFont typeface="Constantia"/>
              <a:buChar char=""/>
            </a:pPr>
            <a:r>
              <a:rPr b="0" lang="es-ES" sz="2800" spc="-1" strike="noStrike">
                <a:solidFill>
                  <a:srgbClr val="000000"/>
                </a:solidFill>
                <a:latin typeface="Constantia"/>
                <a:ea typeface="Constantia"/>
              </a:rPr>
              <a:t>Stand up!</a:t>
            </a:r>
            <a:endParaRPr b="0" lang="es-ES" sz="2800" spc="-1" strike="noStrike">
              <a:solidFill>
                <a:srgbClr val="000000"/>
              </a:solidFill>
              <a:latin typeface="Constantia"/>
            </a:endParaRPr>
          </a:p>
          <a:p>
            <a:pPr lvl="1" marL="726840" indent="-289440">
              <a:lnSpc>
                <a:spcPct val="100000"/>
              </a:lnSpc>
              <a:spcBef>
                <a:spcPts val="300"/>
              </a:spcBef>
              <a:buClr>
                <a:srgbClr val="0f6fc6"/>
              </a:buClr>
              <a:buSzPct val="85000"/>
              <a:buFont typeface="Constantia"/>
              <a:buChar char=""/>
            </a:pPr>
            <a:r>
              <a:rPr b="0" lang="es-ES" sz="2800" spc="-1" strike="noStrike">
                <a:solidFill>
                  <a:srgbClr val="000000"/>
                </a:solidFill>
                <a:latin typeface="Constantia"/>
                <a:ea typeface="Constantia"/>
              </a:rPr>
              <a:t>Sit down!</a:t>
            </a:r>
            <a:endParaRPr b="0" lang="es-ES" sz="2800" spc="-1" strike="noStrike">
              <a:solidFill>
                <a:srgbClr val="000000"/>
              </a:solidFill>
              <a:latin typeface="Constantia"/>
            </a:endParaRPr>
          </a:p>
          <a:p>
            <a:pPr lvl="1" marL="726840" indent="-289440">
              <a:lnSpc>
                <a:spcPct val="100000"/>
              </a:lnSpc>
              <a:spcBef>
                <a:spcPts val="300"/>
              </a:spcBef>
              <a:buClr>
                <a:srgbClr val="0f6fc6"/>
              </a:buClr>
              <a:buSzPct val="85000"/>
              <a:buFont typeface="Constantia"/>
              <a:buChar char=""/>
            </a:pPr>
            <a:r>
              <a:rPr b="0" lang="es-ES" sz="2800" spc="-1" strike="noStrike">
                <a:solidFill>
                  <a:srgbClr val="000000"/>
                </a:solidFill>
                <a:latin typeface="Constantia"/>
                <a:ea typeface="Constantia"/>
              </a:rPr>
              <a:t>Turn yourself around.</a:t>
            </a:r>
            <a:endParaRPr b="0" lang="es-ES" sz="2800" spc="-1" strike="noStrike">
              <a:solidFill>
                <a:srgbClr val="000000"/>
              </a:solidFill>
              <a:latin typeface="Constantia"/>
            </a:endParaRPr>
          </a:p>
          <a:p>
            <a:pPr lvl="1" marL="726840" indent="-289440">
              <a:lnSpc>
                <a:spcPct val="100000"/>
              </a:lnSpc>
              <a:spcBef>
                <a:spcPts val="300"/>
              </a:spcBef>
              <a:buClr>
                <a:srgbClr val="0f6fc6"/>
              </a:buClr>
              <a:buSzPct val="85000"/>
              <a:buFont typeface="Constantia"/>
              <a:buChar char=""/>
            </a:pPr>
            <a:r>
              <a:rPr b="0" lang="es-ES" sz="2800" spc="-1" strike="noStrike">
                <a:solidFill>
                  <a:srgbClr val="000000"/>
                </a:solidFill>
                <a:latin typeface="Constantia"/>
                <a:ea typeface="Constantia"/>
              </a:rPr>
              <a:t>Raise your arms – By your sides – In the middle.</a:t>
            </a:r>
            <a:endParaRPr b="0" lang="es-ES" sz="2800" spc="-1" strike="noStrike">
              <a:solidFill>
                <a:srgbClr val="000000"/>
              </a:solidFill>
              <a:latin typeface="Constantia"/>
            </a:endParaRPr>
          </a:p>
          <a:p>
            <a:pPr lvl="1" marL="726840" indent="-289440">
              <a:lnSpc>
                <a:spcPct val="100000"/>
              </a:lnSpc>
              <a:spcBef>
                <a:spcPts val="300"/>
              </a:spcBef>
              <a:buClr>
                <a:srgbClr val="0f6fc6"/>
              </a:buClr>
              <a:buSzPct val="85000"/>
              <a:buFont typeface="Constantia"/>
              <a:buChar char=""/>
            </a:pPr>
            <a:r>
              <a:rPr b="0" lang="es-ES" sz="2800" spc="-1" strike="noStrike">
                <a:solidFill>
                  <a:srgbClr val="000000"/>
                </a:solidFill>
                <a:latin typeface="Constantia"/>
                <a:ea typeface="Constantia"/>
              </a:rPr>
              <a:t>Curl up small – Jump up tall</a:t>
            </a:r>
            <a:endParaRPr b="0" lang="es-ES" sz="2800" spc="-1" strike="noStrike">
              <a:solidFill>
                <a:srgbClr val="000000"/>
              </a:solidFill>
              <a:latin typeface="Constantia"/>
            </a:endParaRPr>
          </a:p>
          <a:p>
            <a:pPr lvl="1" marL="726840" indent="-289440">
              <a:lnSpc>
                <a:spcPct val="100000"/>
              </a:lnSpc>
              <a:spcBef>
                <a:spcPts val="300"/>
              </a:spcBef>
              <a:buClr>
                <a:srgbClr val="0f6fc6"/>
              </a:buClr>
              <a:buSzPct val="85000"/>
              <a:buFont typeface="Constantia"/>
              <a:buChar char=""/>
            </a:pPr>
            <a:r>
              <a:rPr b="0" lang="es-ES" sz="4200" spc="-1" strike="noStrike">
                <a:solidFill>
                  <a:srgbClr val="ff0000"/>
                </a:solidFill>
                <a:latin typeface="Constantia"/>
                <a:ea typeface="Constantia"/>
              </a:rPr>
              <a:t>Statues Game!!!</a:t>
            </a:r>
            <a:endParaRPr b="0" lang="es-ES" sz="4200" spc="-1" strike="noStrike">
              <a:solidFill>
                <a:srgbClr val="000000"/>
              </a:solidFill>
              <a:latin typeface="Constantia"/>
            </a:endParaRPr>
          </a:p>
        </p:txBody>
      </p:sp>
    </p:spTree>
  </p:cSld>
  <p:transition spd="slow">
    <p:dissolve/>
  </p:transition>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3" name="Picture 3" descr=""/>
          <p:cNvPicPr/>
          <p:nvPr/>
        </p:nvPicPr>
        <p:blipFill>
          <a:blip r:embed="rId1"/>
          <a:stretch/>
        </p:blipFill>
        <p:spPr>
          <a:xfrm>
            <a:off x="669960" y="412920"/>
            <a:ext cx="11702520" cy="8927640"/>
          </a:xfrm>
          <a:prstGeom prst="rect">
            <a:avLst/>
          </a:prstGeom>
          <a:ln w="12600">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Hello Teacher:</a:t>
            </a:r>
            <a:endParaRPr b="0" lang="es-ES" sz="7100" spc="-1" strike="noStrike">
              <a:solidFill>
                <a:srgbClr val="000000"/>
              </a:solidFill>
              <a:latin typeface="Helvetica Neue"/>
            </a:endParaRPr>
          </a:p>
        </p:txBody>
      </p:sp>
      <p:sp>
        <p:nvSpPr>
          <p:cNvPr id="525" name="TextShape 2"/>
          <p:cNvSpPr txBox="1"/>
          <p:nvPr/>
        </p:nvSpPr>
        <p:spPr>
          <a:xfrm>
            <a:off x="650160" y="2752560"/>
            <a:ext cx="11703960" cy="6242040"/>
          </a:xfrm>
          <a:prstGeom prst="rect">
            <a:avLst/>
          </a:prstGeom>
          <a:noFill/>
          <a:ln w="12600">
            <a:noFill/>
          </a:ln>
        </p:spPr>
        <p:txBody>
          <a:bodyPr lIns="65160" rIns="65160" tIns="65160" bIns="65160"/>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Hello teacher, how are you?</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Hello teacher, how are you?</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Hello teacher, how are you?</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How are you today?</a:t>
            </a:r>
            <a:endParaRPr b="0" lang="es-ES" sz="3300" spc="-1" strike="noStrike">
              <a:solidFill>
                <a:srgbClr val="000000"/>
              </a:solidFill>
              <a:latin typeface="Constantia"/>
            </a:endParaRPr>
          </a:p>
          <a:p>
            <a:pPr>
              <a:lnSpc>
                <a:spcPct val="100000"/>
              </a:lnSpc>
              <a:spcBef>
                <a:spcPts val="400"/>
              </a:spcBef>
            </a:pP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I’m fine, thank you very much,</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I’m fine, thank you very much,</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I’m fine, thank you very much,</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How are you today?</a:t>
            </a:r>
            <a:endParaRPr b="0" lang="es-ES" sz="3300" spc="-1" strike="noStrike">
              <a:solidFill>
                <a:srgbClr val="000000"/>
              </a:solidFill>
              <a:latin typeface="Constantia"/>
            </a:endParaRPr>
          </a:p>
        </p:txBody>
      </p:sp>
      <p:pic>
        <p:nvPicPr>
          <p:cNvPr id="526" name="Picture 1" descr="">
            <a:hlinkClick r:id="" action="ppaction://media"/>
          </p:cNvPr>
          <p:cNvPicPr/>
          <p:nvPr>
            <a:videoFile r:link="rId1"/>
            <p:extLst>
              <p:ext uri="{DAA4B4D4-6D71-4841-9C94-3DE7FCFB9230}">
                <p14:media r:embed="rId2"/>
              </p:ext>
            </p:extLst>
          </p:nvPr>
        </p:nvPicPr>
        <p:blipFill>
          <a:blip r:embed="rId3"/>
        </p:blipFill>
        <p:spPr>
          <a:xfrm>
            <a:off x="7502400" y="1876320"/>
            <a:ext cx="928440" cy="928440"/>
          </a:xfrm>
          <a:prstGeom prst="rect">
            <a:avLst/>
          </a:prstGeom>
          <a:ln>
            <a:noFill/>
          </a:ln>
        </p:spPr>
      </p:pic>
    </p:spTree>
  </p:cSld>
  <p:transition spd="slow">
    <p:dissolve/>
  </p:transition>
  <p:timing>
    <p:tnLst>
      <p:par>
        <p:cTn id="79" dur="indefinite" restart="never" nodeType="tmRoot">
          <p:childTnLst>
            <p:seq>
              <p:cTn id="80" restart="whenNotActive" nodeType="interactiveSeq" fill="hold">
                <p:childTnLst>
                  <p:par>
                    <p:cTn id="81" fill="hold">
                      <p:stCondLst>
                        <p:cond delay="0"/>
                      </p:stCondLst>
                      <p:childTnLst>
                        <p:par>
                          <p:cTn id="82" fill="hold">
                            <p:stCondLst>
                              <p:cond delay="0"/>
                            </p:stCondLst>
                            <p:childTnLst>
                              <p:par>
                                <p:cTn id="83" nodeType="clickEffect" fill="hold" presetClass="mediacall">
                                  <p:stCondLst>
                                    <p:cond delay="0"/>
                                  </p:stCondLst>
                                  <p:childTnLst>
                                    <p:cmd type="call">
                                      <p:cBhvr>
                                        <p:cTn id="84" dur="21930" fill="hold"/>
                                        <p:tgtEl>
                                          <p:spTgt spid="526"/>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7"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Good Morning!!</a:t>
            </a:r>
            <a:endParaRPr b="0" lang="es-ES" sz="7100" spc="-1" strike="noStrike">
              <a:solidFill>
                <a:srgbClr val="000000"/>
              </a:solidFill>
              <a:latin typeface="Helvetica Neue"/>
            </a:endParaRPr>
          </a:p>
        </p:txBody>
      </p:sp>
      <p:sp>
        <p:nvSpPr>
          <p:cNvPr id="528" name="TextShape 2"/>
          <p:cNvSpPr txBox="1"/>
          <p:nvPr/>
        </p:nvSpPr>
        <p:spPr>
          <a:xfrm>
            <a:off x="650160" y="2752560"/>
            <a:ext cx="11703960" cy="6242040"/>
          </a:xfrm>
          <a:prstGeom prst="rect">
            <a:avLst/>
          </a:prstGeom>
          <a:noFill/>
          <a:ln w="12600">
            <a:noFill/>
          </a:ln>
        </p:spPr>
        <p:txBody>
          <a:bodyPr lIns="65160" rIns="65160" tIns="65160" bIns="65160"/>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Good morning, Good morning,</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And how do you do?</a:t>
            </a: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Good morning, good morning, </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I’m fine, how are you?</a:t>
            </a: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marL="390240" indent="-389880">
              <a:lnSpc>
                <a:spcPct val="100000"/>
              </a:lnSpc>
              <a:spcBef>
                <a:spcPts val="499"/>
              </a:spcBef>
              <a:buClr>
                <a:srgbClr val="0bd0d9"/>
              </a:buClr>
              <a:buSzPct val="95000"/>
              <a:buFont typeface="Wingdings" charset="2"/>
              <a:buChar char=""/>
            </a:pPr>
            <a:r>
              <a:rPr b="0" lang="es-ES" sz="2400" spc="-1" strike="noStrike">
                <a:solidFill>
                  <a:srgbClr val="000000"/>
                </a:solidFill>
                <a:latin typeface="Constantia"/>
                <a:ea typeface="Constantia"/>
              </a:rPr>
              <a:t>(In 2 groups)</a:t>
            </a:r>
            <a:endParaRPr b="0" lang="es-ES" sz="2400" spc="-1" strike="noStrike">
              <a:solidFill>
                <a:srgbClr val="000000"/>
              </a:solidFill>
              <a:latin typeface="Constantia"/>
            </a:endParaRPr>
          </a:p>
        </p:txBody>
      </p:sp>
      <p:pic>
        <p:nvPicPr>
          <p:cNvPr id="529" name="Picture 1" descr="">
            <a:hlinkClick r:id="" action="ppaction://media"/>
          </p:cNvPr>
          <p:cNvPicPr/>
          <p:nvPr>
            <a:videoFile r:link="rId1"/>
            <p:extLst>
              <p:ext uri="{DAA4B4D4-6D71-4841-9C94-3DE7FCFB9230}">
                <p14:media r:embed="rId2"/>
              </p:ext>
            </p:extLst>
          </p:nvPr>
        </p:nvPicPr>
        <p:blipFill>
          <a:blip r:embed="rId3"/>
        </p:blipFill>
        <p:spPr>
          <a:xfrm>
            <a:off x="8574120" y="1947960"/>
            <a:ext cx="713880" cy="713880"/>
          </a:xfrm>
          <a:prstGeom prst="rect">
            <a:avLst/>
          </a:prstGeom>
          <a:ln>
            <a:noFill/>
          </a:ln>
        </p:spPr>
      </p:pic>
    </p:spTree>
  </p:cSld>
  <p:transition spd="slow">
    <p:pull dir="r"/>
  </p:transition>
  <p:timing>
    <p:tnLst>
      <p:par>
        <p:cTn id="85" dur="indefinite" restart="never" nodeType="tmRoot">
          <p:childTnLst>
            <p:seq>
              <p:cTn id="86" restart="whenNotActive" nodeType="interactiveSeq" fill="hold">
                <p:childTnLst>
                  <p:par>
                    <p:cTn id="87" fill="hold">
                      <p:stCondLst>
                        <p:cond delay="0"/>
                      </p:stCondLst>
                      <p:childTnLst>
                        <p:par>
                          <p:cTn id="88" fill="hold">
                            <p:stCondLst>
                              <p:cond delay="0"/>
                            </p:stCondLst>
                            <p:childTnLst>
                              <p:par>
                                <p:cTn id="89" nodeType="clickEffect" fill="hold" presetClass="mediacall">
                                  <p:stCondLst>
                                    <p:cond delay="0"/>
                                  </p:stCondLst>
                                  <p:childTnLst>
                                    <p:cmd type="call">
                                      <p:cBhvr>
                                        <p:cTn id="90" dur="10136" fill="hold"/>
                                        <p:tgtEl>
                                          <p:spTgt spid="529"/>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3700" spc="-1" strike="noStrike">
                <a:solidFill>
                  <a:srgbClr val="04617b"/>
                </a:solidFill>
                <a:latin typeface="Calibri"/>
                <a:ea typeface="Calibri"/>
              </a:rPr>
              <a:t>      </a:t>
            </a:r>
            <a:r>
              <a:rPr b="0" lang="es-ES" sz="3700" spc="-1" strike="noStrike">
                <a:solidFill>
                  <a:srgbClr val="009dd9"/>
                </a:solidFill>
                <a:latin typeface="Calibri"/>
                <a:ea typeface="Calibri"/>
              </a:rPr>
              <a:t>The Fun Phonics Framework</a:t>
            </a:r>
            <a:b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3700" spc="-1" strike="noStrike">
                <a:solidFill>
                  <a:srgbClr val="04617b"/>
                </a:solidFill>
                <a:latin typeface="Calibri"/>
                <a:ea typeface="Calibri"/>
              </a:rPr>
              <a:t>	</a:t>
            </a:r>
            <a:r>
              <a:rPr b="0" lang="es-ES" sz="2000" spc="-1" strike="noStrike">
                <a:solidFill>
                  <a:srgbClr val="04617b"/>
                </a:solidFill>
                <a:latin typeface="Calibri"/>
                <a:ea typeface="Calibri"/>
              </a:rPr>
              <a:t>(Becky Wilson)</a:t>
            </a:r>
            <a:endParaRPr b="0" lang="es-ES" sz="2000" spc="-1" strike="noStrike">
              <a:solidFill>
                <a:srgbClr val="000000"/>
              </a:solidFill>
              <a:latin typeface="Helvetica Neue"/>
            </a:endParaRPr>
          </a:p>
        </p:txBody>
      </p:sp>
      <p:pic>
        <p:nvPicPr>
          <p:cNvPr id="531" name="Picture 5" descr=""/>
          <p:cNvPicPr/>
          <p:nvPr/>
        </p:nvPicPr>
        <p:blipFill>
          <a:blip r:embed="rId1"/>
          <a:stretch/>
        </p:blipFill>
        <p:spPr>
          <a:xfrm>
            <a:off x="2685960" y="2212920"/>
            <a:ext cx="9072360" cy="6803640"/>
          </a:xfrm>
          <a:prstGeom prst="rect">
            <a:avLst/>
          </a:prstGeom>
          <a:ln w="12600">
            <a:noFill/>
          </a:ln>
        </p:spPr>
      </p:pic>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Phonics and Music</a:t>
            </a:r>
            <a:endParaRPr b="0" lang="es-ES" sz="7100" spc="-1" strike="noStrike">
              <a:solidFill>
                <a:srgbClr val="000000"/>
              </a:solidFill>
              <a:latin typeface="Helvetica Neue"/>
            </a:endParaRPr>
          </a:p>
        </p:txBody>
      </p:sp>
      <p:pic>
        <p:nvPicPr>
          <p:cNvPr id="533" name="14702343_1755250711390731_7161472692739153382_n.jpeg" descr=""/>
          <p:cNvPicPr/>
          <p:nvPr/>
        </p:nvPicPr>
        <p:blipFill>
          <a:blip r:embed="rId1"/>
          <a:stretch/>
        </p:blipFill>
        <p:spPr>
          <a:xfrm>
            <a:off x="6114960" y="3801960"/>
            <a:ext cx="5343120" cy="3928680"/>
          </a:xfrm>
          <a:prstGeom prst="rect">
            <a:avLst/>
          </a:prstGeom>
          <a:ln w="12600">
            <a:noFill/>
          </a:ln>
        </p:spPr>
      </p:pic>
      <p:pic>
        <p:nvPicPr>
          <p:cNvPr id="534" name="14721501_1755250724724063_219434147061980430_n.jpeg" descr=""/>
          <p:cNvPicPr/>
          <p:nvPr/>
        </p:nvPicPr>
        <p:blipFill>
          <a:blip r:embed="rId2"/>
          <a:stretch/>
        </p:blipFill>
        <p:spPr>
          <a:xfrm>
            <a:off x="1312920" y="2502000"/>
            <a:ext cx="5676480" cy="4249440"/>
          </a:xfrm>
          <a:prstGeom prst="rect">
            <a:avLst/>
          </a:prstGeom>
          <a:ln w="12600">
            <a:noFill/>
          </a:ln>
        </p:spPr>
      </p:pic>
    </p:spTree>
  </p:cSld>
  <p:transition spd="slow">
    <p:dissolve/>
  </p:transition>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5" name="TextShape 1"/>
          <p:cNvSpPr txBox="1"/>
          <p:nvPr/>
        </p:nvSpPr>
        <p:spPr>
          <a:xfrm>
            <a:off x="5710320" y="555480"/>
            <a:ext cx="10794600" cy="2361960"/>
          </a:xfrm>
          <a:prstGeom prst="rect">
            <a:avLst/>
          </a:prstGeom>
          <a:noFill/>
          <a:ln w="12600">
            <a:noFill/>
          </a:ln>
        </p:spPr>
        <p:txBody>
          <a:bodyPr lIns="0" rIns="0" tIns="0" bIns="0" anchor="b"/>
          <a:p>
            <a:pPr>
              <a:lnSpc>
                <a:spcPct val="100000"/>
              </a:lnSpc>
            </a:pP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Phonics +</a:t>
            </a:r>
            <a:b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	</a:t>
            </a:r>
            <a:r>
              <a:rPr b="0" lang="es-ES" sz="5600" spc="-1" strike="noStrike">
                <a:solidFill>
                  <a:srgbClr val="04617b"/>
                </a:solidFill>
                <a:latin typeface="Calibri"/>
                <a:ea typeface="Calibri"/>
              </a:rPr>
              <a:t>Music</a:t>
            </a:r>
            <a:endParaRPr b="0" lang="es-ES" sz="5600" spc="-1" strike="noStrike">
              <a:solidFill>
                <a:srgbClr val="000000"/>
              </a:solidFill>
              <a:latin typeface="Helvetica Neue"/>
            </a:endParaRPr>
          </a:p>
        </p:txBody>
      </p:sp>
      <p:pic>
        <p:nvPicPr>
          <p:cNvPr id="536" name="14702471_1753490431566759_7826728791934446328_n.jpeg" descr=""/>
          <p:cNvPicPr/>
          <p:nvPr/>
        </p:nvPicPr>
        <p:blipFill>
          <a:blip r:embed="rId1"/>
          <a:stretch/>
        </p:blipFill>
        <p:spPr>
          <a:xfrm>
            <a:off x="5734080" y="4002120"/>
            <a:ext cx="7257600" cy="5351040"/>
          </a:xfrm>
          <a:prstGeom prst="rect">
            <a:avLst/>
          </a:prstGeom>
          <a:ln w="12600">
            <a:noFill/>
          </a:ln>
        </p:spPr>
      </p:pic>
      <p:pic>
        <p:nvPicPr>
          <p:cNvPr id="537" name="14691006_1753490444900091_1359782739981392063_n.jpeg" descr=""/>
          <p:cNvPicPr/>
          <p:nvPr/>
        </p:nvPicPr>
        <p:blipFill>
          <a:blip r:embed="rId2"/>
          <a:stretch/>
        </p:blipFill>
        <p:spPr>
          <a:xfrm>
            <a:off x="12600" y="4002120"/>
            <a:ext cx="7343280" cy="5351040"/>
          </a:xfrm>
          <a:prstGeom prst="rect">
            <a:avLst/>
          </a:prstGeom>
          <a:ln w="12600">
            <a:noFill/>
          </a:ln>
        </p:spPr>
      </p:pic>
      <p:pic>
        <p:nvPicPr>
          <p:cNvPr id="538" name="15219630_1775819252667210_6813094963326316525_n.jpeg" descr=""/>
          <p:cNvPicPr/>
          <p:nvPr/>
        </p:nvPicPr>
        <p:blipFill>
          <a:blip r:embed="rId3"/>
          <a:stretch/>
        </p:blipFill>
        <p:spPr>
          <a:xfrm>
            <a:off x="0" y="339840"/>
            <a:ext cx="7376760" cy="3551040"/>
          </a:xfrm>
          <a:prstGeom prst="rect">
            <a:avLst/>
          </a:prstGeom>
          <a:ln w="12600">
            <a:noFill/>
          </a:ln>
        </p:spPr>
      </p:pic>
    </p:spTree>
  </p:cSld>
  <p:transition spd="slow">
    <p:dissolve/>
  </p:transition>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CustomShape 1"/>
          <p:cNvSpPr/>
          <p:nvPr/>
        </p:nvSpPr>
        <p:spPr>
          <a:xfrm>
            <a:off x="453960" y="2200680"/>
            <a:ext cx="11952000" cy="3394080"/>
          </a:xfrm>
          <a:prstGeom prst="rect">
            <a:avLst/>
          </a:prstGeom>
          <a:solidFill>
            <a:srgbClr val="e4be6f"/>
          </a:solidFill>
          <a:ln w="12600">
            <a:noFill/>
          </a:ln>
        </p:spPr>
        <p:style>
          <a:lnRef idx="0"/>
          <a:fillRef idx="0"/>
          <a:effectRef idx="0"/>
          <a:fontRef idx="minor"/>
        </p:style>
        <p:txBody>
          <a:bodyPr lIns="50760" rIns="50760" tIns="50760" bIns="50760" anchor="ctr"/>
          <a:p>
            <a:pPr algn="ctr">
              <a:lnSpc>
                <a:spcPct val="100000"/>
              </a:lnSpc>
            </a:pPr>
            <a:r>
              <a:rPr b="0" lang="es-ES" sz="3600" spc="-1" strike="noStrike">
                <a:solidFill>
                  <a:srgbClr val="625b48"/>
                </a:solidFill>
                <a:latin typeface="Lucida Sans Unicode"/>
                <a:ea typeface="Lucida Sans Unicode"/>
              </a:rPr>
              <a:t>Flashcards: Jelly, Jumping, Jacket, Juice, Jam…</a:t>
            </a:r>
            <a:endParaRPr b="0" lang="es-ES" sz="3600" spc="-1" strike="noStrike">
              <a:latin typeface="Arial"/>
            </a:endParaRPr>
          </a:p>
          <a:p>
            <a:pPr algn="ctr">
              <a:lnSpc>
                <a:spcPct val="100000"/>
              </a:lnSpc>
            </a:pPr>
            <a:r>
              <a:rPr b="0" lang="es-ES" sz="3600" spc="-1" strike="noStrike">
                <a:solidFill>
                  <a:srgbClr val="625b48"/>
                </a:solidFill>
                <a:latin typeface="Lucida Sans Unicode"/>
                <a:ea typeface="Lucida Sans Unicode"/>
              </a:rPr>
              <a:t>Difference between “J” and “Y”</a:t>
            </a:r>
            <a:endParaRPr b="0" lang="es-ES" sz="3600" spc="-1" strike="noStrike">
              <a:latin typeface="Arial"/>
            </a:endParaRPr>
          </a:p>
          <a:p>
            <a:pPr algn="ctr">
              <a:lnSpc>
                <a:spcPct val="100000"/>
              </a:lnSpc>
            </a:pPr>
            <a:r>
              <a:rPr b="0" lang="es-ES" sz="3600" spc="-1" strike="noStrike">
                <a:solidFill>
                  <a:srgbClr val="625b48"/>
                </a:solidFill>
                <a:latin typeface="Lucida Sans Unicode"/>
                <a:ea typeface="Lucida Sans Unicode"/>
              </a:rPr>
              <a:t>Actions: Jumping with music.</a:t>
            </a:r>
            <a:endParaRPr b="0" lang="es-ES" sz="3600" spc="-1" strike="noStrike">
              <a:latin typeface="Arial"/>
            </a:endParaRPr>
          </a:p>
          <a:p>
            <a:pPr algn="ctr">
              <a:lnSpc>
                <a:spcPct val="100000"/>
              </a:lnSpc>
            </a:pPr>
            <a:r>
              <a:rPr b="0" lang="es-ES" sz="3600" spc="-1" strike="noStrike">
                <a:solidFill>
                  <a:srgbClr val="625b48"/>
                </a:solidFill>
                <a:latin typeface="Lucida Sans Unicode"/>
                <a:ea typeface="Lucida Sans Unicode"/>
              </a:rPr>
              <a:t>	</a:t>
            </a:r>
            <a:r>
              <a:rPr b="0" lang="es-ES" sz="3600" spc="-1" strike="noStrike">
                <a:solidFill>
                  <a:srgbClr val="625b48"/>
                </a:solidFill>
                <a:latin typeface="Lucida Sans Unicode"/>
                <a:ea typeface="Lucida Sans Unicode"/>
              </a:rPr>
              <a:t>Songs and movement: “Jack in the Box”, “Jelly on a Plate”, “Juba”</a:t>
            </a:r>
            <a:endParaRPr b="0" lang="es-ES" sz="3600" spc="-1" strike="noStrike">
              <a:latin typeface="Arial"/>
            </a:endParaRPr>
          </a:p>
          <a:p>
            <a:pPr algn="ctr">
              <a:lnSpc>
                <a:spcPct val="100000"/>
              </a:lnSpc>
            </a:pPr>
            <a:r>
              <a:rPr b="0" lang="es-ES" sz="3600" spc="-1" strike="noStrike">
                <a:solidFill>
                  <a:srgbClr val="625b48"/>
                </a:solidFill>
                <a:latin typeface="Lucida Sans Unicode"/>
                <a:ea typeface="Lucida Sans Unicode"/>
              </a:rPr>
              <a:t>Doing letter J with modeling clay</a:t>
            </a:r>
            <a:endParaRPr b="0" lang="es-ES" sz="3600" spc="-1" strike="noStrike">
              <a:latin typeface="Arial"/>
            </a:endParaRPr>
          </a:p>
        </p:txBody>
      </p:sp>
      <p:sp>
        <p:nvSpPr>
          <p:cNvPr id="540" name="CustomShape 2"/>
          <p:cNvSpPr/>
          <p:nvPr/>
        </p:nvSpPr>
        <p:spPr>
          <a:xfrm>
            <a:off x="5710680" y="593640"/>
            <a:ext cx="439560" cy="147348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9000" spc="-1" strike="noStrike">
                <a:solidFill>
                  <a:srgbClr val="945200"/>
                </a:solidFill>
                <a:latin typeface="Lucida Sans Unicode"/>
                <a:ea typeface="Lucida Sans Unicode"/>
              </a:rPr>
              <a:t>J</a:t>
            </a:r>
            <a:endParaRPr b="0" lang="es-ES" sz="9000" spc="-1" strike="noStrike">
              <a:latin typeface="Arial"/>
            </a:endParaRPr>
          </a:p>
        </p:txBody>
      </p:sp>
      <p:pic>
        <p:nvPicPr>
          <p:cNvPr id="541" name="251204163_1399fe946b.jpeg" descr=""/>
          <p:cNvPicPr/>
          <p:nvPr/>
        </p:nvPicPr>
        <p:blipFill>
          <a:blip r:embed="rId1"/>
          <a:stretch/>
        </p:blipFill>
        <p:spPr>
          <a:xfrm>
            <a:off x="4363920" y="6046920"/>
            <a:ext cx="4276440" cy="2949120"/>
          </a:xfrm>
          <a:prstGeom prst="rect">
            <a:avLst/>
          </a:prstGeom>
          <a:ln w="12600">
            <a:noFill/>
          </a:ln>
        </p:spPr>
      </p:pic>
    </p:spTree>
  </p:cSld>
  <p:transition spd="slow">
    <p:dissolve/>
  </p:transition>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TextShape 1"/>
          <p:cNvSpPr txBox="1"/>
          <p:nvPr/>
        </p:nvSpPr>
        <p:spPr>
          <a:xfrm>
            <a:off x="813600" y="62820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Dani Griffin</a:t>
            </a:r>
            <a:endParaRPr b="0" lang="es-ES" sz="7100" spc="-1" strike="noStrike">
              <a:solidFill>
                <a:srgbClr val="000000"/>
              </a:solidFill>
              <a:latin typeface="Helvetica Neue"/>
            </a:endParaRPr>
          </a:p>
        </p:txBody>
      </p:sp>
      <p:pic>
        <p:nvPicPr>
          <p:cNvPr id="543" name="Picture 2" descr=""/>
          <p:cNvPicPr/>
          <p:nvPr/>
        </p:nvPicPr>
        <p:blipFill>
          <a:blip r:embed="rId1"/>
          <a:stretch/>
        </p:blipFill>
        <p:spPr>
          <a:xfrm rot="19697400">
            <a:off x="464760" y="1182600"/>
            <a:ext cx="4051080" cy="2015640"/>
          </a:xfrm>
          <a:prstGeom prst="rect">
            <a:avLst/>
          </a:prstGeom>
          <a:ln w="12600">
            <a:noFill/>
          </a:ln>
        </p:spPr>
      </p:pic>
      <p:pic>
        <p:nvPicPr>
          <p:cNvPr id="544" name="Picture 3" descr=""/>
          <p:cNvPicPr/>
          <p:nvPr/>
        </p:nvPicPr>
        <p:blipFill>
          <a:blip r:embed="rId2"/>
          <a:stretch/>
        </p:blipFill>
        <p:spPr>
          <a:xfrm>
            <a:off x="3261960" y="2212560"/>
            <a:ext cx="7781400" cy="4238280"/>
          </a:xfrm>
          <a:prstGeom prst="rect">
            <a:avLst/>
          </a:prstGeom>
          <a:ln w="12600">
            <a:noFill/>
          </a:ln>
        </p:spPr>
      </p:pic>
      <p:sp>
        <p:nvSpPr>
          <p:cNvPr id="545" name="CustomShape 2"/>
          <p:cNvSpPr/>
          <p:nvPr/>
        </p:nvSpPr>
        <p:spPr>
          <a:xfrm>
            <a:off x="4996440" y="6532920"/>
            <a:ext cx="7703640" cy="252972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a:solidFill>
                  <a:srgbClr val="000000"/>
                </a:solidFill>
                <a:latin typeface="Constantia"/>
                <a:ea typeface="Constantia"/>
              </a:rPr>
              <a:t>Jump, jump, touch the sky,</a:t>
            </a:r>
            <a:endParaRPr b="0" lang="es-ES" sz="4000" spc="-1" strike="noStrike">
              <a:latin typeface="Arial"/>
            </a:endParaRPr>
          </a:p>
          <a:p>
            <a:pPr>
              <a:lnSpc>
                <a:spcPct val="100000"/>
              </a:lnSpc>
            </a:pPr>
            <a:r>
              <a:rPr b="1" lang="es-ES" sz="4000" spc="-1" strike="noStrike">
                <a:solidFill>
                  <a:srgbClr val="000000"/>
                </a:solidFill>
                <a:latin typeface="Constantia"/>
                <a:ea typeface="Constantia"/>
              </a:rPr>
              <a:t>Wave, wave, hello, hi!</a:t>
            </a:r>
            <a:endParaRPr b="0" lang="es-ES" sz="4000" spc="-1" strike="noStrike">
              <a:latin typeface="Arial"/>
            </a:endParaRPr>
          </a:p>
          <a:p>
            <a:pPr>
              <a:lnSpc>
                <a:spcPct val="100000"/>
              </a:lnSpc>
            </a:pPr>
            <a:r>
              <a:rPr b="1" lang="es-ES" sz="4000" spc="-1" strike="noStrike">
                <a:solidFill>
                  <a:srgbClr val="000000"/>
                </a:solidFill>
                <a:latin typeface="Constantia"/>
                <a:ea typeface="Constantia"/>
              </a:rPr>
              <a:t>Jump, jump, touch the sky,</a:t>
            </a:r>
            <a:endParaRPr b="0" lang="es-ES" sz="4000" spc="-1" strike="noStrike">
              <a:latin typeface="Arial"/>
            </a:endParaRPr>
          </a:p>
          <a:p>
            <a:pPr>
              <a:lnSpc>
                <a:spcPct val="100000"/>
              </a:lnSpc>
            </a:pPr>
            <a:r>
              <a:rPr b="1" lang="es-ES" sz="4000" spc="-1" strike="noStrike">
                <a:solidFill>
                  <a:srgbClr val="000000"/>
                </a:solidFill>
                <a:latin typeface="Constantia"/>
                <a:ea typeface="Constantia"/>
              </a:rPr>
              <a:t>Wave, wave, say bye bye!!</a:t>
            </a:r>
            <a:endParaRPr b="0" lang="es-ES" sz="4000" spc="-1" strike="noStrike">
              <a:latin typeface="Arial"/>
            </a:endParaRPr>
          </a:p>
        </p:txBody>
      </p:sp>
      <p:pic>
        <p:nvPicPr>
          <p:cNvPr id="546" name="23 Jump! Jump!.m4a" descr=""/>
          <p:cNvPicPr/>
          <p:nvPr/>
        </p:nvPicPr>
        <p:blipFill>
          <a:blip r:embed="rId3"/>
          <a:stretch/>
        </p:blipFill>
        <p:spPr>
          <a:xfrm>
            <a:off x="6350040" y="4724280"/>
            <a:ext cx="304560" cy="304560"/>
          </a:xfrm>
          <a:prstGeom prst="rect">
            <a:avLst/>
          </a:prstGeom>
          <a:ln>
            <a:noFill/>
          </a:ln>
        </p:spPr>
      </p:pic>
      <p:pic>
        <p:nvPicPr>
          <p:cNvPr id="547" name="23 Jump! Jump!.m4a" descr=""/>
          <p:cNvPicPr/>
          <p:nvPr/>
        </p:nvPicPr>
        <p:blipFill>
          <a:blip r:embed="rId4"/>
          <a:stretch/>
        </p:blipFill>
        <p:spPr>
          <a:xfrm>
            <a:off x="6350040" y="4724280"/>
            <a:ext cx="304560" cy="304560"/>
          </a:xfrm>
          <a:prstGeom prst="rect">
            <a:avLst/>
          </a:prstGeom>
          <a:ln>
            <a:noFill/>
          </a:ln>
        </p:spPr>
      </p:pic>
      <p:pic>
        <p:nvPicPr>
          <p:cNvPr id="548" name="23 Jump! Jump!.m4a" descr=""/>
          <p:cNvPicPr/>
          <p:nvPr/>
        </p:nvPicPr>
        <p:blipFill>
          <a:blip r:embed="rId5"/>
          <a:stretch/>
        </p:blipFill>
        <p:spPr>
          <a:xfrm>
            <a:off x="5216400" y="733320"/>
            <a:ext cx="1356840" cy="1356840"/>
          </a:xfrm>
          <a:prstGeom prst="rect">
            <a:avLst/>
          </a:prstGeom>
          <a:ln>
            <a:noFill/>
          </a:ln>
        </p:spPr>
      </p:pic>
    </p:spTree>
  </p:cSld>
  <p:timing>
    <p:tnLst>
      <p:par>
        <p:cTn id="91" dur="indefinite" restart="never" nodeType="tmRoot">
          <p:childTnLst>
            <p:seq>
              <p:cTn id="92" restart="whenNotActive" nodeType="interactiveSeq" fill="hold">
                <p:childTnLst>
                  <p:par>
                    <p:cTn id="93" fill="hold">
                      <p:childTnLst>
                        <p:par>
                          <p:cTn id="94" fill="hold">
                            <p:stCondLst>
                              <p:cond delay="0"/>
                            </p:stCondLst>
                            <p:childTnLst>
                              <p:par>
                                <p:cTn id="95" nodeType="clickEffect" fill="hold" presetClass="mediacall">
                                  <p:stCondLst>
                                    <p:cond delay="0"/>
                                  </p:stCondLst>
                                  <p:childTnLst>
                                    <p:cmd type="call">
                                      <p:cBhvr>
                                        <p:cTn id="96" dur="1" fill="hold"/>
                                        <p:tgtEl>
                                          <p:spTgt spid="546"/>
                                        </p:tgtEl>
                                      </p:cBhvr>
                                    </p:cmd>
                                  </p:childTnLst>
                                </p:cTn>
                              </p:par>
                            </p:childTnLst>
                          </p:cTn>
                        </p:par>
                      </p:childTnLst>
                    </p:cTn>
                  </p:par>
                </p:childTnLst>
              </p:cTn>
              <p:prevCondLst>
                <p:cond delay="0" evt="onPrev">
                  <p:tgtEl>
                    <p:sldTgt/>
                  </p:tgtEl>
                </p:cond>
              </p:prevCondLst>
              <p:nextCondLst>
                <p:cond delay="0" evt="onNext">
                  <p:tgtEl>
                    <p:sldTgt/>
                  </p:tgtEl>
                </p:cond>
              </p:nextCondLst>
            </p:seq>
            <p:seq>
              <p:cTn id="97" restart="whenNotActive" nodeType="interactiveSeq" fill="hold">
                <p:childTnLst>
                  <p:par>
                    <p:cTn id="98" fill="hold">
                      <p:childTnLst>
                        <p:par>
                          <p:cTn id="99" fill="hold">
                            <p:stCondLst>
                              <p:cond delay="0"/>
                            </p:stCondLst>
                            <p:childTnLst>
                              <p:par>
                                <p:cTn id="100" nodeType="clickEffect" fill="hold" presetClass="mediacall">
                                  <p:stCondLst>
                                    <p:cond delay="0"/>
                                  </p:stCondLst>
                                  <p:childTnLst>
                                    <p:cmd type="call">
                                      <p:cBhvr>
                                        <p:cTn id="101" dur="1" fill="hold"/>
                                        <p:tgtEl>
                                          <p:spTgt spid="547"/>
                                        </p:tgtEl>
                                      </p:cBhvr>
                                    </p:cmd>
                                  </p:childTnLst>
                                </p:cTn>
                              </p:par>
                            </p:childTnLst>
                          </p:cTn>
                        </p:par>
                      </p:childTnLst>
                    </p:cTn>
                  </p:par>
                </p:childTnLst>
              </p:cTn>
              <p:prevCondLst>
                <p:cond delay="0" evt="onPrev">
                  <p:tgtEl>
                    <p:sldTgt/>
                  </p:tgtEl>
                </p:cond>
              </p:prevCondLst>
              <p:nextCondLst>
                <p:cond delay="0" evt="onNext">
                  <p:tgtEl>
                    <p:sldTgt/>
                  </p:tgtEl>
                </p:cond>
              </p:nextCondLst>
            </p:seq>
            <p:seq>
              <p:cTn id="102" restart="whenNotActive" nodeType="interactiveSeq" fill="hold">
                <p:childTnLst>
                  <p:par>
                    <p:cTn id="103" fill="hold">
                      <p:childTnLst>
                        <p:par>
                          <p:cTn id="104" fill="hold">
                            <p:stCondLst>
                              <p:cond delay="0"/>
                            </p:stCondLst>
                            <p:childTnLst>
                              <p:par>
                                <p:cTn id="105" nodeType="clickEffect" fill="hold" presetClass="mediacall">
                                  <p:stCondLst>
                                    <p:cond delay="0"/>
                                  </p:stCondLst>
                                  <p:childTnLst>
                                    <p:cmd type="call">
                                      <p:cBhvr>
                                        <p:cTn id="106" dur="1" fill="hold"/>
                                        <p:tgtEl>
                                          <p:spTgt spid="548"/>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550" name="Jack in the Box.jpg" descr=""/>
          <p:cNvPicPr/>
          <p:nvPr/>
        </p:nvPicPr>
        <p:blipFill>
          <a:blip r:embed="rId1"/>
          <a:stretch/>
        </p:blipFill>
        <p:spPr>
          <a:xfrm>
            <a:off x="-3240" y="-34920"/>
            <a:ext cx="13010760" cy="9822960"/>
          </a:xfrm>
          <a:prstGeom prst="rect">
            <a:avLst/>
          </a:prstGeom>
          <a:ln w="12600">
            <a:noFill/>
          </a:ln>
        </p:spPr>
      </p:pic>
    </p:spTree>
  </p:cSld>
  <p:transition spd="slow">
    <p:dissolv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TextShape 1"/>
          <p:cNvSpPr txBox="1"/>
          <p:nvPr/>
        </p:nvSpPr>
        <p:spPr>
          <a:xfrm>
            <a:off x="974880" y="636480"/>
            <a:ext cx="12029760" cy="1436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4900" spc="-1" strike="noStrike">
                <a:solidFill>
                  <a:srgbClr val="04617b"/>
                </a:solidFill>
                <a:latin typeface="Calibri"/>
                <a:ea typeface="Calibri"/>
              </a:rPr>
              <a:t>Praise for Music Lessons</a:t>
            </a:r>
            <a:endParaRPr b="0" lang="es-ES" sz="4900" spc="-1" strike="noStrike">
              <a:solidFill>
                <a:srgbClr val="000000"/>
              </a:solidFill>
              <a:latin typeface="Helvetica Neue"/>
            </a:endParaRPr>
          </a:p>
        </p:txBody>
      </p:sp>
      <p:sp>
        <p:nvSpPr>
          <p:cNvPr id="383" name="CustomShape 2"/>
          <p:cNvSpPr/>
          <p:nvPr/>
        </p:nvSpPr>
        <p:spPr>
          <a:xfrm>
            <a:off x="598320" y="4300560"/>
            <a:ext cx="3214440" cy="4632840"/>
          </a:xfrm>
          <a:prstGeom prst="rect">
            <a:avLst/>
          </a:prstGeom>
          <a:noFill/>
          <a:ln w="12600">
            <a:noFill/>
          </a:ln>
        </p:spPr>
        <p:style>
          <a:lnRef idx="0"/>
          <a:fillRef idx="0"/>
          <a:effectRef idx="0"/>
          <a:fontRef idx="minor"/>
        </p:style>
        <p:txBody>
          <a:bodyPr lIns="61920" rIns="61920" tIns="61920" bIns="61920"/>
          <a:p>
            <a:pPr>
              <a:lnSpc>
                <a:spcPct val="100000"/>
              </a:lnSpc>
            </a:pPr>
            <a:r>
              <a:rPr b="1" lang="es-ES" sz="2200" spc="-1" strike="noStrike">
                <a:solidFill>
                  <a:srgbClr val="6600cc"/>
                </a:solidFill>
                <a:latin typeface="Myriad Roman"/>
                <a:ea typeface="Myriad Roman"/>
              </a:rPr>
              <a:t>‘</a:t>
            </a:r>
            <a:r>
              <a:rPr b="1" lang="es-ES" sz="2200" spc="-1" strike="noStrike">
                <a:solidFill>
                  <a:srgbClr val="6600cc"/>
                </a:solidFill>
                <a:latin typeface="Myriad Roman"/>
                <a:ea typeface="Myriad Roman"/>
              </a:rPr>
              <a:t>My school is positively revelling in it. The Headmaster loves what is happening and so does the Director of Music, not to mention parents and other teachers.’</a:t>
            </a:r>
            <a:endParaRPr b="0" lang="es-ES" sz="2200" spc="-1" strike="noStrike">
              <a:latin typeface="Arial"/>
            </a:endParaRPr>
          </a:p>
          <a:p>
            <a:pPr>
              <a:lnSpc>
                <a:spcPct val="100000"/>
              </a:lnSpc>
            </a:pPr>
            <a:r>
              <a:rPr b="0" lang="es-ES" sz="1900" spc="-1" strike="noStrike">
                <a:solidFill>
                  <a:srgbClr val="000000"/>
                </a:solidFill>
                <a:latin typeface="Lucida Sans Unicode"/>
                <a:ea typeface="Lucida Sans Unicode"/>
              </a:rPr>
              <a:t>Martin Lijinsky, Music Teacher,</a:t>
            </a:r>
            <a:endParaRPr b="0" lang="es-ES" sz="1900" spc="-1" strike="noStrike">
              <a:latin typeface="Arial"/>
            </a:endParaRPr>
          </a:p>
          <a:p>
            <a:pPr>
              <a:lnSpc>
                <a:spcPct val="100000"/>
              </a:lnSpc>
            </a:pPr>
            <a:r>
              <a:rPr b="0" lang="es-ES" sz="1900" spc="-1" strike="noStrike">
                <a:solidFill>
                  <a:srgbClr val="000000"/>
                </a:solidFill>
                <a:latin typeface="Lucida Sans Unicode"/>
                <a:ea typeface="Lucida Sans Unicode"/>
              </a:rPr>
              <a:t>Cheam Prep School, Newbury</a:t>
            </a:r>
            <a:endParaRPr b="0" lang="es-ES" sz="1900" spc="-1" strike="noStrike">
              <a:latin typeface="Arial"/>
            </a:endParaRPr>
          </a:p>
        </p:txBody>
      </p:sp>
      <p:sp>
        <p:nvSpPr>
          <p:cNvPr id="384" name="CustomShape 3"/>
          <p:cNvSpPr/>
          <p:nvPr/>
        </p:nvSpPr>
        <p:spPr>
          <a:xfrm>
            <a:off x="8805960" y="3005280"/>
            <a:ext cx="3752640" cy="2957760"/>
          </a:xfrm>
          <a:prstGeom prst="rect">
            <a:avLst/>
          </a:prstGeom>
          <a:noFill/>
          <a:ln w="12600">
            <a:noFill/>
          </a:ln>
        </p:spPr>
        <p:style>
          <a:lnRef idx="0"/>
          <a:fillRef idx="0"/>
          <a:effectRef idx="0"/>
          <a:fontRef idx="minor"/>
        </p:style>
        <p:txBody>
          <a:bodyPr lIns="61920" rIns="61920" tIns="61920" bIns="61920"/>
          <a:p>
            <a:pPr>
              <a:lnSpc>
                <a:spcPct val="100000"/>
              </a:lnSpc>
            </a:pPr>
            <a:r>
              <a:rPr b="1" lang="es-ES" sz="2200" spc="-1" strike="noStrike">
                <a:solidFill>
                  <a:srgbClr val="6600cc"/>
                </a:solidFill>
                <a:latin typeface="Myriad Roman"/>
                <a:ea typeface="Myriad Roman"/>
              </a:rPr>
              <a:t>‘</a:t>
            </a:r>
            <a:r>
              <a:rPr b="1" lang="es-ES" sz="2200" spc="-1" strike="noStrike">
                <a:solidFill>
                  <a:srgbClr val="6600cc"/>
                </a:solidFill>
                <a:latin typeface="Myriad Roman"/>
                <a:ea typeface="Myriad Roman"/>
              </a:rPr>
              <a:t>Fun and easy to use, both by </a:t>
            </a:r>
            <a:r>
              <a:rPr b="1" lang="es-ES" sz="2200" spc="-1" strike="noStrike" u="sng">
                <a:solidFill>
                  <a:srgbClr val="6600cc"/>
                </a:solidFill>
                <a:uFillTx/>
                <a:latin typeface="Myriad Roman"/>
                <a:ea typeface="Myriad Roman"/>
              </a:rPr>
              <a:t>specialist and non-specialist teachers </a:t>
            </a:r>
            <a:r>
              <a:rPr b="1" lang="es-ES" sz="2200" spc="-1" strike="noStrike">
                <a:solidFill>
                  <a:srgbClr val="6600cc"/>
                </a:solidFill>
                <a:latin typeface="Myriad Roman"/>
                <a:ea typeface="Myriad Roman"/>
              </a:rPr>
              <a:t>… No school should be without it!’</a:t>
            </a:r>
            <a:endParaRPr b="0" lang="es-ES" sz="2200" spc="-1" strike="noStrike">
              <a:latin typeface="Arial"/>
            </a:endParaRPr>
          </a:p>
          <a:p>
            <a:pPr>
              <a:lnSpc>
                <a:spcPct val="100000"/>
              </a:lnSpc>
            </a:pPr>
            <a:r>
              <a:rPr b="0" lang="es-ES" sz="1900" spc="-1" strike="noStrike">
                <a:solidFill>
                  <a:srgbClr val="000000"/>
                </a:solidFill>
                <a:latin typeface="Lucida Sans Unicode"/>
                <a:ea typeface="Lucida Sans Unicode"/>
              </a:rPr>
              <a:t>John Pryce-Jones, Director, Halifax Choral Society, and Artistic director, Northern Orchestral Enterprises</a:t>
            </a:r>
            <a:endParaRPr b="0" lang="es-ES" sz="1900" spc="-1" strike="noStrike">
              <a:latin typeface="Arial"/>
            </a:endParaRPr>
          </a:p>
        </p:txBody>
      </p:sp>
      <p:sp>
        <p:nvSpPr>
          <p:cNvPr id="385" name="CustomShape 4"/>
          <p:cNvSpPr/>
          <p:nvPr/>
        </p:nvSpPr>
        <p:spPr>
          <a:xfrm>
            <a:off x="8158320" y="6532560"/>
            <a:ext cx="3801600" cy="3002760"/>
          </a:xfrm>
          <a:prstGeom prst="rect">
            <a:avLst/>
          </a:prstGeom>
          <a:noFill/>
          <a:ln w="12600">
            <a:noFill/>
          </a:ln>
        </p:spPr>
        <p:style>
          <a:lnRef idx="0"/>
          <a:fillRef idx="0"/>
          <a:effectRef idx="0"/>
          <a:fontRef idx="minor"/>
        </p:style>
        <p:txBody>
          <a:bodyPr lIns="61920" rIns="61920" tIns="61920" bIns="61920"/>
          <a:p>
            <a:pPr>
              <a:lnSpc>
                <a:spcPct val="100000"/>
              </a:lnSpc>
            </a:pPr>
            <a:r>
              <a:rPr b="1" lang="es-ES" sz="2200" spc="-1" strike="noStrike">
                <a:solidFill>
                  <a:srgbClr val="6600cc"/>
                </a:solidFill>
                <a:latin typeface="Myriad Roman"/>
                <a:ea typeface="Myriad Roman"/>
              </a:rPr>
              <a:t>‘</a:t>
            </a:r>
            <a:r>
              <a:rPr b="1" lang="es-ES" sz="2200" spc="-1" strike="noStrike">
                <a:solidFill>
                  <a:srgbClr val="6600cc"/>
                </a:solidFill>
                <a:latin typeface="Myriad Roman"/>
                <a:ea typeface="Myriad Roman"/>
              </a:rPr>
              <a:t>The </a:t>
            </a:r>
            <a:r>
              <a:rPr b="1" lang="es-ES" sz="2200" spc="-1" strike="noStrike" u="sng">
                <a:solidFill>
                  <a:srgbClr val="6600cc"/>
                </a:solidFill>
                <a:uFillTx/>
                <a:latin typeface="Myriad Roman"/>
                <a:ea typeface="Myriad Roman"/>
              </a:rPr>
              <a:t>songs are so catchy </a:t>
            </a:r>
            <a:r>
              <a:rPr b="1" lang="es-ES" sz="2200" spc="-1" strike="noStrike">
                <a:solidFill>
                  <a:srgbClr val="6600cc"/>
                </a:solidFill>
                <a:latin typeface="Myriad Roman"/>
                <a:ea typeface="Myriad Roman"/>
              </a:rPr>
              <a:t>that the playground, the dining hall and even the toilets resound with them’</a:t>
            </a:r>
            <a:endParaRPr b="0" lang="es-ES" sz="2200" spc="-1" strike="noStrike">
              <a:latin typeface="Arial"/>
            </a:endParaRPr>
          </a:p>
          <a:p>
            <a:pPr>
              <a:lnSpc>
                <a:spcPct val="100000"/>
              </a:lnSpc>
            </a:pPr>
            <a:r>
              <a:rPr b="0" lang="es-ES" sz="1900" spc="-1" strike="noStrike">
                <a:solidFill>
                  <a:srgbClr val="000000"/>
                </a:solidFill>
                <a:latin typeface="Lucida Sans Unicode"/>
                <a:ea typeface="Lucida Sans Unicode"/>
              </a:rPr>
              <a:t>Marj Newbury, Reception Teacher, Byron Primary School, Bradford </a:t>
            </a:r>
            <a:endParaRPr b="0" lang="es-ES" sz="1900" spc="-1" strike="noStrike">
              <a:latin typeface="Arial"/>
            </a:endParaRPr>
          </a:p>
        </p:txBody>
      </p:sp>
      <p:sp>
        <p:nvSpPr>
          <p:cNvPr id="386" name="CustomShape 5"/>
          <p:cNvSpPr/>
          <p:nvPr/>
        </p:nvSpPr>
        <p:spPr>
          <a:xfrm>
            <a:off x="4329000" y="5389560"/>
            <a:ext cx="3119040" cy="3048480"/>
          </a:xfrm>
          <a:prstGeom prst="rect">
            <a:avLst/>
          </a:prstGeom>
          <a:noFill/>
          <a:ln w="12600">
            <a:noFill/>
          </a:ln>
        </p:spPr>
        <p:style>
          <a:lnRef idx="0"/>
          <a:fillRef idx="0"/>
          <a:effectRef idx="0"/>
          <a:fontRef idx="minor"/>
        </p:style>
        <p:txBody>
          <a:bodyPr lIns="61920" rIns="61920" tIns="61920" bIns="61920"/>
          <a:p>
            <a:pPr>
              <a:lnSpc>
                <a:spcPct val="100000"/>
              </a:lnSpc>
            </a:pPr>
            <a:r>
              <a:rPr b="1" lang="es-ES" sz="2200" spc="-1" strike="noStrike">
                <a:solidFill>
                  <a:srgbClr val="6600cc"/>
                </a:solidFill>
                <a:latin typeface="Myriad Bold"/>
                <a:ea typeface="Myriad Bold"/>
              </a:rPr>
              <a:t>‘</a:t>
            </a:r>
            <a:r>
              <a:rPr b="1" lang="es-ES" sz="2200" spc="-1" strike="noStrike">
                <a:solidFill>
                  <a:srgbClr val="6600cc"/>
                </a:solidFill>
                <a:latin typeface="Myriad Bold"/>
                <a:ea typeface="Myriad Bold"/>
              </a:rPr>
              <a:t>The lesson plans are beautifully crafted… Lucky the children who are brought through this process.’</a:t>
            </a:r>
            <a:endParaRPr b="0" lang="es-ES" sz="2200" spc="-1" strike="noStrike">
              <a:latin typeface="Arial"/>
            </a:endParaRPr>
          </a:p>
          <a:p>
            <a:pPr>
              <a:lnSpc>
                <a:spcPct val="100000"/>
              </a:lnSpc>
            </a:pPr>
            <a:r>
              <a:rPr b="0" lang="es-ES" sz="1900" spc="-1" strike="noStrike">
                <a:solidFill>
                  <a:srgbClr val="000000"/>
                </a:solidFill>
                <a:latin typeface="Lucida Sans Unicode"/>
                <a:ea typeface="Lucida Sans Unicode"/>
              </a:rPr>
              <a:t>Elspeth Compton, British Kodály Academy</a:t>
            </a:r>
            <a:endParaRPr b="0" lang="es-ES" sz="1900" spc="-1" strike="noStrike">
              <a:latin typeface="Arial"/>
            </a:endParaRPr>
          </a:p>
        </p:txBody>
      </p:sp>
      <p:pic>
        <p:nvPicPr>
          <p:cNvPr id="387" name="Picture 1" descr=""/>
          <p:cNvPicPr/>
          <p:nvPr/>
        </p:nvPicPr>
        <p:blipFill>
          <a:blip r:embed="rId1"/>
          <a:stretch/>
        </p:blipFill>
        <p:spPr>
          <a:xfrm>
            <a:off x="417960" y="332280"/>
            <a:ext cx="4301640" cy="3250440"/>
          </a:xfrm>
          <a:prstGeom prst="rect">
            <a:avLst/>
          </a:prstGeom>
          <a:ln w="12600">
            <a:noFill/>
          </a:ln>
        </p:spPr>
      </p:pic>
    </p:spTree>
  </p:cSld>
  <p:transition spd="slow">
    <p:wipe dir="u"/>
  </p:transition>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552" name="Jelly update page 1 of 2.jpg" descr=""/>
          <p:cNvPicPr/>
          <p:nvPr/>
        </p:nvPicPr>
        <p:blipFill>
          <a:blip r:embed="rId1"/>
          <a:stretch/>
        </p:blipFill>
        <p:spPr>
          <a:xfrm>
            <a:off x="-58680" y="-28440"/>
            <a:ext cx="13122000" cy="9810360"/>
          </a:xfrm>
          <a:prstGeom prst="rect">
            <a:avLst/>
          </a:prstGeom>
          <a:ln w="12600">
            <a:noFill/>
          </a:ln>
        </p:spPr>
      </p:pic>
    </p:spTree>
  </p:cSld>
  <p:transition spd="slow">
    <p:dissolve/>
  </p:transition>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1" lang="es-ES" sz="7100" spc="-1" strike="noStrike">
                <a:solidFill>
                  <a:srgbClr val="ff0000"/>
                </a:solidFill>
                <a:latin typeface="Calibri"/>
                <a:ea typeface="Calibri"/>
              </a:rPr>
              <a:t>	</a:t>
            </a:r>
            <a:r>
              <a:rPr b="1" lang="es-ES" sz="7100" spc="-1" strike="noStrike">
                <a:solidFill>
                  <a:srgbClr val="ff0000"/>
                </a:solidFill>
                <a:latin typeface="Calibri"/>
                <a:ea typeface="Calibri"/>
              </a:rPr>
              <a:t>	</a:t>
            </a:r>
            <a:r>
              <a:rPr b="1" lang="es-ES" sz="7100" spc="-1" strike="noStrike">
                <a:solidFill>
                  <a:srgbClr val="ff0000"/>
                </a:solidFill>
                <a:latin typeface="Calibri"/>
                <a:ea typeface="Calibri"/>
              </a:rPr>
              <a:t>	</a:t>
            </a:r>
            <a:r>
              <a:rPr b="1" lang="es-ES" sz="7100" spc="-1" strike="noStrike">
                <a:solidFill>
                  <a:srgbClr val="ff0000"/>
                </a:solidFill>
                <a:latin typeface="Calibri"/>
                <a:ea typeface="Calibri"/>
              </a:rPr>
              <a:t>	</a:t>
            </a:r>
            <a:r>
              <a:rPr b="1" lang="es-ES" sz="7100" spc="-1" strike="noStrike">
                <a:solidFill>
                  <a:srgbClr val="ff0000"/>
                </a:solidFill>
                <a:latin typeface="Calibri"/>
                <a:ea typeface="Calibri"/>
              </a:rPr>
              <a:t>	</a:t>
            </a:r>
            <a:r>
              <a:rPr b="1" lang="es-ES" sz="7100" spc="-1" strike="noStrike">
                <a:solidFill>
                  <a:srgbClr val="ff0000"/>
                </a:solidFill>
                <a:latin typeface="Calibri"/>
                <a:ea typeface="Calibri"/>
              </a:rPr>
              <a:t>JUBA</a:t>
            </a:r>
            <a:endParaRPr b="0" lang="es-ES" sz="7100" spc="-1" strike="noStrike">
              <a:solidFill>
                <a:srgbClr val="000000"/>
              </a:solidFill>
              <a:latin typeface="Helvetica Neue"/>
            </a:endParaRPr>
          </a:p>
        </p:txBody>
      </p:sp>
      <p:sp>
        <p:nvSpPr>
          <p:cNvPr id="554" name="CustomShape 2"/>
          <p:cNvSpPr/>
          <p:nvPr/>
        </p:nvSpPr>
        <p:spPr>
          <a:xfrm>
            <a:off x="740880" y="3508560"/>
            <a:ext cx="10791000" cy="4113720"/>
          </a:xfrm>
          <a:prstGeom prst="rect">
            <a:avLst/>
          </a:prstGeom>
          <a:noFill/>
          <a:ln w="12600">
            <a:noFill/>
          </a:ln>
        </p:spPr>
        <p:style>
          <a:lnRef idx="0"/>
          <a:fillRef idx="0"/>
          <a:effectRef idx="0"/>
          <a:fontRef idx="minor"/>
        </p:style>
        <p:txBody>
          <a:bodyPr wrap="none" lIns="45720" rIns="45720"/>
          <a:p>
            <a:pPr>
              <a:lnSpc>
                <a:spcPct val="100000"/>
              </a:lnSpc>
            </a:pPr>
            <a:r>
              <a:rPr b="0" lang="es-ES" sz="6600" spc="-1" strike="noStrike">
                <a:solidFill>
                  <a:srgbClr val="000000"/>
                </a:solidFill>
                <a:latin typeface="Constantia"/>
                <a:ea typeface="Constantia"/>
              </a:rPr>
              <a:t>Juba this and Juba that,</a:t>
            </a:r>
            <a:endParaRPr b="0" lang="es-ES" sz="6600" spc="-1" strike="noStrike">
              <a:latin typeface="Arial"/>
            </a:endParaRPr>
          </a:p>
          <a:p>
            <a:pPr>
              <a:lnSpc>
                <a:spcPct val="100000"/>
              </a:lnSpc>
            </a:pPr>
            <a:r>
              <a:rPr b="0" lang="es-ES" sz="6600" spc="-1" strike="noStrike">
                <a:solidFill>
                  <a:srgbClr val="000000"/>
                </a:solidFill>
                <a:latin typeface="Constantia"/>
                <a:ea typeface="Constantia"/>
              </a:rPr>
              <a:t>Juba caught a yellow cat,</a:t>
            </a:r>
            <a:endParaRPr b="0" lang="es-ES" sz="6600" spc="-1" strike="noStrike">
              <a:latin typeface="Arial"/>
            </a:endParaRPr>
          </a:p>
          <a:p>
            <a:pPr>
              <a:lnSpc>
                <a:spcPct val="100000"/>
              </a:lnSpc>
            </a:pPr>
            <a:r>
              <a:rPr b="0" lang="es-ES" sz="6600" spc="-1" strike="noStrike">
                <a:solidFill>
                  <a:srgbClr val="000000"/>
                </a:solidFill>
                <a:latin typeface="Constantia"/>
                <a:ea typeface="Constantia"/>
              </a:rPr>
              <a:t>Juba up and Juba down,</a:t>
            </a:r>
            <a:endParaRPr b="0" lang="es-ES" sz="6600" spc="-1" strike="noStrike">
              <a:latin typeface="Arial"/>
            </a:endParaRPr>
          </a:p>
          <a:p>
            <a:pPr>
              <a:lnSpc>
                <a:spcPct val="100000"/>
              </a:lnSpc>
            </a:pPr>
            <a:r>
              <a:rPr b="0" lang="es-ES" sz="6600" spc="-1" strike="noStrike">
                <a:solidFill>
                  <a:srgbClr val="000000"/>
                </a:solidFill>
                <a:latin typeface="Constantia"/>
                <a:ea typeface="Constantia"/>
              </a:rPr>
              <a:t>Juba turning all around.</a:t>
            </a:r>
            <a:endParaRPr b="0" lang="es-ES" sz="6600" spc="-1" strike="noStrike">
              <a:latin typeface="Arial"/>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TextShape 1"/>
          <p:cNvSpPr txBox="1"/>
          <p:nvPr/>
        </p:nvSpPr>
        <p:spPr>
          <a:xfrm>
            <a:off x="974880" y="3359160"/>
            <a:ext cx="11054880" cy="1625400"/>
          </a:xfrm>
          <a:prstGeom prst="rect">
            <a:avLst/>
          </a:prstGeom>
          <a:noFill/>
          <a:ln w="12600">
            <a:noFill/>
          </a:ln>
        </p:spPr>
        <p:txBody>
          <a:bodyPr lIns="61920" rIns="61920" tIns="61920" bIns="61920" anchor="b"/>
          <a:p>
            <a:pPr>
              <a:lnSpc>
                <a:spcPct val="100000"/>
              </a:lnSpc>
            </a:pPr>
            <a:r>
              <a:rPr b="0" lang="es-ES" sz="7100" spc="-1" strike="noStrike">
                <a:solidFill>
                  <a:srgbClr val="04617b"/>
                </a:solidFill>
                <a:latin typeface="Calibri"/>
                <a:ea typeface="Calibri"/>
              </a:rPr>
              <a:t>Musical skills</a:t>
            </a:r>
            <a:endParaRPr b="0" lang="es-ES" sz="7100" spc="-1" strike="noStrike">
              <a:solidFill>
                <a:srgbClr val="000000"/>
              </a:solidFill>
              <a:latin typeface="Helvetica Neue"/>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TextShape 1"/>
          <p:cNvSpPr txBox="1"/>
          <p:nvPr/>
        </p:nvSpPr>
        <p:spPr>
          <a:xfrm>
            <a:off x="957240" y="561960"/>
            <a:ext cx="10794600" cy="236196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A sense of pulse</a:t>
            </a:r>
            <a:endParaRPr b="0" lang="es-ES" sz="7100" spc="-1" strike="noStrike">
              <a:solidFill>
                <a:srgbClr val="000000"/>
              </a:solidFill>
              <a:latin typeface="Helvetica Neue"/>
            </a:endParaRPr>
          </a:p>
        </p:txBody>
      </p:sp>
      <p:sp>
        <p:nvSpPr>
          <p:cNvPr id="557" name="TextShape 2"/>
          <p:cNvSpPr txBox="1"/>
          <p:nvPr/>
        </p:nvSpPr>
        <p:spPr>
          <a:xfrm>
            <a:off x="0" y="4300560"/>
            <a:ext cx="10794600" cy="5714640"/>
          </a:xfrm>
          <a:prstGeom prst="rect">
            <a:avLst/>
          </a:prstGeom>
          <a:noFill/>
          <a:ln w="12600">
            <a:noFill/>
          </a:ln>
        </p:spPr>
        <p:txBody>
          <a:bodyPr lIns="65160" rIns="65160" tIns="65160" bIns="65160"/>
          <a:p>
            <a:pPr marL="487440" indent="-487080">
              <a:lnSpc>
                <a:spcPct val="100000"/>
              </a:lnSpc>
              <a:spcBef>
                <a:spcPts val="799"/>
              </a:spcBef>
            </a:pPr>
            <a:r>
              <a:rPr b="0" lang="es-ES" sz="3700" spc="-1" strike="noStrike">
                <a:solidFill>
                  <a:srgbClr val="000000"/>
                </a:solidFill>
                <a:latin typeface="Constantia"/>
                <a:ea typeface="Constantia"/>
              </a:rPr>
              <a:t>Examples of activities:</a:t>
            </a:r>
            <a:endParaRPr b="0" lang="es-ES" sz="3700" spc="-1" strike="noStrike">
              <a:solidFill>
                <a:srgbClr val="000000"/>
              </a:solidFill>
              <a:latin typeface="Constantia"/>
            </a:endParaRPr>
          </a:p>
          <a:p>
            <a:pPr lvl="1" marL="739800" indent="-358560">
              <a:lnSpc>
                <a:spcPct val="100000"/>
              </a:lnSpc>
              <a:spcBef>
                <a:spcPts val="400"/>
              </a:spcBef>
              <a:buBlip>
                <a:blip r:embed="rId1"/>
              </a:buBlip>
            </a:pPr>
            <a:r>
              <a:rPr b="0" lang="es-ES" sz="3400" spc="-1" strike="noStrike">
                <a:solidFill>
                  <a:srgbClr val="000000"/>
                </a:solidFill>
                <a:latin typeface="Calibri"/>
                <a:ea typeface="Calibri"/>
              </a:rPr>
              <a:t>Performing the pulse (the ‘heartbeat’) of songs with learned or improvised actions: “Copy cat”</a:t>
            </a:r>
            <a:endParaRPr b="0" lang="es-ES" sz="3400" spc="-1" strike="noStrike">
              <a:solidFill>
                <a:srgbClr val="000000"/>
              </a:solidFill>
              <a:latin typeface="Constantia"/>
            </a:endParaRPr>
          </a:p>
          <a:p>
            <a:pPr lvl="1" marL="739800" indent="-358560">
              <a:lnSpc>
                <a:spcPct val="100000"/>
              </a:lnSpc>
              <a:spcBef>
                <a:spcPts val="400"/>
              </a:spcBef>
              <a:buBlip>
                <a:blip r:embed="rId2"/>
              </a:buBlip>
            </a:pPr>
            <a:r>
              <a:rPr b="0" lang="es-ES" sz="3400" spc="-1" strike="noStrike">
                <a:solidFill>
                  <a:srgbClr val="000000"/>
                </a:solidFill>
                <a:latin typeface="Calibri"/>
                <a:ea typeface="Calibri"/>
              </a:rPr>
              <a:t>Using puppets to show the pulse “Teddy bear”</a:t>
            </a:r>
            <a:endParaRPr b="0" lang="es-ES" sz="3400" spc="-1" strike="noStrike">
              <a:solidFill>
                <a:srgbClr val="000000"/>
              </a:solidFill>
              <a:latin typeface="Constantia"/>
            </a:endParaRPr>
          </a:p>
          <a:p>
            <a:pPr lvl="1" marL="739800" indent="-358560">
              <a:lnSpc>
                <a:spcPct val="100000"/>
              </a:lnSpc>
              <a:spcBef>
                <a:spcPts val="400"/>
              </a:spcBef>
              <a:buBlip>
                <a:blip r:embed="rId3"/>
              </a:buBlip>
            </a:pPr>
            <a:r>
              <a:rPr b="0" lang="es-ES" sz="3400" spc="-1" strike="noStrike">
                <a:solidFill>
                  <a:srgbClr val="000000"/>
                </a:solidFill>
                <a:latin typeface="Calibri"/>
                <a:ea typeface="Calibri"/>
              </a:rPr>
              <a:t>Walking or clapping the pulse as part of a game.</a:t>
            </a:r>
            <a:endParaRPr b="0" lang="es-ES" sz="3400" spc="-1" strike="noStrike">
              <a:solidFill>
                <a:srgbClr val="000000"/>
              </a:solidFill>
              <a:latin typeface="Constantia"/>
            </a:endParaRPr>
          </a:p>
        </p:txBody>
      </p:sp>
      <p:pic>
        <p:nvPicPr>
          <p:cNvPr id="558" name="image.png" descr=""/>
          <p:cNvPicPr/>
          <p:nvPr/>
        </p:nvPicPr>
        <p:blipFill>
          <a:blip r:embed="rId4"/>
          <a:stretch/>
        </p:blipFill>
        <p:spPr>
          <a:xfrm>
            <a:off x="8158320" y="628560"/>
            <a:ext cx="4481280" cy="2607840"/>
          </a:xfrm>
          <a:prstGeom prst="rect">
            <a:avLst/>
          </a:prstGeom>
          <a:ln w="12600">
            <a:noFill/>
          </a:ln>
        </p:spPr>
      </p:pic>
    </p:spTree>
  </p:cSld>
  <p:transition spd="slow">
    <p:dissolve/>
  </p:transition>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TextShape 1"/>
          <p:cNvSpPr txBox="1"/>
          <p:nvPr/>
        </p:nvSpPr>
        <p:spPr>
          <a:xfrm>
            <a:off x="650880" y="390600"/>
            <a:ext cx="11702520" cy="2181600"/>
          </a:xfrm>
          <a:prstGeom prst="rect">
            <a:avLst/>
          </a:prstGeom>
          <a:noFill/>
          <a:ln w="12600">
            <a:noFill/>
          </a:ln>
        </p:spPr>
        <p:txBody>
          <a:bodyPr lIns="0" rIns="0" tIns="0" bIns="0" anchor="b"/>
          <a:p>
            <a:pPr>
              <a:lnSpc>
                <a:spcPct val="100000"/>
              </a:lnSpc>
            </a:pPr>
            <a:r>
              <a:rPr b="0" lang="es-ES" sz="3400" spc="-1" strike="noStrike">
                <a:solidFill>
                  <a:srgbClr val="7030a0"/>
                </a:solidFill>
                <a:latin typeface="Calibri"/>
                <a:ea typeface="Calibri"/>
              </a:rPr>
              <a:t>Radetzky March , opus 228</a:t>
            </a:r>
            <a:br/>
            <a:r>
              <a:rPr b="0" lang="es-ES" sz="3400" spc="-1" strike="noStrike">
                <a:solidFill>
                  <a:srgbClr val="7030a0"/>
                </a:solidFill>
                <a:latin typeface="Calibri"/>
                <a:ea typeface="Calibri"/>
              </a:rPr>
              <a:t> (Johann Strauss I)</a:t>
            </a:r>
            <a:br/>
            <a:endParaRPr b="0" lang="es-ES" sz="3400" spc="-1" strike="noStrike">
              <a:solidFill>
                <a:srgbClr val="000000"/>
              </a:solidFill>
              <a:latin typeface="Helvetica Neue"/>
            </a:endParaRPr>
          </a:p>
        </p:txBody>
      </p:sp>
      <p:sp>
        <p:nvSpPr>
          <p:cNvPr id="560" name="TextShape 2"/>
          <p:cNvSpPr txBox="1"/>
          <p:nvPr/>
        </p:nvSpPr>
        <p:spPr>
          <a:xfrm>
            <a:off x="650160" y="2752560"/>
            <a:ext cx="11703960" cy="6242040"/>
          </a:xfrm>
          <a:prstGeom prst="rect">
            <a:avLst/>
          </a:prstGeom>
          <a:noFill/>
          <a:ln w="12600">
            <a:noFill/>
          </a:ln>
        </p:spPr>
        <p:txBody>
          <a:bodyPr lIns="65160" rIns="65160" tIns="65160" bIns="65160"/>
          <a:p>
            <a:pPr marL="390240" indent="-389880">
              <a:lnSpc>
                <a:spcPct val="100000"/>
              </a:lnSpc>
              <a:spcBef>
                <a:spcPts val="400"/>
              </a:spcBef>
              <a:buClr>
                <a:srgbClr val="0bd0d9"/>
              </a:buClr>
              <a:buSzPct val="95000"/>
              <a:buFont typeface="Wingdings" charset="2"/>
              <a:buChar char=""/>
            </a:pPr>
            <a:r>
              <a:rPr b="0" lang="es-ES" sz="1800" spc="-1" strike="noStrike" u="sng">
                <a:solidFill>
                  <a:srgbClr val="0000ff"/>
                </a:solidFill>
                <a:uFillTx/>
                <a:latin typeface="Constantia"/>
                <a:ea typeface="Constantia"/>
                <a:hlinkClick r:id="rId1"/>
              </a:rPr>
              <a:t>https://www.youtube.com/watch?v=MobMllyybns</a:t>
            </a:r>
            <a:endParaRPr b="0" lang="es-ES" sz="1800" spc="-1" strike="noStrike">
              <a:solidFill>
                <a:srgbClr val="000000"/>
              </a:solidFill>
              <a:latin typeface="Constantia"/>
            </a:endParaRPr>
          </a:p>
        </p:txBody>
      </p:sp>
      <p:pic>
        <p:nvPicPr>
          <p:cNvPr id="561" name="Picture 2" descr=""/>
          <p:cNvPicPr/>
          <p:nvPr/>
        </p:nvPicPr>
        <p:blipFill>
          <a:blip r:embed="rId2"/>
          <a:stretch/>
        </p:blipFill>
        <p:spPr>
          <a:xfrm>
            <a:off x="5350320" y="2572560"/>
            <a:ext cx="5647320" cy="6688080"/>
          </a:xfrm>
          <a:prstGeom prst="rect">
            <a:avLst/>
          </a:prstGeom>
          <a:ln w="12600">
            <a:noFill/>
          </a:ln>
        </p:spPr>
      </p:pic>
      <p:pic>
        <p:nvPicPr>
          <p:cNvPr id="562" name="37 Pista 37.wma" descr=""/>
          <p:cNvPicPr/>
          <p:nvPr/>
        </p:nvPicPr>
        <p:blipFill>
          <a:blip r:embed="rId3"/>
          <a:stretch/>
        </p:blipFill>
        <p:spPr>
          <a:xfrm>
            <a:off x="2144520" y="4376880"/>
            <a:ext cx="1142640" cy="1142640"/>
          </a:xfrm>
          <a:prstGeom prst="rect">
            <a:avLst/>
          </a:prstGeom>
          <a:ln>
            <a:noFill/>
          </a:ln>
        </p:spPr>
      </p:pic>
    </p:spTree>
  </p:cSld>
  <p:timing>
    <p:tnLst>
      <p:par>
        <p:cTn id="107" dur="indefinite" restart="never" nodeType="tmRoot">
          <p:childTnLst>
            <p:seq>
              <p:cTn id="108" restart="whenNotActive" nodeType="interactiveSeq" fill="hold">
                <p:childTnLst>
                  <p:par>
                    <p:cTn id="109" fill="hold">
                      <p:childTnLst>
                        <p:par>
                          <p:cTn id="110" fill="hold">
                            <p:stCondLst>
                              <p:cond delay="0"/>
                            </p:stCondLst>
                            <p:childTnLst>
                              <p:par>
                                <p:cTn id="111" nodeType="clickEffect" fill="hold" presetClass="mediacall">
                                  <p:stCondLst>
                                    <p:cond delay="0"/>
                                  </p:stCondLst>
                                  <p:childTnLst>
                                    <p:cmd type="call">
                                      <p:cBhvr>
                                        <p:cTn id="112" dur="55216" fill="hold"/>
                                        <p:tgtEl>
                                          <p:spTgt spid="562"/>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TextShape 1"/>
          <p:cNvSpPr txBox="1"/>
          <p:nvPr/>
        </p:nvSpPr>
        <p:spPr>
          <a:xfrm>
            <a:off x="5278320" y="555480"/>
            <a:ext cx="1170252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See - Saw</a:t>
            </a:r>
            <a:endParaRPr b="0" lang="es-ES" sz="7100" spc="-1" strike="noStrike">
              <a:solidFill>
                <a:srgbClr val="000000"/>
              </a:solidFill>
              <a:latin typeface="Helvetica Neue"/>
            </a:endParaRPr>
          </a:p>
        </p:txBody>
      </p:sp>
      <p:sp>
        <p:nvSpPr>
          <p:cNvPr id="564" name="CustomShape 2"/>
          <p:cNvSpPr/>
          <p:nvPr/>
        </p:nvSpPr>
        <p:spPr>
          <a:xfrm>
            <a:off x="741240" y="2212920"/>
            <a:ext cx="7283160" cy="1310040"/>
          </a:xfrm>
          <a:prstGeom prst="rect">
            <a:avLst/>
          </a:prstGeom>
          <a:noFill/>
          <a:ln w="12600">
            <a:noFill/>
          </a:ln>
        </p:spPr>
        <p:style>
          <a:lnRef idx="0"/>
          <a:fillRef idx="0"/>
          <a:effectRef idx="0"/>
          <a:fontRef idx="minor"/>
        </p:style>
        <p:txBody>
          <a:bodyPr lIns="45720" rIns="45720"/>
          <a:p>
            <a:pPr>
              <a:lnSpc>
                <a:spcPct val="100000"/>
              </a:lnSpc>
            </a:pPr>
            <a:r>
              <a:rPr b="0" lang="es-ES" sz="4000" spc="-1" strike="noStrike">
                <a:solidFill>
                  <a:srgbClr val="625b48"/>
                </a:solidFill>
                <a:latin typeface="Arial"/>
                <a:ea typeface="Arial"/>
              </a:rPr>
              <a:t>See-saw, up and down,</a:t>
            </a:r>
            <a:endParaRPr b="0" lang="es-ES" sz="4000" spc="-1" strike="noStrike">
              <a:latin typeface="Arial"/>
            </a:endParaRPr>
          </a:p>
          <a:p>
            <a:pPr>
              <a:lnSpc>
                <a:spcPct val="100000"/>
              </a:lnSpc>
            </a:pPr>
            <a:r>
              <a:rPr b="0" lang="es-ES" sz="4000" spc="-1" strike="noStrike">
                <a:solidFill>
                  <a:srgbClr val="625b48"/>
                </a:solidFill>
                <a:latin typeface="Arial"/>
                <a:ea typeface="Arial"/>
              </a:rPr>
              <a:t>In the air and on the ground</a:t>
            </a:r>
            <a:endParaRPr b="0" lang="es-ES" sz="4000" spc="-1" strike="noStrike">
              <a:latin typeface="Arial"/>
            </a:endParaRPr>
          </a:p>
        </p:txBody>
      </p:sp>
      <p:pic>
        <p:nvPicPr>
          <p:cNvPr id="565" name="Picture 4" descr=""/>
          <p:cNvPicPr/>
          <p:nvPr/>
        </p:nvPicPr>
        <p:blipFill>
          <a:blip r:embed="rId1"/>
          <a:stretch/>
        </p:blipFill>
        <p:spPr>
          <a:xfrm>
            <a:off x="6431040" y="4013280"/>
            <a:ext cx="5333760" cy="4657320"/>
          </a:xfrm>
          <a:prstGeom prst="rect">
            <a:avLst/>
          </a:prstGeom>
          <a:ln w="12600">
            <a:noFill/>
          </a:ln>
        </p:spPr>
      </p:pic>
      <p:pic>
        <p:nvPicPr>
          <p:cNvPr id="566" name="Picture 1" descr="">
            <a:hlinkClick r:id="" action="ppaction://media"/>
          </p:cNvPr>
          <p:cNvPicPr/>
          <p:nvPr>
            <a:videoFile r:link="rId2"/>
            <p:extLst>
              <p:ext uri="{DAA4B4D4-6D71-4841-9C94-3DE7FCFB9230}">
                <p14:media r:embed="rId3"/>
              </p:ext>
            </p:extLst>
          </p:nvPr>
        </p:nvPicPr>
        <p:blipFill>
          <a:blip r:embed="rId4"/>
        </p:blipFill>
        <p:spPr>
          <a:xfrm>
            <a:off x="3716280" y="4948200"/>
            <a:ext cx="713880" cy="713880"/>
          </a:xfrm>
          <a:prstGeom prst="rect">
            <a:avLst/>
          </a:prstGeom>
          <a:ln>
            <a:noFill/>
          </a:ln>
        </p:spPr>
      </p:pic>
      <p:sp>
        <p:nvSpPr>
          <p:cNvPr id="567" name="CustomShape 3"/>
          <p:cNvSpPr/>
          <p:nvPr/>
        </p:nvSpPr>
        <p:spPr>
          <a:xfrm>
            <a:off x="9788400" y="2162160"/>
            <a:ext cx="2142720" cy="1554840"/>
          </a:xfrm>
          <a:prstGeom prst="rect">
            <a:avLst/>
          </a:prstGeom>
          <a:noFill/>
          <a:ln>
            <a:noFill/>
          </a:ln>
        </p:spPr>
        <p:style>
          <a:lnRef idx="0"/>
          <a:fillRef idx="0"/>
          <a:effectRef idx="0"/>
          <a:fontRef idx="minor"/>
        </p:style>
        <p:txBody>
          <a:bodyPr/>
          <a:p>
            <a:pPr algn="ctr">
              <a:lnSpc>
                <a:spcPct val="100000"/>
              </a:lnSpc>
            </a:pPr>
            <a:r>
              <a:rPr b="1" lang="es-ES" sz="9600" spc="-1" strike="noStrike" cap="all">
                <a:solidFill>
                  <a:srgbClr val="356ac9"/>
                </a:solidFill>
                <a:latin typeface="Helvetica Neue"/>
                <a:ea typeface="Helvetica Neue"/>
              </a:rPr>
              <a:t>S</a:t>
            </a:r>
            <a:endParaRPr b="0" lang="es-ES" sz="9600" spc="-1" strike="noStrike">
              <a:latin typeface="Arial"/>
            </a:endParaRPr>
          </a:p>
        </p:txBody>
      </p:sp>
    </p:spTree>
  </p:cSld>
  <p:transition spd="slow">
    <p:pull dir="l"/>
  </p:transition>
  <p:timing>
    <p:tnLst>
      <p:par>
        <p:cTn id="113" dur="indefinite" restart="never" nodeType="tmRoot">
          <p:childTnLst>
            <p:seq>
              <p:cTn id="114" restart="whenNotActive" nodeType="interactiveSeq" fill="hold">
                <p:childTnLst>
                  <p:par>
                    <p:cTn id="115" fill="hold">
                      <p:stCondLst>
                        <p:cond delay="0"/>
                      </p:stCondLst>
                      <p:childTnLst>
                        <p:par>
                          <p:cTn id="116" fill="hold">
                            <p:stCondLst>
                              <p:cond delay="0"/>
                            </p:stCondLst>
                            <p:childTnLst>
                              <p:par>
                                <p:cTn id="117" nodeType="clickEffect" fill="hold" presetClass="mediacall">
                                  <p:stCondLst>
                                    <p:cond delay="0"/>
                                  </p:stCondLst>
                                  <p:childTnLst>
                                    <p:cmd type="call">
                                      <p:cBhvr>
                                        <p:cTn id="118" dur="9273" fill="hold"/>
                                        <p:tgtEl>
                                          <p:spTgt spid="566"/>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8"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Understanding rhythm</a:t>
            </a:r>
            <a:endParaRPr b="0" lang="es-ES" sz="7100" spc="-1" strike="noStrike">
              <a:solidFill>
                <a:srgbClr val="000000"/>
              </a:solidFill>
              <a:latin typeface="Helvetica Neue"/>
            </a:endParaRPr>
          </a:p>
        </p:txBody>
      </p:sp>
      <p:pic>
        <p:nvPicPr>
          <p:cNvPr id="569" name="image.png" descr=""/>
          <p:cNvPicPr/>
          <p:nvPr/>
        </p:nvPicPr>
        <p:blipFill>
          <a:blip r:embed="rId1"/>
          <a:stretch/>
        </p:blipFill>
        <p:spPr>
          <a:xfrm>
            <a:off x="7077240" y="3068640"/>
            <a:ext cx="5206680" cy="2865240"/>
          </a:xfrm>
          <a:prstGeom prst="rect">
            <a:avLst/>
          </a:prstGeom>
          <a:ln w="12600">
            <a:noFill/>
          </a:ln>
        </p:spPr>
      </p:pic>
      <p:pic>
        <p:nvPicPr>
          <p:cNvPr id="570" name="image.png" descr=""/>
          <p:cNvPicPr/>
          <p:nvPr/>
        </p:nvPicPr>
        <p:blipFill>
          <a:blip r:embed="rId2"/>
          <a:stretch/>
        </p:blipFill>
        <p:spPr>
          <a:xfrm>
            <a:off x="522360" y="3768840"/>
            <a:ext cx="5767200" cy="926640"/>
          </a:xfrm>
          <a:prstGeom prst="rect">
            <a:avLst/>
          </a:prstGeom>
          <a:ln w="12600">
            <a:noFill/>
          </a:ln>
        </p:spPr>
      </p:pic>
      <p:pic>
        <p:nvPicPr>
          <p:cNvPr id="571" name="image.png" descr=""/>
          <p:cNvPicPr/>
          <p:nvPr/>
        </p:nvPicPr>
        <p:blipFill>
          <a:blip r:embed="rId3"/>
          <a:stretch/>
        </p:blipFill>
        <p:spPr>
          <a:xfrm>
            <a:off x="555480" y="6427800"/>
            <a:ext cx="5206680" cy="2198160"/>
          </a:xfrm>
          <a:prstGeom prst="rect">
            <a:avLst/>
          </a:prstGeom>
          <a:ln w="12600">
            <a:noFill/>
          </a:ln>
        </p:spPr>
      </p:pic>
      <p:sp>
        <p:nvSpPr>
          <p:cNvPr id="572" name="CustomShape 2"/>
          <p:cNvSpPr/>
          <p:nvPr/>
        </p:nvSpPr>
        <p:spPr>
          <a:xfrm>
            <a:off x="6383160" y="3332160"/>
            <a:ext cx="599760" cy="1800000"/>
          </a:xfrm>
          <a:custGeom>
            <a:avLst/>
            <a:gdLst/>
            <a:ahLst/>
            <a:rect l="l" t="t" r="r" b="b"/>
            <a:pathLst>
              <a:path w="21600" h="21600">
                <a:moveTo>
                  <a:pt x="0" y="0"/>
                </a:moveTo>
                <a:lnTo>
                  <a:pt x="0" y="21600"/>
                </a:lnTo>
                <a:lnTo>
                  <a:pt x="14035" y="21600"/>
                </a:lnTo>
                <a:lnTo>
                  <a:pt x="14035" y="11700"/>
                </a:lnTo>
                <a:lnTo>
                  <a:pt x="16200" y="11700"/>
                </a:lnTo>
                <a:lnTo>
                  <a:pt x="16200" y="12600"/>
                </a:lnTo>
                <a:lnTo>
                  <a:pt x="21600" y="10800"/>
                </a:lnTo>
                <a:lnTo>
                  <a:pt x="16200" y="9000"/>
                </a:lnTo>
                <a:lnTo>
                  <a:pt x="16200" y="9900"/>
                </a:lnTo>
                <a:lnTo>
                  <a:pt x="14035" y="9900"/>
                </a:lnTo>
                <a:lnTo>
                  <a:pt x="14035" y="0"/>
                </a:lnTo>
                <a:close/>
              </a:path>
            </a:pathLst>
          </a:custGeom>
          <a:solidFill>
            <a:srgbClr val="00cc99"/>
          </a:solidFill>
          <a:ln w="3240">
            <a:solidFill>
              <a:srgbClr val="000000"/>
            </a:solidFill>
            <a:round/>
          </a:ln>
        </p:spPr>
        <p:style>
          <a:lnRef idx="0"/>
          <a:fillRef idx="0"/>
          <a:effectRef idx="0"/>
          <a:fontRef idx="minor"/>
        </p:style>
      </p:sp>
      <p:sp>
        <p:nvSpPr>
          <p:cNvPr id="573" name="CustomShape 3"/>
          <p:cNvSpPr/>
          <p:nvPr/>
        </p:nvSpPr>
        <p:spPr>
          <a:xfrm>
            <a:off x="5991120" y="6626160"/>
            <a:ext cx="599760" cy="1801440"/>
          </a:xfrm>
          <a:custGeom>
            <a:avLst/>
            <a:gdLst/>
            <a:ahLst/>
            <a:rect l="l" t="t" r="r" b="b"/>
            <a:pathLst>
              <a:path w="21600" h="21600">
                <a:moveTo>
                  <a:pt x="0" y="0"/>
                </a:moveTo>
                <a:lnTo>
                  <a:pt x="0" y="21600"/>
                </a:lnTo>
                <a:lnTo>
                  <a:pt x="14035" y="21600"/>
                </a:lnTo>
                <a:lnTo>
                  <a:pt x="14035" y="11700"/>
                </a:lnTo>
                <a:lnTo>
                  <a:pt x="16200" y="11700"/>
                </a:lnTo>
                <a:lnTo>
                  <a:pt x="16200" y="12600"/>
                </a:lnTo>
                <a:lnTo>
                  <a:pt x="21600" y="10800"/>
                </a:lnTo>
                <a:lnTo>
                  <a:pt x="16200" y="9000"/>
                </a:lnTo>
                <a:lnTo>
                  <a:pt x="16200" y="9900"/>
                </a:lnTo>
                <a:lnTo>
                  <a:pt x="14035" y="9900"/>
                </a:lnTo>
                <a:lnTo>
                  <a:pt x="14035" y="0"/>
                </a:lnTo>
                <a:close/>
              </a:path>
            </a:pathLst>
          </a:custGeom>
          <a:solidFill>
            <a:srgbClr val="00cc99"/>
          </a:solidFill>
          <a:ln w="3240">
            <a:solidFill>
              <a:srgbClr val="000000"/>
            </a:solidFill>
            <a:round/>
          </a:ln>
        </p:spPr>
        <p:style>
          <a:lnRef idx="0"/>
          <a:fillRef idx="0"/>
          <a:effectRef idx="0"/>
          <a:fontRef idx="minor"/>
        </p:style>
      </p:sp>
      <p:sp>
        <p:nvSpPr>
          <p:cNvPr id="574" name="CustomShape 4"/>
          <p:cNvSpPr/>
          <p:nvPr/>
        </p:nvSpPr>
        <p:spPr>
          <a:xfrm>
            <a:off x="6507000" y="6834240"/>
            <a:ext cx="5999040" cy="110700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3300" spc="-1" strike="noStrike">
                <a:solidFill>
                  <a:srgbClr val="941751"/>
                </a:solidFill>
                <a:latin typeface="Lucida Sans Unicode"/>
                <a:ea typeface="Lucida Sans Unicode"/>
              </a:rPr>
              <a:t>See-Saw up and down</a:t>
            </a:r>
            <a:endParaRPr b="0" lang="es-ES" sz="3300" spc="-1" strike="noStrike">
              <a:latin typeface="Arial"/>
            </a:endParaRPr>
          </a:p>
          <a:p>
            <a:pPr algn="ctr">
              <a:lnSpc>
                <a:spcPct val="100000"/>
              </a:lnSpc>
            </a:pPr>
            <a:r>
              <a:rPr b="0" lang="es-ES" sz="3300" spc="-1" strike="noStrike">
                <a:solidFill>
                  <a:srgbClr val="941751"/>
                </a:solidFill>
                <a:latin typeface="Lucida Sans Unicode"/>
                <a:ea typeface="Lucida Sans Unicode"/>
              </a:rPr>
              <a:t>In the air and on the ground</a:t>
            </a:r>
            <a:endParaRPr b="0" lang="es-ES" sz="3300" spc="-1" strike="noStrike">
              <a:latin typeface="Arial"/>
            </a:endParaRPr>
          </a:p>
        </p:txBody>
      </p:sp>
    </p:spTree>
  </p:cSld>
  <p:transition spd="slow">
    <p:dissolve/>
  </p:transition>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The Syncopated Clock</a:t>
            </a:r>
            <a:endParaRPr b="0" lang="es-ES" sz="7100" spc="-1" strike="noStrike">
              <a:solidFill>
                <a:srgbClr val="000000"/>
              </a:solidFill>
              <a:latin typeface="Helvetica Neue"/>
            </a:endParaRPr>
          </a:p>
        </p:txBody>
      </p:sp>
      <p:pic>
        <p:nvPicPr>
          <p:cNvPr id="576" name="Picture 3" descr=""/>
          <p:cNvPicPr/>
          <p:nvPr/>
        </p:nvPicPr>
        <p:blipFill>
          <a:blip r:embed="rId1"/>
          <a:stretch/>
        </p:blipFill>
        <p:spPr>
          <a:xfrm>
            <a:off x="2757600" y="2573280"/>
            <a:ext cx="8905680" cy="4743000"/>
          </a:xfrm>
          <a:prstGeom prst="rect">
            <a:avLst/>
          </a:prstGeom>
          <a:ln w="12600">
            <a:noFill/>
          </a:ln>
        </p:spPr>
      </p:pic>
      <p:pic>
        <p:nvPicPr>
          <p:cNvPr id="577" name="Picture 2" descr=""/>
          <p:cNvPicPr/>
          <p:nvPr/>
        </p:nvPicPr>
        <p:blipFill>
          <a:blip r:embed="rId2"/>
          <a:stretch/>
        </p:blipFill>
        <p:spPr>
          <a:xfrm rot="19572600">
            <a:off x="1687320" y="3079800"/>
            <a:ext cx="2736360" cy="2158560"/>
          </a:xfrm>
          <a:prstGeom prst="rect">
            <a:avLst/>
          </a:prstGeom>
          <a:ln w="12600">
            <a:noFill/>
          </a:ln>
        </p:spPr>
      </p:pic>
      <p:sp>
        <p:nvSpPr>
          <p:cNvPr id="578" name="CustomShape 2"/>
          <p:cNvSpPr/>
          <p:nvPr/>
        </p:nvSpPr>
        <p:spPr>
          <a:xfrm>
            <a:off x="2181960" y="7829280"/>
            <a:ext cx="9443520" cy="457560"/>
          </a:xfrm>
          <a:prstGeom prst="rect">
            <a:avLst/>
          </a:prstGeom>
          <a:noFill/>
          <a:ln w="12600">
            <a:noFill/>
          </a:ln>
        </p:spPr>
        <p:style>
          <a:lnRef idx="0"/>
          <a:fillRef idx="0"/>
          <a:effectRef idx="0"/>
          <a:fontRef idx="minor"/>
        </p:style>
      </p:sp>
      <p:pic>
        <p:nvPicPr>
          <p:cNvPr id="579" name="el-reloj-sincopado-leroy-anderson.mp3" descr=""/>
          <p:cNvPicPr/>
          <p:nvPr/>
        </p:nvPicPr>
        <p:blipFill>
          <a:blip r:embed="rId3"/>
          <a:stretch/>
        </p:blipFill>
        <p:spPr>
          <a:xfrm>
            <a:off x="10360080" y="1662120"/>
            <a:ext cx="928440" cy="928440"/>
          </a:xfrm>
          <a:prstGeom prst="rect">
            <a:avLst/>
          </a:prstGeom>
          <a:ln>
            <a:noFill/>
          </a:ln>
        </p:spPr>
      </p:pic>
    </p:spTree>
  </p:cSld>
  <p:transition spd="slow">
    <p:pull dir="l"/>
  </p:transition>
  <p:timing>
    <p:tnLst>
      <p:par>
        <p:cTn id="119" dur="indefinite" restart="never" nodeType="tmRoot">
          <p:childTnLst>
            <p:seq>
              <p:cTn id="120" restart="whenNotActive" nodeType="interactiveSeq" fill="hold">
                <p:childTnLst>
                  <p:par>
                    <p:cTn id="121" fill="hold">
                      <p:childTnLst>
                        <p:par>
                          <p:cTn id="122" fill="hold">
                            <p:stCondLst>
                              <p:cond delay="0"/>
                            </p:stCondLst>
                            <p:childTnLst>
                              <p:par>
                                <p:cTn id="123" nodeType="clickEffect" fill="hold" presetClass="mediacall">
                                  <p:stCondLst>
                                    <p:cond delay="0"/>
                                  </p:stCondLst>
                                  <p:childTnLst>
                                    <p:cmd type="call">
                                      <p:cBhvr>
                                        <p:cTn id="124" dur="150576" fill="hold"/>
                                        <p:tgtEl>
                                          <p:spTgt spid="579"/>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TextShape 1"/>
          <p:cNvSpPr txBox="1"/>
          <p:nvPr/>
        </p:nvSpPr>
        <p:spPr>
          <a:xfrm>
            <a:off x="974880" y="1084320"/>
            <a:ext cx="1105488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Rhythm names</a:t>
            </a:r>
            <a:endParaRPr b="0" lang="es-ES" sz="7100" spc="-1" strike="noStrike">
              <a:solidFill>
                <a:srgbClr val="000000"/>
              </a:solidFill>
              <a:latin typeface="Helvetica Neue"/>
            </a:endParaRPr>
          </a:p>
        </p:txBody>
      </p:sp>
      <p:sp>
        <p:nvSpPr>
          <p:cNvPr id="581" name="TextShape 2"/>
          <p:cNvSpPr txBox="1"/>
          <p:nvPr/>
        </p:nvSpPr>
        <p:spPr>
          <a:xfrm>
            <a:off x="813600" y="3004560"/>
            <a:ext cx="7002000" cy="5851080"/>
          </a:xfrm>
          <a:prstGeom prst="rect">
            <a:avLst/>
          </a:prstGeom>
          <a:noFill/>
          <a:ln w="12600">
            <a:noFill/>
          </a:ln>
        </p:spPr>
        <p:txBody>
          <a:bodyPr lIns="65160" rIns="65160" tIns="65160" bIns="65160"/>
          <a:p>
            <a:pPr marL="579600" indent="-579240">
              <a:lnSpc>
                <a:spcPct val="110000"/>
              </a:lnSpc>
              <a:spcBef>
                <a:spcPts val="700"/>
              </a:spcBef>
              <a:buClr>
                <a:srgbClr val="4a3ba5"/>
              </a:buClr>
              <a:buSzPct val="95000"/>
              <a:buFont typeface="StarSymbol"/>
              <a:buChar char="▪"/>
            </a:pPr>
            <a:r>
              <a:rPr b="0" lang="es-ES" sz="3300" spc="-1" strike="noStrike">
                <a:solidFill>
                  <a:srgbClr val="000000"/>
                </a:solidFill>
                <a:latin typeface="Constantia"/>
                <a:ea typeface="Constantia"/>
              </a:rPr>
              <a:t>Rhythm names such as ta and ti-ti actually convey the rhythms that they describe.</a:t>
            </a:r>
            <a:endParaRPr b="0" lang="es-ES" sz="3300" spc="-1" strike="noStrike">
              <a:solidFill>
                <a:srgbClr val="000000"/>
              </a:solidFill>
              <a:latin typeface="Constantia"/>
            </a:endParaRPr>
          </a:p>
          <a:p>
            <a:pPr marL="579600" indent="-579240">
              <a:lnSpc>
                <a:spcPct val="110000"/>
              </a:lnSpc>
              <a:spcBef>
                <a:spcPts val="700"/>
              </a:spcBef>
              <a:buClr>
                <a:srgbClr val="4a3ba5"/>
              </a:buClr>
              <a:buSzPct val="95000"/>
              <a:buFont typeface="StarSymbol"/>
              <a:buChar char="▪"/>
            </a:pPr>
            <a:r>
              <a:rPr b="0" lang="es-ES" sz="3300" spc="-1" strike="noStrike">
                <a:solidFill>
                  <a:srgbClr val="000000"/>
                </a:solidFill>
                <a:latin typeface="Constantia"/>
                <a:ea typeface="Constantia"/>
              </a:rPr>
              <a:t>They are taught first in relation to known musical sounds (1) and patterns, and later as symbols (2).</a:t>
            </a:r>
            <a:endParaRPr b="0" lang="es-ES" sz="3300" spc="-1" strike="noStrike">
              <a:solidFill>
                <a:srgbClr val="000000"/>
              </a:solidFill>
              <a:latin typeface="Constantia"/>
            </a:endParaRPr>
          </a:p>
        </p:txBody>
      </p:sp>
      <p:pic>
        <p:nvPicPr>
          <p:cNvPr id="582" name="Picture 5" descr=""/>
          <p:cNvPicPr/>
          <p:nvPr/>
        </p:nvPicPr>
        <p:blipFill>
          <a:blip r:embed="rId1"/>
          <a:stretch/>
        </p:blipFill>
        <p:spPr>
          <a:xfrm>
            <a:off x="8005680" y="2492280"/>
            <a:ext cx="4100040" cy="1918800"/>
          </a:xfrm>
          <a:prstGeom prst="rect">
            <a:avLst/>
          </a:prstGeom>
          <a:ln w="12600">
            <a:noFill/>
          </a:ln>
        </p:spPr>
      </p:pic>
      <p:pic>
        <p:nvPicPr>
          <p:cNvPr id="583" name="Picture 6" descr=""/>
          <p:cNvPicPr/>
          <p:nvPr/>
        </p:nvPicPr>
        <p:blipFill>
          <a:blip r:embed="rId2"/>
          <a:stretch/>
        </p:blipFill>
        <p:spPr>
          <a:xfrm>
            <a:off x="8013600" y="4768920"/>
            <a:ext cx="4073040" cy="1914120"/>
          </a:xfrm>
          <a:prstGeom prst="rect">
            <a:avLst/>
          </a:prstGeom>
          <a:ln w="12600">
            <a:noFill/>
          </a:ln>
        </p:spPr>
      </p:pic>
    </p:spTree>
  </p:cSld>
  <p:transition spd="slow">
    <p:circle/>
  </p:transition>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585" name="Copy Cat.jpeg" descr=""/>
          <p:cNvPicPr/>
          <p:nvPr/>
        </p:nvPicPr>
        <p:blipFill>
          <a:blip r:embed="rId1"/>
          <a:stretch/>
        </p:blipFill>
        <p:spPr>
          <a:xfrm>
            <a:off x="25560" y="304920"/>
            <a:ext cx="12979080" cy="8967600"/>
          </a:xfrm>
          <a:prstGeom prst="rect">
            <a:avLst/>
          </a:prstGeom>
          <a:ln w="12600">
            <a:noFill/>
          </a:ln>
        </p:spPr>
      </p:pic>
      <p:pic>
        <p:nvPicPr>
          <p:cNvPr id="586" name="Picture 4" descr=""/>
          <p:cNvPicPr/>
          <p:nvPr/>
        </p:nvPicPr>
        <p:blipFill>
          <a:blip r:embed="rId2"/>
          <a:stretch/>
        </p:blipFill>
        <p:spPr>
          <a:xfrm>
            <a:off x="8447040" y="1204920"/>
            <a:ext cx="571320" cy="571320"/>
          </a:xfrm>
          <a:prstGeom prst="rect">
            <a:avLst/>
          </a:prstGeom>
          <a:ln w="12600">
            <a:noFill/>
          </a:ln>
        </p:spPr>
      </p:pic>
      <p:sp>
        <p:nvSpPr>
          <p:cNvPr id="587" name="CustomShape 2"/>
          <p:cNvSpPr/>
          <p:nvPr/>
        </p:nvSpPr>
        <p:spPr>
          <a:xfrm>
            <a:off x="5645160" y="1590480"/>
            <a:ext cx="2757600" cy="1554840"/>
          </a:xfrm>
          <a:prstGeom prst="rect">
            <a:avLst/>
          </a:prstGeom>
          <a:noFill/>
          <a:ln>
            <a:noFill/>
          </a:ln>
        </p:spPr>
        <p:style>
          <a:lnRef idx="0"/>
          <a:fillRef idx="0"/>
          <a:effectRef idx="0"/>
          <a:fontRef idx="minor"/>
        </p:style>
        <p:txBody>
          <a:bodyPr/>
          <a:p>
            <a:pPr algn="ctr">
              <a:lnSpc>
                <a:spcPct val="100000"/>
              </a:lnSpc>
            </a:pPr>
            <a:r>
              <a:rPr b="1" lang="es-ES" sz="9600" spc="-1" strike="noStrike" cap="all">
                <a:solidFill>
                  <a:srgbClr val="356ac9"/>
                </a:solidFill>
                <a:latin typeface="Helvetica Neue"/>
                <a:ea typeface="Helvetica Neue"/>
              </a:rPr>
              <a:t>C</a:t>
            </a:r>
            <a:endParaRPr b="0" lang="es-ES" sz="9600" spc="-1" strike="noStrike">
              <a:latin typeface="Arial"/>
            </a:endParaRPr>
          </a:p>
        </p:txBody>
      </p:sp>
    </p:spTree>
  </p:cSld>
  <p:transition spd="slow">
    <p:dissolve/>
  </p:transition>
  <p:timing>
    <p:tnLst>
      <p:par>
        <p:cTn id="125" dur="indefinite" restart="never" nodeType="tmRoot">
          <p:childTnLst>
            <p:seq>
              <p:cTn id="126" dur="indefinite" nodeType="mainSeq">
                <p:childTnLst>
                  <p:par>
                    <p:cTn id="127" fill="hold">
                      <p:stCondLst>
                        <p:cond delay="indefinite"/>
                      </p:stCondLst>
                      <p:childTnLst>
                        <p:par>
                          <p:cTn id="128" fill="hold">
                            <p:stCondLst>
                              <p:cond delay="0"/>
                            </p:stCondLst>
                            <p:childTnLst>
                              <p:par>
                                <p:cTn id="129" nodeType="clickEffect" fill="hold" presetClass="mediacall">
                                  <p:stCondLst>
                                    <p:cond delay="0"/>
                                  </p:stCondLst>
                                  <p:childTnLst>
                                    <p:cmd type="call">
                                      <p:cBhvr>
                                        <p:cTn id="130" dur="7992108" fill="hold"/>
                                        <p:tgtEl>
                                          <p:spTgt spid="586"/>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TextShape 1"/>
          <p:cNvSpPr txBox="1"/>
          <p:nvPr/>
        </p:nvSpPr>
        <p:spPr>
          <a:xfrm>
            <a:off x="813600" y="55620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Oliver Twist</a:t>
            </a:r>
            <a:endParaRPr b="0" lang="es-ES" sz="7100" spc="-1" strike="noStrike">
              <a:solidFill>
                <a:srgbClr val="000000"/>
              </a:solidFill>
              <a:latin typeface="Helvetica Neue"/>
            </a:endParaRPr>
          </a:p>
        </p:txBody>
      </p:sp>
      <p:sp>
        <p:nvSpPr>
          <p:cNvPr id="389" name="CustomShape 2"/>
          <p:cNvSpPr/>
          <p:nvPr/>
        </p:nvSpPr>
        <p:spPr>
          <a:xfrm>
            <a:off x="1213200" y="2212560"/>
            <a:ext cx="11123280" cy="3016440"/>
          </a:xfrm>
          <a:prstGeom prst="rect">
            <a:avLst/>
          </a:prstGeom>
          <a:noFill/>
          <a:ln w="12600">
            <a:noFill/>
          </a:ln>
        </p:spPr>
        <p:style>
          <a:lnRef idx="0"/>
          <a:fillRef idx="0"/>
          <a:effectRef idx="0"/>
          <a:fontRef idx="minor"/>
        </p:style>
        <p:txBody>
          <a:bodyPr wrap="none" lIns="45720" rIns="45720"/>
          <a:p>
            <a:pPr algn="ctr">
              <a:lnSpc>
                <a:spcPct val="100000"/>
              </a:lnSpc>
            </a:pPr>
            <a:r>
              <a:rPr b="0" lang="es-ES" sz="4800" spc="-1" strike="noStrike">
                <a:solidFill>
                  <a:srgbClr val="625b48"/>
                </a:solidFill>
                <a:latin typeface="Lucida Sans Unicode"/>
                <a:ea typeface="Lucida Sans Unicode"/>
              </a:rPr>
              <a:t>Oliver Twist, you can’t do this,</a:t>
            </a:r>
            <a:endParaRPr b="0" lang="es-ES" sz="4800" spc="-1" strike="noStrike">
              <a:latin typeface="Arial"/>
            </a:endParaRPr>
          </a:p>
          <a:p>
            <a:pPr algn="ctr">
              <a:lnSpc>
                <a:spcPct val="100000"/>
              </a:lnSpc>
            </a:pPr>
            <a:r>
              <a:rPr b="0" lang="es-ES" sz="4800" spc="-1" strike="noStrike">
                <a:solidFill>
                  <a:srgbClr val="625b48"/>
                </a:solidFill>
                <a:latin typeface="Lucida Sans Unicode"/>
                <a:ea typeface="Lucida Sans Unicode"/>
              </a:rPr>
              <a:t>So what’s the use in trying?</a:t>
            </a:r>
            <a:endParaRPr b="0" lang="es-ES" sz="4800" spc="-1" strike="noStrike">
              <a:latin typeface="Arial"/>
            </a:endParaRPr>
          </a:p>
          <a:p>
            <a:pPr algn="ctr">
              <a:lnSpc>
                <a:spcPct val="100000"/>
              </a:lnSpc>
            </a:pPr>
            <a:r>
              <a:rPr b="0" lang="es-ES" sz="4800" spc="-1" strike="noStrike">
                <a:solidFill>
                  <a:srgbClr val="625b48"/>
                </a:solidFill>
                <a:latin typeface="Lucida Sans Unicode"/>
                <a:ea typeface="Lucida Sans Unicode"/>
              </a:rPr>
              <a:t>Pat your knees and touch your toes,</a:t>
            </a:r>
            <a:endParaRPr b="0" lang="es-ES" sz="4800" spc="-1" strike="noStrike">
              <a:latin typeface="Arial"/>
            </a:endParaRPr>
          </a:p>
          <a:p>
            <a:pPr algn="ctr">
              <a:lnSpc>
                <a:spcPct val="100000"/>
              </a:lnSpc>
            </a:pPr>
            <a:r>
              <a:rPr b="0" lang="es-ES" sz="4800" spc="-1" strike="noStrike">
                <a:solidFill>
                  <a:srgbClr val="625b48"/>
                </a:solidFill>
                <a:latin typeface="Lucida Sans Unicode"/>
                <a:ea typeface="Lucida Sans Unicode"/>
              </a:rPr>
              <a:t>Clap your hands and around you go</a:t>
            </a:r>
            <a:endParaRPr b="0" lang="es-ES" sz="4800" spc="-1" strike="noStrike">
              <a:latin typeface="Arial"/>
            </a:endParaRPr>
          </a:p>
        </p:txBody>
      </p:sp>
      <p:pic>
        <p:nvPicPr>
          <p:cNvPr id="390" name="Picture 2" descr=""/>
          <p:cNvPicPr/>
          <p:nvPr/>
        </p:nvPicPr>
        <p:blipFill>
          <a:blip r:embed="rId1"/>
          <a:stretch/>
        </p:blipFill>
        <p:spPr>
          <a:xfrm rot="1673400">
            <a:off x="6959520" y="5550120"/>
            <a:ext cx="3420720" cy="3420720"/>
          </a:xfrm>
          <a:prstGeom prst="rect">
            <a:avLst/>
          </a:prstGeom>
          <a:ln w="12600">
            <a:noFill/>
          </a:ln>
        </p:spPr>
      </p:pic>
      <p:sp>
        <p:nvSpPr>
          <p:cNvPr id="391" name="CustomShape 3"/>
          <p:cNvSpPr/>
          <p:nvPr/>
        </p:nvSpPr>
        <p:spPr>
          <a:xfrm>
            <a:off x="637560" y="6892920"/>
            <a:ext cx="5099040" cy="1554840"/>
          </a:xfrm>
          <a:prstGeom prst="rect">
            <a:avLst/>
          </a:prstGeom>
          <a:noFill/>
          <a:ln w="12600">
            <a:noFill/>
          </a:ln>
        </p:spPr>
        <p:style>
          <a:lnRef idx="0"/>
          <a:fillRef idx="0"/>
          <a:effectRef idx="0"/>
          <a:fontRef idx="minor"/>
        </p:style>
        <p:txBody>
          <a:bodyPr wrap="none" lIns="45720" rIns="45720"/>
          <a:p>
            <a:pPr algn="ctr">
              <a:lnSpc>
                <a:spcPct val="100000"/>
              </a:lnSpc>
            </a:pPr>
            <a:r>
              <a:rPr b="0" lang="es-ES" sz="2400" spc="-1" strike="noStrike">
                <a:solidFill>
                  <a:srgbClr val="625b48"/>
                </a:solidFill>
                <a:latin typeface="Lucida Sans Unicode"/>
                <a:ea typeface="Lucida Sans Unicode"/>
              </a:rPr>
              <a:t>Lyrics – Movements</a:t>
            </a:r>
            <a:endParaRPr b="0" lang="es-ES" sz="2400" spc="-1" strike="noStrike">
              <a:latin typeface="Arial"/>
            </a:endParaRPr>
          </a:p>
          <a:p>
            <a:pPr algn="ctr">
              <a:lnSpc>
                <a:spcPct val="100000"/>
              </a:lnSpc>
            </a:pPr>
            <a:r>
              <a:rPr b="0" lang="es-ES" sz="2400" spc="-1" strike="noStrike">
                <a:solidFill>
                  <a:srgbClr val="625b48"/>
                </a:solidFill>
                <a:latin typeface="Lucida Sans Unicode"/>
                <a:ea typeface="Lucida Sans Unicode"/>
              </a:rPr>
              <a:t>Singing – Magic pencil and notes</a:t>
            </a:r>
            <a:endParaRPr b="0" lang="es-ES" sz="2400" spc="-1" strike="noStrike">
              <a:latin typeface="Arial"/>
            </a:endParaRPr>
          </a:p>
          <a:p>
            <a:pPr algn="ctr">
              <a:lnSpc>
                <a:spcPct val="100000"/>
              </a:lnSpc>
            </a:pPr>
            <a:r>
              <a:rPr b="0" lang="es-ES" sz="2400" spc="-1" strike="noStrike">
                <a:solidFill>
                  <a:srgbClr val="625b48"/>
                </a:solidFill>
                <a:latin typeface="Lucida Sans Unicode"/>
                <a:ea typeface="Lucida Sans Unicode"/>
              </a:rPr>
              <a:t>Clapping (right, left)</a:t>
            </a:r>
            <a:endParaRPr b="0" lang="es-ES" sz="2400" spc="-1" strike="noStrike">
              <a:latin typeface="Arial"/>
            </a:endParaRPr>
          </a:p>
          <a:p>
            <a:pPr algn="ctr">
              <a:lnSpc>
                <a:spcPct val="100000"/>
              </a:lnSpc>
            </a:pPr>
            <a:r>
              <a:rPr b="0" lang="es-ES" sz="2400" spc="-1" strike="noStrike">
                <a:solidFill>
                  <a:srgbClr val="625b48"/>
                </a:solidFill>
                <a:latin typeface="Lucida Sans Unicode"/>
                <a:ea typeface="Lucida Sans Unicode"/>
              </a:rPr>
              <a:t>Game</a:t>
            </a:r>
            <a:endParaRPr b="0" lang="es-ES" sz="2400" spc="-1" strike="noStrike">
              <a:latin typeface="Arial"/>
            </a:endParaRPr>
          </a:p>
        </p:txBody>
      </p:sp>
      <p:pic>
        <p:nvPicPr>
          <p:cNvPr id="392" name="Picture 1" descr="">
            <a:hlinkClick r:id="" action="ppaction://media"/>
          </p:cNvPr>
          <p:cNvPicPr/>
          <p:nvPr>
            <a:videoFile r:link="rId2"/>
            <p:extLst>
              <p:ext uri="{DAA4B4D4-6D71-4841-9C94-3DE7FCFB9230}">
                <p14:media r:embed="rId3"/>
              </p:ext>
            </p:extLst>
          </p:nvPr>
        </p:nvPicPr>
        <p:blipFill>
          <a:blip r:embed="rId4"/>
        </p:blipFill>
        <p:spPr>
          <a:xfrm>
            <a:off x="7574040" y="1376280"/>
            <a:ext cx="856800" cy="856800"/>
          </a:xfrm>
          <a:prstGeom prst="rect">
            <a:avLst/>
          </a:prstGeom>
          <a:ln>
            <a:noFill/>
          </a:ln>
        </p:spPr>
      </p:pic>
    </p:spTree>
  </p:cSld>
  <p:timing>
    <p:tnLst>
      <p:par>
        <p:cTn id="11" dur="indefinite" restart="never" nodeType="tmRoot">
          <p:childTnLst>
            <p:seq>
              <p:cTn id="12" restart="whenNotActive" nodeType="interactiveSeq" fill="hold">
                <p:childTnLst>
                  <p:par>
                    <p:cTn id="13" fill="hold">
                      <p:stCondLst>
                        <p:cond delay="0"/>
                      </p:stCondLst>
                      <p:childTnLst>
                        <p:par>
                          <p:cTn id="14" fill="hold">
                            <p:stCondLst>
                              <p:cond delay="0"/>
                            </p:stCondLst>
                            <p:childTnLst>
                              <p:par>
                                <p:cTn id="15" nodeType="clickEffect" fill="hold" presetClass="mediacall">
                                  <p:stCondLst>
                                    <p:cond delay="0"/>
                                  </p:stCondLst>
                                  <p:childTnLst>
                                    <p:cmd type="call">
                                      <p:cBhvr>
                                        <p:cTn id="16" dur="11000" fill="hold"/>
                                        <p:tgtEl>
                                          <p:spTgt spid="392"/>
                                        </p:tgtEl>
                                      </p:cBhvr>
                                    </p:cmd>
                                  </p:childTnLst>
                                </p:cTn>
                              </p:par>
                            </p:childTnLst>
                          </p:cTn>
                        </p:par>
                      </p:childTnLst>
                    </p:cTn>
                  </p:par>
                </p:childTnLst>
              </p:cTn>
              <p:prevCondLst>
                <p:cond delay="0" evt="onPrev">
                  <p:tgtEl>
                    <p:sldTgt/>
                  </p:tgtEl>
                </p:cond>
              </p:prevCondLst>
              <p:nextCondLst>
                <p:cond delay="0" evt="onNext">
                  <p:tgtEl>
                    <p:sldTgt/>
                  </p:tgtEl>
                </p:cond>
              </p:nextCondLst>
            </p:seq>
            <p:seq>
              <p:cTn id="17" dur="indefinite"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Understanding rhythm</a:t>
            </a:r>
            <a:endParaRPr b="0" lang="es-ES" sz="7100" spc="-1" strike="noStrike">
              <a:solidFill>
                <a:srgbClr val="000000"/>
              </a:solidFill>
              <a:latin typeface="Helvetica Neue"/>
            </a:endParaRPr>
          </a:p>
        </p:txBody>
      </p:sp>
      <p:pic>
        <p:nvPicPr>
          <p:cNvPr id="589" name="image.png" descr=""/>
          <p:cNvPicPr/>
          <p:nvPr/>
        </p:nvPicPr>
        <p:blipFill>
          <a:blip r:embed="rId1"/>
          <a:stretch/>
        </p:blipFill>
        <p:spPr>
          <a:xfrm>
            <a:off x="7077240" y="3068640"/>
            <a:ext cx="5206680" cy="2865240"/>
          </a:xfrm>
          <a:prstGeom prst="rect">
            <a:avLst/>
          </a:prstGeom>
          <a:ln w="12600">
            <a:noFill/>
          </a:ln>
        </p:spPr>
      </p:pic>
      <p:pic>
        <p:nvPicPr>
          <p:cNvPr id="590" name="image.png" descr=""/>
          <p:cNvPicPr/>
          <p:nvPr/>
        </p:nvPicPr>
        <p:blipFill>
          <a:blip r:embed="rId2"/>
          <a:stretch/>
        </p:blipFill>
        <p:spPr>
          <a:xfrm>
            <a:off x="522360" y="3768840"/>
            <a:ext cx="5767200" cy="926640"/>
          </a:xfrm>
          <a:prstGeom prst="rect">
            <a:avLst/>
          </a:prstGeom>
          <a:ln w="12600">
            <a:noFill/>
          </a:ln>
        </p:spPr>
      </p:pic>
      <p:pic>
        <p:nvPicPr>
          <p:cNvPr id="591" name="image.png" descr=""/>
          <p:cNvPicPr/>
          <p:nvPr/>
        </p:nvPicPr>
        <p:blipFill>
          <a:blip r:embed="rId3"/>
          <a:stretch/>
        </p:blipFill>
        <p:spPr>
          <a:xfrm>
            <a:off x="555480" y="6427800"/>
            <a:ext cx="5206680" cy="2198160"/>
          </a:xfrm>
          <a:prstGeom prst="rect">
            <a:avLst/>
          </a:prstGeom>
          <a:ln w="12600">
            <a:noFill/>
          </a:ln>
        </p:spPr>
      </p:pic>
      <p:sp>
        <p:nvSpPr>
          <p:cNvPr id="592" name="CustomShape 2"/>
          <p:cNvSpPr/>
          <p:nvPr/>
        </p:nvSpPr>
        <p:spPr>
          <a:xfrm>
            <a:off x="6383160" y="3332160"/>
            <a:ext cx="599760" cy="1800000"/>
          </a:xfrm>
          <a:custGeom>
            <a:avLst/>
            <a:gdLst/>
            <a:ahLst/>
            <a:rect l="l" t="t" r="r" b="b"/>
            <a:pathLst>
              <a:path w="21600" h="21600">
                <a:moveTo>
                  <a:pt x="0" y="0"/>
                </a:moveTo>
                <a:lnTo>
                  <a:pt x="0" y="21600"/>
                </a:lnTo>
                <a:lnTo>
                  <a:pt x="14035" y="21600"/>
                </a:lnTo>
                <a:lnTo>
                  <a:pt x="14035" y="11700"/>
                </a:lnTo>
                <a:lnTo>
                  <a:pt x="16200" y="11700"/>
                </a:lnTo>
                <a:lnTo>
                  <a:pt x="16200" y="12600"/>
                </a:lnTo>
                <a:lnTo>
                  <a:pt x="21600" y="10800"/>
                </a:lnTo>
                <a:lnTo>
                  <a:pt x="16200" y="9000"/>
                </a:lnTo>
                <a:lnTo>
                  <a:pt x="16200" y="9900"/>
                </a:lnTo>
                <a:lnTo>
                  <a:pt x="14035" y="9900"/>
                </a:lnTo>
                <a:lnTo>
                  <a:pt x="14035" y="0"/>
                </a:lnTo>
                <a:close/>
              </a:path>
            </a:pathLst>
          </a:custGeom>
          <a:solidFill>
            <a:srgbClr val="00cc99"/>
          </a:solidFill>
          <a:ln w="3240">
            <a:solidFill>
              <a:srgbClr val="000000"/>
            </a:solidFill>
            <a:round/>
          </a:ln>
        </p:spPr>
        <p:style>
          <a:lnRef idx="0"/>
          <a:fillRef idx="0"/>
          <a:effectRef idx="0"/>
          <a:fontRef idx="minor"/>
        </p:style>
      </p:sp>
      <p:sp>
        <p:nvSpPr>
          <p:cNvPr id="593" name="CustomShape 3"/>
          <p:cNvSpPr/>
          <p:nvPr/>
        </p:nvSpPr>
        <p:spPr>
          <a:xfrm>
            <a:off x="5991120" y="6626160"/>
            <a:ext cx="599760" cy="1801440"/>
          </a:xfrm>
          <a:custGeom>
            <a:avLst/>
            <a:gdLst/>
            <a:ahLst/>
            <a:rect l="l" t="t" r="r" b="b"/>
            <a:pathLst>
              <a:path w="21600" h="21600">
                <a:moveTo>
                  <a:pt x="0" y="0"/>
                </a:moveTo>
                <a:lnTo>
                  <a:pt x="0" y="21600"/>
                </a:lnTo>
                <a:lnTo>
                  <a:pt x="14035" y="21600"/>
                </a:lnTo>
                <a:lnTo>
                  <a:pt x="14035" y="11700"/>
                </a:lnTo>
                <a:lnTo>
                  <a:pt x="16200" y="11700"/>
                </a:lnTo>
                <a:lnTo>
                  <a:pt x="16200" y="12600"/>
                </a:lnTo>
                <a:lnTo>
                  <a:pt x="21600" y="10800"/>
                </a:lnTo>
                <a:lnTo>
                  <a:pt x="16200" y="9000"/>
                </a:lnTo>
                <a:lnTo>
                  <a:pt x="16200" y="9900"/>
                </a:lnTo>
                <a:lnTo>
                  <a:pt x="14035" y="9900"/>
                </a:lnTo>
                <a:lnTo>
                  <a:pt x="14035" y="0"/>
                </a:lnTo>
                <a:close/>
              </a:path>
            </a:pathLst>
          </a:custGeom>
          <a:solidFill>
            <a:srgbClr val="00cc99"/>
          </a:solidFill>
          <a:ln w="3240">
            <a:solidFill>
              <a:srgbClr val="000000"/>
            </a:solidFill>
            <a:round/>
          </a:ln>
        </p:spPr>
        <p:style>
          <a:lnRef idx="0"/>
          <a:fillRef idx="0"/>
          <a:effectRef idx="0"/>
          <a:fontRef idx="minor"/>
        </p:style>
      </p:sp>
      <p:sp>
        <p:nvSpPr>
          <p:cNvPr id="594" name="CustomShape 4"/>
          <p:cNvSpPr/>
          <p:nvPr/>
        </p:nvSpPr>
        <p:spPr>
          <a:xfrm>
            <a:off x="6406560" y="6834240"/>
            <a:ext cx="6200280" cy="132084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4000" spc="-1" strike="noStrike">
                <a:solidFill>
                  <a:srgbClr val="941751"/>
                </a:solidFill>
                <a:latin typeface="Lucida Sans Unicode"/>
                <a:ea typeface="Lucida Sans Unicode"/>
              </a:rPr>
              <a:t>Co-py cat  co-py cat</a:t>
            </a:r>
            <a:endParaRPr b="0" lang="es-ES" sz="4000" spc="-1" strike="noStrike">
              <a:latin typeface="Arial"/>
            </a:endParaRPr>
          </a:p>
          <a:p>
            <a:pPr algn="ctr">
              <a:lnSpc>
                <a:spcPct val="100000"/>
              </a:lnSpc>
            </a:pPr>
            <a:r>
              <a:rPr b="0" lang="es-ES" sz="4000" spc="-1" strike="noStrike">
                <a:solidFill>
                  <a:srgbClr val="941751"/>
                </a:solidFill>
                <a:latin typeface="Lucida Sans Unicode"/>
                <a:ea typeface="Lucida Sans Unicode"/>
              </a:rPr>
              <a:t>Si-tting on the door mat</a:t>
            </a:r>
            <a:endParaRPr b="0" lang="es-ES" sz="4000" spc="-1" strike="noStrike">
              <a:latin typeface="Arial"/>
            </a:endParaRPr>
          </a:p>
        </p:txBody>
      </p:sp>
    </p:spTree>
  </p:cSld>
  <p:transition spd="slow">
    <p:circle/>
  </p:transition>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5" name="TextShape 1"/>
          <p:cNvSpPr txBox="1"/>
          <p:nvPr/>
        </p:nvSpPr>
        <p:spPr>
          <a:xfrm>
            <a:off x="650160" y="1001520"/>
            <a:ext cx="11703960" cy="1625400"/>
          </a:xfrm>
          <a:prstGeom prst="rect">
            <a:avLst/>
          </a:prstGeom>
          <a:noFill/>
          <a:ln w="12600">
            <a:noFill/>
          </a:ln>
        </p:spPr>
        <p:txBody>
          <a:bodyPr lIns="61920" rIns="61920" tIns="61920" bIns="61920" anchor="b"/>
          <a:p>
            <a:pPr>
              <a:lnSpc>
                <a:spcPct val="100000"/>
              </a:lnSpc>
            </a:pPr>
            <a:r>
              <a:rPr b="0" lang="es-ES" sz="7100" spc="-1" strike="noStrike">
                <a:solidFill>
                  <a:srgbClr val="04617b"/>
                </a:solidFill>
                <a:latin typeface="Calibri"/>
                <a:ea typeface="Calibri"/>
              </a:rPr>
              <a:t>Crotchets and quavers</a:t>
            </a:r>
            <a:endParaRPr b="0" lang="es-ES" sz="7100" spc="-1" strike="noStrike">
              <a:solidFill>
                <a:srgbClr val="000000"/>
              </a:solidFill>
              <a:latin typeface="Helvetica Neue"/>
            </a:endParaRPr>
          </a:p>
        </p:txBody>
      </p:sp>
      <p:pic>
        <p:nvPicPr>
          <p:cNvPr id="596" name="Imagen 3" descr=""/>
          <p:cNvPicPr/>
          <p:nvPr/>
        </p:nvPicPr>
        <p:blipFill>
          <a:blip r:embed="rId1"/>
          <a:srcRect l="27500" t="0" r="28751" b="36666"/>
          <a:stretch/>
        </p:blipFill>
        <p:spPr>
          <a:xfrm>
            <a:off x="787320" y="2948040"/>
            <a:ext cx="3501720" cy="4117680"/>
          </a:xfrm>
          <a:prstGeom prst="rect">
            <a:avLst/>
          </a:prstGeom>
          <a:ln w="12600">
            <a:noFill/>
          </a:ln>
        </p:spPr>
      </p:pic>
      <p:pic>
        <p:nvPicPr>
          <p:cNvPr id="597" name="Imagen 4" descr=""/>
          <p:cNvPicPr/>
          <p:nvPr/>
        </p:nvPicPr>
        <p:blipFill>
          <a:blip r:embed="rId2"/>
          <a:srcRect l="0" t="19675" r="14895" b="34423"/>
          <a:stretch/>
        </p:blipFill>
        <p:spPr>
          <a:xfrm>
            <a:off x="6002280" y="2600280"/>
            <a:ext cx="3916080" cy="1517400"/>
          </a:xfrm>
          <a:prstGeom prst="rect">
            <a:avLst/>
          </a:prstGeom>
          <a:ln w="12600">
            <a:noFill/>
          </a:ln>
        </p:spPr>
      </p:pic>
      <p:pic>
        <p:nvPicPr>
          <p:cNvPr id="598" name="Imagen 6" descr=""/>
          <p:cNvPicPr/>
          <p:nvPr/>
        </p:nvPicPr>
        <p:blipFill>
          <a:blip r:embed="rId3"/>
          <a:stretch/>
        </p:blipFill>
        <p:spPr>
          <a:xfrm>
            <a:off x="4670280" y="4876920"/>
            <a:ext cx="7319520" cy="2800080"/>
          </a:xfrm>
          <a:prstGeom prst="rect">
            <a:avLst/>
          </a:prstGeom>
          <a:ln w="12600">
            <a:noFill/>
          </a:ln>
        </p:spPr>
      </p:pic>
      <p:pic>
        <p:nvPicPr>
          <p:cNvPr id="599" name="Imagen 7" descr=""/>
          <p:cNvPicPr/>
          <p:nvPr/>
        </p:nvPicPr>
        <p:blipFill>
          <a:blip r:embed="rId4"/>
          <a:stretch/>
        </p:blipFill>
        <p:spPr>
          <a:xfrm>
            <a:off x="1501920" y="7377120"/>
            <a:ext cx="1517400" cy="1825200"/>
          </a:xfrm>
          <a:prstGeom prst="rect">
            <a:avLst/>
          </a:prstGeom>
          <a:ln w="12600">
            <a:noFill/>
          </a:ln>
        </p:spPr>
      </p:pic>
      <p:pic>
        <p:nvPicPr>
          <p:cNvPr id="600" name="Imagen 8" descr=""/>
          <p:cNvPicPr/>
          <p:nvPr/>
        </p:nvPicPr>
        <p:blipFill>
          <a:blip r:embed="rId5"/>
          <a:stretch/>
        </p:blipFill>
        <p:spPr>
          <a:xfrm>
            <a:off x="6502320" y="3684600"/>
            <a:ext cx="666360" cy="801360"/>
          </a:xfrm>
          <a:prstGeom prst="rect">
            <a:avLst/>
          </a:prstGeom>
          <a:ln w="12600">
            <a:noFill/>
          </a:ln>
        </p:spPr>
      </p:pic>
      <p:pic>
        <p:nvPicPr>
          <p:cNvPr id="601" name="Imagen 9" descr=""/>
          <p:cNvPicPr/>
          <p:nvPr/>
        </p:nvPicPr>
        <p:blipFill>
          <a:blip r:embed="rId6"/>
          <a:stretch/>
        </p:blipFill>
        <p:spPr>
          <a:xfrm>
            <a:off x="8702640" y="3684600"/>
            <a:ext cx="666360" cy="801360"/>
          </a:xfrm>
          <a:prstGeom prst="rect">
            <a:avLst/>
          </a:prstGeom>
          <a:ln w="12600">
            <a:noFill/>
          </a:ln>
        </p:spPr>
      </p:pic>
      <p:sp>
        <p:nvSpPr>
          <p:cNvPr id="602" name="CustomShape 2"/>
          <p:cNvSpPr/>
          <p:nvPr/>
        </p:nvSpPr>
        <p:spPr>
          <a:xfrm>
            <a:off x="4710240" y="4805280"/>
            <a:ext cx="7279560" cy="517680"/>
          </a:xfrm>
          <a:prstGeom prst="rect">
            <a:avLst/>
          </a:prstGeom>
          <a:solidFill>
            <a:srgbClr val="ff6699"/>
          </a:solidFill>
          <a:ln w="12600">
            <a:noFill/>
          </a:ln>
        </p:spPr>
        <p:style>
          <a:lnRef idx="0"/>
          <a:fillRef idx="0"/>
          <a:effectRef idx="0"/>
          <a:fontRef idx="minor"/>
        </p:style>
        <p:txBody>
          <a:bodyPr wrap="none" lIns="45720" rIns="45720"/>
          <a:p>
            <a:pPr>
              <a:lnSpc>
                <a:spcPct val="100000"/>
              </a:lnSpc>
            </a:pPr>
            <a:r>
              <a:rPr b="1" lang="es-ES" sz="2800" spc="-1" strike="noStrike">
                <a:solidFill>
                  <a:srgbClr val="ff0000"/>
                </a:solidFill>
                <a:latin typeface="Arial"/>
                <a:ea typeface="Arial"/>
              </a:rPr>
              <a:t>GO     GO   GO    GO   GO   GO   GO     GO  </a:t>
            </a:r>
            <a:endParaRPr b="0" lang="es-ES" sz="2800" spc="-1" strike="noStrike">
              <a:latin typeface="Arial"/>
            </a:endParaRPr>
          </a:p>
        </p:txBody>
      </p:sp>
      <p:sp>
        <p:nvSpPr>
          <p:cNvPr id="603" name="CustomShape 3"/>
          <p:cNvSpPr/>
          <p:nvPr/>
        </p:nvSpPr>
        <p:spPr>
          <a:xfrm>
            <a:off x="4702320" y="6964200"/>
            <a:ext cx="7056000" cy="365400"/>
          </a:xfrm>
          <a:prstGeom prst="rect">
            <a:avLst/>
          </a:prstGeom>
          <a:solidFill>
            <a:srgbClr val="ff6699"/>
          </a:solidFill>
          <a:ln w="12600">
            <a:noFill/>
          </a:ln>
        </p:spPr>
        <p:style>
          <a:lnRef idx="0"/>
          <a:fillRef idx="0"/>
          <a:effectRef idx="0"/>
          <a:fontRef idx="minor"/>
        </p:style>
        <p:txBody>
          <a:bodyPr lIns="45720" rIns="45720"/>
          <a:p>
            <a:pPr>
              <a:lnSpc>
                <a:spcPct val="100000"/>
              </a:lnSpc>
            </a:pPr>
            <a:r>
              <a:rPr b="1" lang="es-ES" sz="1800" spc="-1" strike="noStrike">
                <a:solidFill>
                  <a:srgbClr val="002060"/>
                </a:solidFill>
                <a:latin typeface="Arial"/>
                <a:ea typeface="Arial"/>
              </a:rPr>
              <a:t> </a:t>
            </a:r>
            <a:r>
              <a:rPr b="1" lang="es-ES" sz="1800" spc="-1" strike="noStrike">
                <a:solidFill>
                  <a:srgbClr val="002060"/>
                </a:solidFill>
                <a:latin typeface="Arial"/>
                <a:ea typeface="Arial"/>
              </a:rPr>
              <a:t>I   RUN,  I   RUN,  I   RUN, I   RUN…                                              </a:t>
            </a:r>
            <a:endParaRPr b="0" lang="es-ES" sz="1800" spc="-1" strike="noStrike">
              <a:latin typeface="Arial"/>
            </a:endParaRPr>
          </a:p>
        </p:txBody>
      </p:sp>
    </p:spTree>
  </p:cSld>
  <p:transition spd="slow">
    <p:dissolve/>
  </p:transition>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4"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605" name="image.png" descr=""/>
          <p:cNvPicPr/>
          <p:nvPr/>
        </p:nvPicPr>
        <p:blipFill>
          <a:blip r:embed="rId1"/>
          <a:stretch/>
        </p:blipFill>
        <p:spPr>
          <a:xfrm>
            <a:off x="12600" y="399960"/>
            <a:ext cx="12961440" cy="8934120"/>
          </a:xfrm>
          <a:prstGeom prst="rect">
            <a:avLst/>
          </a:prstGeom>
          <a:ln w="12600">
            <a:noFill/>
          </a:ln>
        </p:spPr>
      </p:pic>
      <p:sp>
        <p:nvSpPr>
          <p:cNvPr id="606" name="CustomShape 2"/>
          <p:cNvSpPr/>
          <p:nvPr/>
        </p:nvSpPr>
        <p:spPr>
          <a:xfrm>
            <a:off x="5102280" y="574560"/>
            <a:ext cx="3099960" cy="863640"/>
          </a:xfrm>
          <a:prstGeom prst="rect">
            <a:avLst/>
          </a:prstGeom>
          <a:gradFill rotWithShape="0">
            <a:gsLst>
              <a:gs pos="0">
                <a:srgbClr val="9595ff"/>
              </a:gs>
              <a:gs pos="35000">
                <a:srgbClr val="b6b6ff"/>
              </a:gs>
              <a:gs pos="100000">
                <a:srgbClr val="e1e1ff"/>
              </a:gs>
            </a:gsLst>
            <a:lin ang="16200000"/>
          </a:gradFill>
          <a:ln w="3240">
            <a:solidFill>
              <a:srgbClr val="2e2ecb"/>
            </a:solidFill>
            <a:round/>
          </a:ln>
          <a:effectLst>
            <a:outerShdw blurRad="38100" dir="5400000" dist="25400" rotWithShape="0">
              <a:srgbClr val="808080">
                <a:alpha val="38000"/>
              </a:srgbClr>
            </a:outerShdw>
          </a:effectLst>
        </p:spPr>
        <p:style>
          <a:lnRef idx="0"/>
          <a:fillRef idx="0"/>
          <a:effectRef idx="0"/>
          <a:fontRef idx="minor"/>
        </p:style>
        <p:txBody>
          <a:bodyPr lIns="50760" rIns="50760" tIns="50760" bIns="50760"/>
          <a:p>
            <a:pPr algn="ctr">
              <a:lnSpc>
                <a:spcPct val="100000"/>
              </a:lnSpc>
            </a:pPr>
            <a:r>
              <a:rPr b="0" lang="es-ES" sz="5000" spc="-1" strike="noStrike">
                <a:solidFill>
                  <a:srgbClr val="625b48"/>
                </a:solidFill>
                <a:latin typeface="Lucida Sans Unicode"/>
                <a:ea typeface="Lucida Sans Unicode"/>
              </a:rPr>
              <a:t>Copy Cat</a:t>
            </a:r>
            <a:r>
              <a:rPr b="0" lang="es-ES" sz="2400" spc="-1" strike="noStrike">
                <a:solidFill>
                  <a:srgbClr val="625b48"/>
                </a:solidFill>
                <a:latin typeface="Lucida Sans Unicode"/>
                <a:ea typeface="Lucida Sans Unicode"/>
              </a:rPr>
              <a:t> </a:t>
            </a:r>
            <a:endParaRPr b="0" lang="es-ES" sz="2400" spc="-1" strike="noStrike">
              <a:latin typeface="Arial"/>
            </a:endParaRPr>
          </a:p>
        </p:txBody>
      </p:sp>
    </p:spTree>
  </p:cSld>
  <p:transition spd="slow">
    <p:dissolve/>
  </p:transition>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7" name="Imagen 3" descr=""/>
          <p:cNvPicPr/>
          <p:nvPr/>
        </p:nvPicPr>
        <p:blipFill>
          <a:blip r:embed="rId1"/>
          <a:srcRect l="27500" t="0" r="28751" b="36666"/>
          <a:stretch/>
        </p:blipFill>
        <p:spPr>
          <a:xfrm>
            <a:off x="1030320" y="2139840"/>
            <a:ext cx="2015640" cy="1512360"/>
          </a:xfrm>
          <a:prstGeom prst="rect">
            <a:avLst/>
          </a:prstGeom>
          <a:ln w="12600">
            <a:noFill/>
          </a:ln>
        </p:spPr>
      </p:pic>
      <p:pic>
        <p:nvPicPr>
          <p:cNvPr id="608" name="Picture 10" descr=""/>
          <p:cNvPicPr/>
          <p:nvPr/>
        </p:nvPicPr>
        <p:blipFill>
          <a:blip r:embed="rId2"/>
          <a:stretch/>
        </p:blipFill>
        <p:spPr>
          <a:xfrm>
            <a:off x="1173240" y="3797280"/>
            <a:ext cx="1620360" cy="1800000"/>
          </a:xfrm>
          <a:prstGeom prst="rect">
            <a:avLst/>
          </a:prstGeom>
          <a:ln w="12600">
            <a:noFill/>
          </a:ln>
        </p:spPr>
      </p:pic>
      <p:pic>
        <p:nvPicPr>
          <p:cNvPr id="609" name="Picture 12" descr=""/>
          <p:cNvPicPr/>
          <p:nvPr/>
        </p:nvPicPr>
        <p:blipFill>
          <a:blip r:embed="rId3"/>
          <a:stretch/>
        </p:blipFill>
        <p:spPr>
          <a:xfrm>
            <a:off x="525600" y="5668920"/>
            <a:ext cx="2315880" cy="1223640"/>
          </a:xfrm>
          <a:prstGeom prst="rect">
            <a:avLst/>
          </a:prstGeom>
          <a:ln w="12600">
            <a:noFill/>
          </a:ln>
        </p:spPr>
      </p:pic>
      <p:pic>
        <p:nvPicPr>
          <p:cNvPr id="610" name="Picture 2" descr=""/>
          <p:cNvPicPr/>
          <p:nvPr/>
        </p:nvPicPr>
        <p:blipFill>
          <a:blip r:embed="rId4"/>
          <a:stretch/>
        </p:blipFill>
        <p:spPr>
          <a:xfrm>
            <a:off x="5349960" y="1924200"/>
            <a:ext cx="1247400" cy="1872720"/>
          </a:xfrm>
          <a:prstGeom prst="rect">
            <a:avLst/>
          </a:prstGeom>
          <a:ln w="12600">
            <a:noFill/>
          </a:ln>
        </p:spPr>
      </p:pic>
      <p:pic>
        <p:nvPicPr>
          <p:cNvPr id="611" name="Picture 4" descr=""/>
          <p:cNvPicPr/>
          <p:nvPr/>
        </p:nvPicPr>
        <p:blipFill>
          <a:blip r:embed="rId5"/>
          <a:stretch/>
        </p:blipFill>
        <p:spPr>
          <a:xfrm>
            <a:off x="5423040" y="4084560"/>
            <a:ext cx="1150560" cy="1728360"/>
          </a:xfrm>
          <a:prstGeom prst="rect">
            <a:avLst/>
          </a:prstGeom>
          <a:ln w="12600">
            <a:noFill/>
          </a:ln>
        </p:spPr>
      </p:pic>
      <p:sp>
        <p:nvSpPr>
          <p:cNvPr id="612" name="CustomShape 1"/>
          <p:cNvSpPr/>
          <p:nvPr/>
        </p:nvSpPr>
        <p:spPr>
          <a:xfrm>
            <a:off x="3268080" y="2789280"/>
            <a:ext cx="910800" cy="7005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625b48"/>
                </a:solidFill>
                <a:latin typeface="Arial"/>
                <a:ea typeface="Arial"/>
              </a:rPr>
              <a:t>Go!</a:t>
            </a:r>
            <a:endParaRPr b="0" lang="es-ES" sz="4000" spc="-1" strike="noStrike">
              <a:latin typeface="Arial"/>
            </a:endParaRPr>
          </a:p>
        </p:txBody>
      </p:sp>
      <p:sp>
        <p:nvSpPr>
          <p:cNvPr id="613" name="CustomShape 2"/>
          <p:cNvSpPr/>
          <p:nvPr/>
        </p:nvSpPr>
        <p:spPr>
          <a:xfrm>
            <a:off x="3194640" y="4300560"/>
            <a:ext cx="1109160" cy="7005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625b48"/>
                </a:solidFill>
                <a:latin typeface="Arial"/>
                <a:ea typeface="Arial"/>
              </a:rPr>
              <a:t>I run</a:t>
            </a:r>
            <a:endParaRPr b="0" lang="es-ES" sz="4000" spc="-1" strike="noStrike">
              <a:latin typeface="Arial"/>
            </a:endParaRPr>
          </a:p>
        </p:txBody>
      </p:sp>
      <p:sp>
        <p:nvSpPr>
          <p:cNvPr id="614" name="CustomShape 3"/>
          <p:cNvSpPr/>
          <p:nvPr/>
        </p:nvSpPr>
        <p:spPr>
          <a:xfrm>
            <a:off x="3117960" y="5956200"/>
            <a:ext cx="2993760" cy="700560"/>
          </a:xfrm>
          <a:prstGeom prst="rect">
            <a:avLst/>
          </a:prstGeom>
          <a:noFill/>
          <a:ln w="12600">
            <a:noFill/>
          </a:ln>
        </p:spPr>
        <p:style>
          <a:lnRef idx="0"/>
          <a:fillRef idx="0"/>
          <a:effectRef idx="0"/>
          <a:fontRef idx="minor"/>
        </p:style>
        <p:txBody>
          <a:bodyPr lIns="45720" rIns="45720"/>
          <a:p>
            <a:pPr>
              <a:lnSpc>
                <a:spcPct val="100000"/>
              </a:lnSpc>
            </a:pPr>
            <a:r>
              <a:rPr b="0" lang="es-ES" sz="4000" spc="-1" strike="noStrike">
                <a:solidFill>
                  <a:srgbClr val="625b48"/>
                </a:solidFill>
                <a:latin typeface="Arial"/>
                <a:ea typeface="Arial"/>
              </a:rPr>
              <a:t>Very quickly</a:t>
            </a:r>
            <a:endParaRPr b="0" lang="es-ES" sz="4000" spc="-1" strike="noStrike">
              <a:latin typeface="Arial"/>
            </a:endParaRPr>
          </a:p>
        </p:txBody>
      </p:sp>
      <p:sp>
        <p:nvSpPr>
          <p:cNvPr id="615" name="CustomShape 4"/>
          <p:cNvSpPr/>
          <p:nvPr/>
        </p:nvSpPr>
        <p:spPr>
          <a:xfrm>
            <a:off x="6870240" y="2500200"/>
            <a:ext cx="2828160" cy="7005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625b48"/>
                </a:solidFill>
                <a:latin typeface="Arial"/>
                <a:ea typeface="Arial"/>
              </a:rPr>
              <a:t>Run, double</a:t>
            </a:r>
            <a:endParaRPr b="0" lang="es-ES" sz="4000" spc="-1" strike="noStrike">
              <a:latin typeface="Arial"/>
            </a:endParaRPr>
          </a:p>
        </p:txBody>
      </p:sp>
      <p:sp>
        <p:nvSpPr>
          <p:cNvPr id="616" name="CustomShape 5"/>
          <p:cNvSpPr/>
          <p:nvPr/>
        </p:nvSpPr>
        <p:spPr>
          <a:xfrm>
            <a:off x="6941880" y="4444920"/>
            <a:ext cx="2573640" cy="7005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625b48"/>
                </a:solidFill>
                <a:latin typeface="Arial"/>
                <a:ea typeface="Arial"/>
              </a:rPr>
              <a:t>Double run</a:t>
            </a:r>
            <a:endParaRPr b="0" lang="es-ES" sz="4000" spc="-1" strike="noStrike">
              <a:latin typeface="Arial"/>
            </a:endParaRPr>
          </a:p>
        </p:txBody>
      </p:sp>
      <p:sp>
        <p:nvSpPr>
          <p:cNvPr id="617" name="CustomShape 6"/>
          <p:cNvSpPr/>
          <p:nvPr/>
        </p:nvSpPr>
        <p:spPr>
          <a:xfrm>
            <a:off x="9677520" y="7469280"/>
            <a:ext cx="1558440" cy="7005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625b48"/>
                </a:solidFill>
                <a:latin typeface="Arial"/>
                <a:ea typeface="Arial"/>
              </a:rPr>
              <a:t>Slowly</a:t>
            </a:r>
            <a:endParaRPr b="0" lang="es-ES" sz="4000" spc="-1" strike="noStrike">
              <a:latin typeface="Arial"/>
            </a:endParaRPr>
          </a:p>
        </p:txBody>
      </p:sp>
      <p:sp>
        <p:nvSpPr>
          <p:cNvPr id="618" name="CustomShape 7"/>
          <p:cNvSpPr/>
          <p:nvPr/>
        </p:nvSpPr>
        <p:spPr>
          <a:xfrm>
            <a:off x="4924800" y="7972560"/>
            <a:ext cx="2151360" cy="7005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625b48"/>
                </a:solidFill>
                <a:latin typeface="Arial"/>
                <a:ea typeface="Arial"/>
              </a:rPr>
              <a:t>Jumping!</a:t>
            </a:r>
            <a:endParaRPr b="0" lang="es-ES" sz="4000" spc="-1" strike="noStrike">
              <a:latin typeface="Arial"/>
            </a:endParaRPr>
          </a:p>
        </p:txBody>
      </p:sp>
      <p:pic>
        <p:nvPicPr>
          <p:cNvPr id="619" name="Picture 6" descr=""/>
          <p:cNvPicPr/>
          <p:nvPr/>
        </p:nvPicPr>
        <p:blipFill>
          <a:blip r:embed="rId6"/>
          <a:stretch/>
        </p:blipFill>
        <p:spPr>
          <a:xfrm>
            <a:off x="3549600" y="7108920"/>
            <a:ext cx="1007640" cy="1966680"/>
          </a:xfrm>
          <a:prstGeom prst="rect">
            <a:avLst/>
          </a:prstGeom>
          <a:ln w="12600">
            <a:noFill/>
          </a:ln>
        </p:spPr>
      </p:pic>
      <p:pic>
        <p:nvPicPr>
          <p:cNvPr id="620" name="Picture 2" descr=""/>
          <p:cNvPicPr/>
          <p:nvPr/>
        </p:nvPicPr>
        <p:blipFill>
          <a:blip r:embed="rId7"/>
          <a:stretch/>
        </p:blipFill>
        <p:spPr>
          <a:xfrm>
            <a:off x="7510320" y="6676920"/>
            <a:ext cx="2160360" cy="2160360"/>
          </a:xfrm>
          <a:prstGeom prst="rect">
            <a:avLst/>
          </a:prstGeom>
          <a:ln w="12600">
            <a:noFill/>
          </a:ln>
        </p:spPr>
      </p:pic>
      <p:sp>
        <p:nvSpPr>
          <p:cNvPr id="621" name="CustomShape 8"/>
          <p:cNvSpPr/>
          <p:nvPr/>
        </p:nvSpPr>
        <p:spPr>
          <a:xfrm>
            <a:off x="3413520" y="915840"/>
            <a:ext cx="4527360" cy="822240"/>
          </a:xfrm>
          <a:prstGeom prst="rect">
            <a:avLst/>
          </a:prstGeom>
          <a:solidFill>
            <a:srgbClr val="7030a0"/>
          </a:solidFill>
          <a:ln w="12600">
            <a:noFill/>
          </a:ln>
        </p:spPr>
        <p:style>
          <a:lnRef idx="0"/>
          <a:fillRef idx="0"/>
          <a:effectRef idx="0"/>
          <a:fontRef idx="minor"/>
        </p:style>
        <p:txBody>
          <a:bodyPr wrap="none" lIns="45720" rIns="45720"/>
          <a:p>
            <a:pPr>
              <a:lnSpc>
                <a:spcPct val="100000"/>
              </a:lnSpc>
            </a:pPr>
            <a:r>
              <a:rPr b="1" lang="es-ES" sz="4800" spc="-1" strike="noStrike">
                <a:solidFill>
                  <a:srgbClr val="ffffff"/>
                </a:solidFill>
                <a:latin typeface="Arial"/>
                <a:ea typeface="Arial"/>
              </a:rPr>
              <a:t>Rhythm Names</a:t>
            </a:r>
            <a:endParaRPr b="0" lang="es-ES" sz="4800" spc="-1" strike="noStrike">
              <a:latin typeface="Arial"/>
            </a:endParaRPr>
          </a:p>
        </p:txBody>
      </p:sp>
      <p:pic>
        <p:nvPicPr>
          <p:cNvPr id="622" name="Picture 2" descr=""/>
          <p:cNvPicPr/>
          <p:nvPr/>
        </p:nvPicPr>
        <p:blipFill>
          <a:blip r:embed="rId8"/>
          <a:stretch/>
        </p:blipFill>
        <p:spPr>
          <a:xfrm>
            <a:off x="8015400" y="8477280"/>
            <a:ext cx="1080720" cy="988560"/>
          </a:xfrm>
          <a:prstGeom prst="rect">
            <a:avLst/>
          </a:prstGeom>
          <a:ln w="12600">
            <a:noFill/>
          </a:ln>
        </p:spPr>
      </p:pic>
      <p:pic>
        <p:nvPicPr>
          <p:cNvPr id="623" name="Picture 2" descr=""/>
          <p:cNvPicPr/>
          <p:nvPr/>
        </p:nvPicPr>
        <p:blipFill>
          <a:blip r:embed="rId9"/>
          <a:stretch/>
        </p:blipFill>
        <p:spPr>
          <a:xfrm>
            <a:off x="9671040" y="8477280"/>
            <a:ext cx="1080720" cy="988560"/>
          </a:xfrm>
          <a:prstGeom prst="rect">
            <a:avLst/>
          </a:prstGeom>
          <a:ln w="12600">
            <a:noFill/>
          </a:ln>
        </p:spPr>
      </p:pic>
    </p:spTree>
  </p:cSld>
  <p:transition spd="slow">
    <p:dissolve/>
  </p:transition>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4" name="Picture 5" descr=""/>
          <p:cNvPicPr/>
          <p:nvPr/>
        </p:nvPicPr>
        <p:blipFill>
          <a:blip r:embed="rId1"/>
          <a:stretch/>
        </p:blipFill>
        <p:spPr>
          <a:xfrm>
            <a:off x="814320" y="844560"/>
            <a:ext cx="4235040" cy="7272000"/>
          </a:xfrm>
          <a:prstGeom prst="rect">
            <a:avLst/>
          </a:prstGeom>
          <a:ln w="12600">
            <a:noFill/>
          </a:ln>
        </p:spPr>
      </p:pic>
      <p:sp>
        <p:nvSpPr>
          <p:cNvPr id="625" name="CustomShape 1"/>
          <p:cNvSpPr/>
          <p:nvPr/>
        </p:nvSpPr>
        <p:spPr>
          <a:xfrm>
            <a:off x="5354280" y="1204920"/>
            <a:ext cx="5344200" cy="618588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a:solidFill>
                  <a:srgbClr val="7030a0"/>
                </a:solidFill>
                <a:latin typeface="Arial"/>
                <a:ea typeface="Arial"/>
              </a:rPr>
              <a:t>Su-per slow-ly</a:t>
            </a:r>
            <a:endParaRPr b="0" lang="es-ES" sz="4000" spc="-1" strike="noStrike">
              <a:latin typeface="Arial"/>
            </a:endParaRPr>
          </a:p>
          <a:p>
            <a:pPr>
              <a:lnSpc>
                <a:spcPct val="100000"/>
              </a:lnSpc>
            </a:pPr>
            <a:endParaRPr b="0" lang="es-ES" sz="4000" spc="-1" strike="noStrike">
              <a:latin typeface="Arial"/>
            </a:endParaRPr>
          </a:p>
          <a:p>
            <a:pPr>
              <a:lnSpc>
                <a:spcPct val="100000"/>
              </a:lnSpc>
            </a:pPr>
            <a:endParaRPr b="0" lang="es-ES" sz="4000" spc="-1" strike="noStrike">
              <a:latin typeface="Arial"/>
            </a:endParaRPr>
          </a:p>
          <a:p>
            <a:pPr>
              <a:lnSpc>
                <a:spcPct val="100000"/>
              </a:lnSpc>
            </a:pPr>
            <a:r>
              <a:rPr b="1" lang="es-ES" sz="4000" spc="-1" strike="noStrike">
                <a:solidFill>
                  <a:srgbClr val="7030a0"/>
                </a:solidFill>
                <a:latin typeface="Arial"/>
                <a:ea typeface="Arial"/>
              </a:rPr>
              <a:t>Slow-ly, slow-ly</a:t>
            </a:r>
            <a:endParaRPr b="0" lang="es-ES" sz="4000" spc="-1" strike="noStrike">
              <a:latin typeface="Arial"/>
            </a:endParaRPr>
          </a:p>
          <a:p>
            <a:pPr>
              <a:lnSpc>
                <a:spcPct val="100000"/>
              </a:lnSpc>
            </a:pPr>
            <a:endParaRPr b="0" lang="es-ES" sz="4000" spc="-1" strike="noStrike">
              <a:latin typeface="Arial"/>
            </a:endParaRPr>
          </a:p>
          <a:p>
            <a:pPr>
              <a:lnSpc>
                <a:spcPct val="100000"/>
              </a:lnSpc>
            </a:pPr>
            <a:endParaRPr b="0" lang="es-ES" sz="4000" spc="-1" strike="noStrike">
              <a:latin typeface="Arial"/>
            </a:endParaRPr>
          </a:p>
          <a:p>
            <a:pPr>
              <a:lnSpc>
                <a:spcPct val="100000"/>
              </a:lnSpc>
            </a:pPr>
            <a:r>
              <a:rPr b="1" lang="es-ES" sz="4000" spc="-1" strike="noStrike">
                <a:solidFill>
                  <a:srgbClr val="7030a0"/>
                </a:solidFill>
                <a:latin typeface="Arial"/>
                <a:ea typeface="Arial"/>
              </a:rPr>
              <a:t>Go, go, go, go</a:t>
            </a:r>
            <a:endParaRPr b="0" lang="es-ES" sz="4000" spc="-1" strike="noStrike">
              <a:latin typeface="Arial"/>
            </a:endParaRPr>
          </a:p>
          <a:p>
            <a:pPr>
              <a:lnSpc>
                <a:spcPct val="100000"/>
              </a:lnSpc>
            </a:pPr>
            <a:endParaRPr b="0" lang="es-ES" sz="4000" spc="-1" strike="noStrike">
              <a:latin typeface="Arial"/>
            </a:endParaRPr>
          </a:p>
          <a:p>
            <a:pPr>
              <a:lnSpc>
                <a:spcPct val="100000"/>
              </a:lnSpc>
            </a:pPr>
            <a:endParaRPr b="0" lang="es-ES" sz="4000" spc="-1" strike="noStrike">
              <a:latin typeface="Arial"/>
            </a:endParaRPr>
          </a:p>
          <a:p>
            <a:pPr>
              <a:lnSpc>
                <a:spcPct val="100000"/>
              </a:lnSpc>
            </a:pPr>
            <a:r>
              <a:rPr b="1" lang="es-ES" sz="4000" spc="-1" strike="noStrike">
                <a:solidFill>
                  <a:srgbClr val="7030a0"/>
                </a:solidFill>
                <a:latin typeface="Arial"/>
                <a:ea typeface="Arial"/>
              </a:rPr>
              <a:t>I run, I run, I run, I run</a:t>
            </a:r>
            <a:endParaRPr b="0" lang="es-ES" sz="4000" spc="-1" strike="noStrike">
              <a:latin typeface="Arial"/>
            </a:endParaRPr>
          </a:p>
        </p:txBody>
      </p:sp>
      <p:pic>
        <p:nvPicPr>
          <p:cNvPr id="626" name="Picture 2" descr=""/>
          <p:cNvPicPr/>
          <p:nvPr/>
        </p:nvPicPr>
        <p:blipFill>
          <a:blip r:embed="rId2"/>
          <a:stretch/>
        </p:blipFill>
        <p:spPr>
          <a:xfrm>
            <a:off x="4199040" y="8261280"/>
            <a:ext cx="1080720" cy="987120"/>
          </a:xfrm>
          <a:prstGeom prst="rect">
            <a:avLst/>
          </a:prstGeom>
          <a:ln w="12600">
            <a:noFill/>
          </a:ln>
        </p:spPr>
      </p:pic>
      <p:pic>
        <p:nvPicPr>
          <p:cNvPr id="627" name="Picture 2" descr=""/>
          <p:cNvPicPr/>
          <p:nvPr/>
        </p:nvPicPr>
        <p:blipFill>
          <a:blip r:embed="rId3"/>
          <a:stretch/>
        </p:blipFill>
        <p:spPr>
          <a:xfrm>
            <a:off x="2973240" y="8261280"/>
            <a:ext cx="1082160" cy="987120"/>
          </a:xfrm>
          <a:prstGeom prst="rect">
            <a:avLst/>
          </a:prstGeom>
          <a:ln w="12600">
            <a:noFill/>
          </a:ln>
        </p:spPr>
      </p:pic>
      <p:pic>
        <p:nvPicPr>
          <p:cNvPr id="628" name="Picture 2" descr=""/>
          <p:cNvPicPr/>
          <p:nvPr/>
        </p:nvPicPr>
        <p:blipFill>
          <a:blip r:embed="rId4"/>
          <a:stretch/>
        </p:blipFill>
        <p:spPr>
          <a:xfrm>
            <a:off x="1822320" y="8261280"/>
            <a:ext cx="1080720" cy="987120"/>
          </a:xfrm>
          <a:prstGeom prst="rect">
            <a:avLst/>
          </a:prstGeom>
          <a:ln w="12600">
            <a:noFill/>
          </a:ln>
        </p:spPr>
      </p:pic>
      <p:pic>
        <p:nvPicPr>
          <p:cNvPr id="629" name="Picture 2" descr=""/>
          <p:cNvPicPr/>
          <p:nvPr/>
        </p:nvPicPr>
        <p:blipFill>
          <a:blip r:embed="rId5"/>
          <a:stretch/>
        </p:blipFill>
        <p:spPr>
          <a:xfrm>
            <a:off x="669960" y="8261280"/>
            <a:ext cx="1080720" cy="987120"/>
          </a:xfrm>
          <a:prstGeom prst="rect">
            <a:avLst/>
          </a:prstGeom>
          <a:ln w="12600">
            <a:noFill/>
          </a:ln>
        </p:spPr>
      </p:pic>
    </p:spTree>
  </p:cSld>
  <p:transition spd="slow">
    <p:pull dir="l"/>
  </p:transition>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ff0000"/>
                </a:solidFill>
                <a:latin typeface="Calibri"/>
                <a:ea typeface="Calibri"/>
              </a:rPr>
              <a:t>Pizzicato Jazz (Leroy Anderson)</a:t>
            </a:r>
            <a:endParaRPr b="0" lang="es-ES" sz="7100" spc="-1" strike="noStrike">
              <a:solidFill>
                <a:srgbClr val="000000"/>
              </a:solidFill>
              <a:latin typeface="Helvetica Neue"/>
            </a:endParaRPr>
          </a:p>
        </p:txBody>
      </p:sp>
      <p:sp>
        <p:nvSpPr>
          <p:cNvPr id="631" name="TextShape 2"/>
          <p:cNvSpPr txBox="1"/>
          <p:nvPr/>
        </p:nvSpPr>
        <p:spPr>
          <a:xfrm>
            <a:off x="650160" y="2752560"/>
            <a:ext cx="11703960" cy="6242040"/>
          </a:xfrm>
          <a:prstGeom prst="rect">
            <a:avLst/>
          </a:prstGeom>
          <a:noFill/>
          <a:ln w="12600">
            <a:noFill/>
          </a:ln>
        </p:spPr>
        <p:txBody>
          <a:bodyPr lIns="65160" rIns="65160" tIns="65160" bIns="65160"/>
          <a:p>
            <a:pPr marL="390240" indent="-389880">
              <a:lnSpc>
                <a:spcPct val="100000"/>
              </a:lnSpc>
              <a:spcBef>
                <a:spcPts val="400"/>
              </a:spcBef>
              <a:buClr>
                <a:srgbClr val="0bd0d9"/>
              </a:buClr>
              <a:buSzPct val="95000"/>
              <a:buFont typeface="Wingdings" charset="2"/>
              <a:buChar char=""/>
            </a:pPr>
            <a:r>
              <a:rPr b="0" lang="es-ES" sz="1800" spc="-1" strike="noStrike" u="sng">
                <a:solidFill>
                  <a:srgbClr val="0000ff"/>
                </a:solidFill>
                <a:uFillTx/>
                <a:latin typeface="Constantia"/>
                <a:ea typeface="Constantia"/>
                <a:hlinkClick r:id="rId1"/>
              </a:rPr>
              <a:t>https://www.youtube.com/watch?v=oAsimwk7DMs</a:t>
            </a:r>
            <a:endParaRPr b="0" lang="es-ES" sz="1800" spc="-1" strike="noStrike">
              <a:solidFill>
                <a:srgbClr val="000000"/>
              </a:solidFill>
              <a:latin typeface="Constantia"/>
            </a:endParaRPr>
          </a:p>
        </p:txBody>
      </p:sp>
      <p:pic>
        <p:nvPicPr>
          <p:cNvPr id="632" name="Picture 2" descr=""/>
          <p:cNvPicPr/>
          <p:nvPr/>
        </p:nvPicPr>
        <p:blipFill>
          <a:blip r:embed="rId2"/>
          <a:stretch/>
        </p:blipFill>
        <p:spPr>
          <a:xfrm rot="1194000">
            <a:off x="7098480" y="2899080"/>
            <a:ext cx="4666320" cy="6014520"/>
          </a:xfrm>
          <a:prstGeom prst="rect">
            <a:avLst/>
          </a:prstGeom>
          <a:ln w="12600">
            <a:noFill/>
          </a:ln>
        </p:spPr>
      </p:pic>
      <p:pic>
        <p:nvPicPr>
          <p:cNvPr id="633" name="Picture 2" descr=""/>
          <p:cNvPicPr/>
          <p:nvPr/>
        </p:nvPicPr>
        <p:blipFill>
          <a:blip r:embed="rId3"/>
          <a:stretch/>
        </p:blipFill>
        <p:spPr>
          <a:xfrm rot="20597400">
            <a:off x="380880" y="5191200"/>
            <a:ext cx="5703480" cy="3489120"/>
          </a:xfrm>
          <a:prstGeom prst="rect">
            <a:avLst/>
          </a:prstGeom>
          <a:ln w="12600">
            <a:noFill/>
          </a:ln>
        </p:spPr>
      </p:pic>
    </p:spTree>
  </p:cSld>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4" name="TextShape 1"/>
          <p:cNvSpPr txBox="1"/>
          <p:nvPr/>
        </p:nvSpPr>
        <p:spPr>
          <a:xfrm>
            <a:off x="1573200" y="-266760"/>
            <a:ext cx="10794600" cy="236196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Pitch awareness</a:t>
            </a:r>
            <a:endParaRPr b="0" lang="es-ES" sz="7100" spc="-1" strike="noStrike">
              <a:solidFill>
                <a:srgbClr val="000000"/>
              </a:solidFill>
              <a:latin typeface="Helvetica Neue"/>
            </a:endParaRPr>
          </a:p>
        </p:txBody>
      </p:sp>
      <p:sp>
        <p:nvSpPr>
          <p:cNvPr id="635" name="TextShape 2"/>
          <p:cNvSpPr txBox="1"/>
          <p:nvPr/>
        </p:nvSpPr>
        <p:spPr>
          <a:xfrm>
            <a:off x="1716120" y="5662440"/>
            <a:ext cx="10794600" cy="5714640"/>
          </a:xfrm>
          <a:prstGeom prst="rect">
            <a:avLst/>
          </a:prstGeom>
          <a:noFill/>
          <a:ln w="12600">
            <a:noFill/>
          </a:ln>
        </p:spPr>
        <p:txBody>
          <a:bodyPr lIns="65160" rIns="65160" tIns="65160" bIns="65160"/>
          <a:p>
            <a:pPr marL="487440" indent="-487080">
              <a:lnSpc>
                <a:spcPct val="100000"/>
              </a:lnSpc>
              <a:spcBef>
                <a:spcPts val="601"/>
              </a:spcBef>
            </a:pPr>
            <a:endParaRPr b="0" lang="es-ES" sz="3700" spc="-1" strike="noStrike">
              <a:solidFill>
                <a:srgbClr val="000000"/>
              </a:solidFill>
              <a:latin typeface="Constantia"/>
            </a:endParaRPr>
          </a:p>
          <a:p>
            <a:pPr marL="487440" indent="-487080">
              <a:lnSpc>
                <a:spcPct val="100000"/>
              </a:lnSpc>
              <a:spcBef>
                <a:spcPts val="601"/>
              </a:spcBef>
            </a:pPr>
            <a:r>
              <a:rPr b="0" lang="es-ES" sz="2800" spc="-1" strike="noStrike">
                <a:solidFill>
                  <a:srgbClr val="000000"/>
                </a:solidFill>
                <a:latin typeface="Constantia"/>
                <a:ea typeface="Constantia"/>
              </a:rPr>
              <a:t>Examples of activities:</a:t>
            </a:r>
            <a:endParaRPr b="0" lang="es-ES" sz="2800" spc="-1" strike="noStrike">
              <a:solidFill>
                <a:srgbClr val="000000"/>
              </a:solidFill>
              <a:latin typeface="Constantia"/>
            </a:endParaRPr>
          </a:p>
          <a:p>
            <a:pPr lvl="1" marL="739800" indent="-358560">
              <a:lnSpc>
                <a:spcPct val="100000"/>
              </a:lnSpc>
              <a:spcBef>
                <a:spcPts val="400"/>
              </a:spcBef>
              <a:buBlip>
                <a:blip r:embed="rId1"/>
              </a:buBlip>
            </a:pPr>
            <a:r>
              <a:rPr b="0" lang="es-ES" sz="2800" spc="-1" strike="noStrike">
                <a:solidFill>
                  <a:srgbClr val="000000"/>
                </a:solidFill>
                <a:latin typeface="Calibri"/>
                <a:ea typeface="Calibri"/>
              </a:rPr>
              <a:t>Showing pitch with hand movements, puppets, actions and handsigns</a:t>
            </a:r>
            <a:endParaRPr b="0" lang="es-ES" sz="2800" spc="-1" strike="noStrike">
              <a:solidFill>
                <a:srgbClr val="000000"/>
              </a:solidFill>
              <a:latin typeface="Constantia"/>
            </a:endParaRPr>
          </a:p>
          <a:p>
            <a:pPr lvl="1" marL="739800" indent="-358560">
              <a:lnSpc>
                <a:spcPct val="100000"/>
              </a:lnSpc>
              <a:spcBef>
                <a:spcPts val="400"/>
              </a:spcBef>
              <a:buBlip>
                <a:blip r:embed="rId2"/>
              </a:buBlip>
            </a:pPr>
            <a:r>
              <a:rPr b="0" lang="es-ES" sz="2800" spc="-1" strike="noStrike">
                <a:solidFill>
                  <a:srgbClr val="000000"/>
                </a:solidFill>
                <a:latin typeface="Calibri"/>
                <a:ea typeface="Calibri"/>
              </a:rPr>
              <a:t>Identifying high and low pitches</a:t>
            </a:r>
            <a:endParaRPr b="0" lang="es-ES" sz="2800" spc="-1" strike="noStrike">
              <a:solidFill>
                <a:srgbClr val="000000"/>
              </a:solidFill>
              <a:latin typeface="Constantia"/>
            </a:endParaRPr>
          </a:p>
          <a:p>
            <a:pPr lvl="1" marL="739800" indent="-358560">
              <a:lnSpc>
                <a:spcPct val="100000"/>
              </a:lnSpc>
              <a:spcBef>
                <a:spcPts val="400"/>
              </a:spcBef>
              <a:buBlip>
                <a:blip r:embed="rId3"/>
              </a:buBlip>
            </a:pPr>
            <a:r>
              <a:rPr b="0" lang="es-ES" sz="2800" spc="-1" strike="noStrike">
                <a:solidFill>
                  <a:srgbClr val="000000"/>
                </a:solidFill>
                <a:latin typeface="Calibri"/>
                <a:ea typeface="Calibri"/>
              </a:rPr>
              <a:t>Matching another person’s pitch in call-and-response work.</a:t>
            </a:r>
            <a:endParaRPr b="0" lang="es-ES" sz="2800" spc="-1" strike="noStrike">
              <a:solidFill>
                <a:srgbClr val="000000"/>
              </a:solidFill>
              <a:latin typeface="Constantia"/>
            </a:endParaRPr>
          </a:p>
        </p:txBody>
      </p:sp>
      <p:pic>
        <p:nvPicPr>
          <p:cNvPr id="636" name="image.png" descr=""/>
          <p:cNvPicPr/>
          <p:nvPr/>
        </p:nvPicPr>
        <p:blipFill>
          <a:blip r:embed="rId4"/>
          <a:stretch/>
        </p:blipFill>
        <p:spPr>
          <a:xfrm>
            <a:off x="9056520" y="1035000"/>
            <a:ext cx="2869920" cy="3541320"/>
          </a:xfrm>
          <a:prstGeom prst="rect">
            <a:avLst/>
          </a:prstGeom>
          <a:ln w="12600">
            <a:noFill/>
          </a:ln>
        </p:spPr>
      </p:pic>
      <p:sp>
        <p:nvSpPr>
          <p:cNvPr id="637" name="CustomShape 3"/>
          <p:cNvSpPr/>
          <p:nvPr/>
        </p:nvSpPr>
        <p:spPr>
          <a:xfrm>
            <a:off x="430200" y="2662200"/>
            <a:ext cx="8497440" cy="2679480"/>
          </a:xfrm>
          <a:prstGeom prst="rect">
            <a:avLst/>
          </a:prstGeom>
          <a:noFill/>
          <a:ln w="12600">
            <a:noFill/>
          </a:ln>
        </p:spPr>
        <p:style>
          <a:lnRef idx="0"/>
          <a:fillRef idx="0"/>
          <a:effectRef idx="0"/>
          <a:fontRef idx="minor"/>
        </p:style>
        <p:txBody>
          <a:bodyPr lIns="45720" rIns="45720"/>
          <a:p>
            <a:pPr marL="485640" indent="-485280">
              <a:lnSpc>
                <a:spcPct val="100000"/>
              </a:lnSpc>
              <a:spcBef>
                <a:spcPts val="901"/>
              </a:spcBef>
              <a:buClr>
                <a:srgbClr val="941100"/>
              </a:buClr>
              <a:buSzPct val="80000"/>
              <a:buFont typeface="Georgia"/>
              <a:buChar char="•"/>
            </a:pPr>
            <a:r>
              <a:rPr b="0" lang="es-ES" sz="3400" spc="-1" strike="noStrike">
                <a:solidFill>
                  <a:srgbClr val="941100"/>
                </a:solidFill>
                <a:latin typeface="Arial"/>
                <a:ea typeface="Arial"/>
              </a:rPr>
              <a:t>Learners of English need to know where to place the stress in a word, and </a:t>
            </a:r>
            <a:r>
              <a:rPr b="1" lang="es-ES" sz="3400" spc="-1" strike="noStrike" u="sng">
                <a:solidFill>
                  <a:srgbClr val="941100"/>
                </a:solidFill>
                <a:uFillTx/>
                <a:latin typeface="Arial"/>
                <a:ea typeface="Arial"/>
              </a:rPr>
              <a:t>where the voice should rise and fall</a:t>
            </a:r>
            <a:r>
              <a:rPr b="0" lang="es-ES" sz="3400" spc="-1" strike="noStrike">
                <a:solidFill>
                  <a:srgbClr val="941100"/>
                </a:solidFill>
                <a:latin typeface="Arial"/>
                <a:ea typeface="Arial"/>
              </a:rPr>
              <a:t> – music can model these features of spoken language.</a:t>
            </a:r>
            <a:endParaRPr b="0" lang="es-ES" sz="3400" spc="-1" strike="noStrike">
              <a:latin typeface="Arial"/>
            </a:endParaRPr>
          </a:p>
        </p:txBody>
      </p:sp>
    </p:spTree>
  </p:cSld>
  <p:transition spd="slow">
    <p:dissolve/>
  </p:transition>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TextShape 1"/>
          <p:cNvSpPr txBox="1"/>
          <p:nvPr/>
        </p:nvSpPr>
        <p:spPr>
          <a:xfrm>
            <a:off x="790560" y="1038240"/>
            <a:ext cx="1170252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El oído musical  (Edgar Willems)</a:t>
            </a:r>
            <a:endParaRPr b="0" lang="es-ES" sz="7100" spc="-1" strike="noStrike">
              <a:solidFill>
                <a:srgbClr val="000000"/>
              </a:solidFill>
              <a:latin typeface="Helvetica Neue"/>
            </a:endParaRPr>
          </a:p>
        </p:txBody>
      </p:sp>
      <p:pic>
        <p:nvPicPr>
          <p:cNvPr id="639" name="A9RD346.jpg" descr=""/>
          <p:cNvPicPr/>
          <p:nvPr/>
        </p:nvPicPr>
        <p:blipFill>
          <a:blip r:embed="rId1"/>
          <a:stretch/>
        </p:blipFill>
        <p:spPr>
          <a:xfrm>
            <a:off x="4735440" y="2405160"/>
            <a:ext cx="4657320" cy="6725880"/>
          </a:xfrm>
          <a:prstGeom prst="rect">
            <a:avLst/>
          </a:prstGeom>
          <a:ln w="12600">
            <a:noFill/>
          </a:ln>
        </p:spPr>
      </p:pic>
    </p:spTree>
  </p:cSld>
  <p:transition spd="slow">
    <p:dissolve/>
  </p:transition>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0" name="Picture 3" descr=""/>
          <p:cNvPicPr/>
          <p:nvPr/>
        </p:nvPicPr>
        <p:blipFill>
          <a:blip r:embed="rId1"/>
          <a:stretch/>
        </p:blipFill>
        <p:spPr>
          <a:xfrm>
            <a:off x="669960" y="412920"/>
            <a:ext cx="11702520" cy="8927640"/>
          </a:xfrm>
          <a:prstGeom prst="rect">
            <a:avLst/>
          </a:prstGeom>
          <a:ln w="12600">
            <a:noFill/>
          </a:ln>
        </p:spPr>
      </p:pic>
    </p:spTree>
  </p:cSld>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pic>
        <p:nvPicPr>
          <p:cNvPr id="642" name="Up and Down.jpeg" descr=""/>
          <p:cNvPicPr/>
          <p:nvPr/>
        </p:nvPicPr>
        <p:blipFill>
          <a:blip r:embed="rId1"/>
          <a:stretch/>
        </p:blipFill>
        <p:spPr>
          <a:xfrm>
            <a:off x="12600" y="399960"/>
            <a:ext cx="12979080" cy="8953200"/>
          </a:xfrm>
          <a:prstGeom prst="rect">
            <a:avLst/>
          </a:prstGeom>
          <a:ln w="12600">
            <a:noFill/>
          </a:ln>
        </p:spPr>
      </p:pic>
      <p:pic>
        <p:nvPicPr>
          <p:cNvPr id="643" name="Picture 1" descr="">
            <a:hlinkClick r:id="" action="ppaction://media"/>
          </p:cNvPr>
          <p:cNvPicPr/>
          <p:nvPr>
            <a:videoFile r:link="rId2"/>
            <p:extLst>
              <p:ext uri="{DAA4B4D4-6D71-4841-9C94-3DE7FCFB9230}">
                <p14:media r:embed="rId3"/>
              </p:ext>
            </p:extLst>
          </p:nvPr>
        </p:nvPicPr>
        <p:blipFill>
          <a:blip r:embed="rId4"/>
        </p:blipFill>
        <p:spPr>
          <a:xfrm>
            <a:off x="10002960" y="1090440"/>
            <a:ext cx="1213920" cy="1213920"/>
          </a:xfrm>
          <a:prstGeom prst="rect">
            <a:avLst/>
          </a:prstGeom>
          <a:ln>
            <a:noFill/>
          </a:ln>
        </p:spPr>
      </p:pic>
    </p:spTree>
  </p:cSld>
  <p:timing>
    <p:tnLst>
      <p:par>
        <p:cTn id="131" dur="indefinite" restart="never" nodeType="tmRoot">
          <p:childTnLst>
            <p:seq>
              <p:cTn id="132" restart="whenNotActive" nodeType="interactiveSeq" fill="hold">
                <p:childTnLst>
                  <p:par>
                    <p:cTn id="133" fill="hold">
                      <p:stCondLst>
                        <p:cond delay="0"/>
                      </p:stCondLst>
                      <p:childTnLst>
                        <p:par>
                          <p:cTn id="134" fill="hold">
                            <p:stCondLst>
                              <p:cond delay="0"/>
                            </p:stCondLst>
                            <p:childTnLst>
                              <p:par>
                                <p:cTn id="135" nodeType="clickEffect" fill="hold" presetClass="mediacall">
                                  <p:stCondLst>
                                    <p:cond delay="0"/>
                                  </p:stCondLst>
                                  <p:childTnLst>
                                    <p:cmd type="call">
                                      <p:cBhvr>
                                        <p:cTn id="136" dur="8785" fill="hold"/>
                                        <p:tgtEl>
                                          <p:spTgt spid="643"/>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TextShape 1"/>
          <p:cNvSpPr txBox="1"/>
          <p:nvPr/>
        </p:nvSpPr>
        <p:spPr>
          <a:xfrm>
            <a:off x="597600" y="3796560"/>
            <a:ext cx="11703960" cy="1625400"/>
          </a:xfrm>
          <a:prstGeom prst="rect">
            <a:avLst/>
          </a:prstGeom>
          <a:noFill/>
          <a:ln w="12600">
            <a:noFill/>
          </a:ln>
        </p:spPr>
        <p:txBody>
          <a:bodyPr lIns="0" rIns="0" tIns="0" bIns="0" anchor="b">
            <a:normAutofit/>
          </a:bodyPr>
          <a:p>
            <a:pPr>
              <a:lnSpc>
                <a:spcPct val="150000"/>
              </a:lnSpc>
            </a:pPr>
            <a:r>
              <a:rPr b="1" lang="es-ES" sz="7300" spc="-1" strike="noStrike">
                <a:solidFill>
                  <a:srgbClr val="ff2600"/>
                </a:solidFill>
                <a:latin typeface="Cambria"/>
                <a:ea typeface="Cambria"/>
              </a:rPr>
              <a:t>Supporting language learning</a:t>
            </a:r>
            <a:br/>
            <a:r>
              <a:rPr b="1" lang="es-ES" sz="4900" spc="-1" strike="noStrike">
                <a:solidFill>
                  <a:srgbClr val="ff2600"/>
                </a:solidFill>
                <a:latin typeface="Cambria"/>
                <a:ea typeface="Cambria"/>
              </a:rPr>
              <a:t>Developing musical skills for language</a:t>
            </a:r>
            <a:br/>
            <a:endParaRPr b="0" lang="es-ES" sz="4900" spc="-1" strike="noStrike">
              <a:solidFill>
                <a:srgbClr val="000000"/>
              </a:solidFill>
              <a:latin typeface="Helvetica Neue"/>
            </a:endParaRPr>
          </a:p>
        </p:txBody>
      </p:sp>
      <p:pic>
        <p:nvPicPr>
          <p:cNvPr id="394" name="image.png" descr=""/>
          <p:cNvPicPr/>
          <p:nvPr/>
        </p:nvPicPr>
        <p:blipFill>
          <a:blip r:embed="rId1"/>
          <a:stretch/>
        </p:blipFill>
        <p:spPr>
          <a:xfrm rot="1500000">
            <a:off x="8928720" y="5318640"/>
            <a:ext cx="2414880" cy="2994840"/>
          </a:xfrm>
          <a:prstGeom prst="rect">
            <a:avLst/>
          </a:prstGeom>
          <a:ln w="12600">
            <a:noFill/>
          </a:ln>
        </p:spPr>
      </p:pic>
      <p:pic>
        <p:nvPicPr>
          <p:cNvPr id="395" name="image52.jpeg" descr=""/>
          <p:cNvPicPr/>
          <p:nvPr/>
        </p:nvPicPr>
        <p:blipFill>
          <a:blip r:embed="rId2"/>
          <a:stretch/>
        </p:blipFill>
        <p:spPr>
          <a:xfrm>
            <a:off x="3128760" y="5415840"/>
            <a:ext cx="2581200" cy="3523680"/>
          </a:xfrm>
          <a:prstGeom prst="rect">
            <a:avLst/>
          </a:prstGeom>
          <a:ln w="12600">
            <a:noFill/>
          </a:ln>
        </p:spPr>
      </p:pic>
    </p:spTree>
  </p:cSld>
  <p:timing>
    <p:tnLst>
      <p:par>
        <p:cTn id="18" dur="indefinite" restart="never" nodeType="tmRoot">
          <p:childTnLst>
            <p:seq>
              <p:cTn id="19" dur="indefinite" nodeType="mainSeq"/>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TextShape 1"/>
          <p:cNvSpPr txBox="1"/>
          <p:nvPr/>
        </p:nvSpPr>
        <p:spPr>
          <a:xfrm>
            <a:off x="974880" y="1084320"/>
            <a:ext cx="1105488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Handsigns</a:t>
            </a:r>
            <a:endParaRPr b="0" lang="es-ES" sz="7100" spc="-1" strike="noStrike">
              <a:solidFill>
                <a:srgbClr val="000000"/>
              </a:solidFill>
              <a:latin typeface="Helvetica Neue"/>
            </a:endParaRPr>
          </a:p>
        </p:txBody>
      </p:sp>
      <p:sp>
        <p:nvSpPr>
          <p:cNvPr id="645" name="TextShape 2"/>
          <p:cNvSpPr txBox="1"/>
          <p:nvPr/>
        </p:nvSpPr>
        <p:spPr>
          <a:xfrm>
            <a:off x="1407960" y="2492280"/>
            <a:ext cx="10404000" cy="1842840"/>
          </a:xfrm>
          <a:prstGeom prst="rect">
            <a:avLst/>
          </a:prstGeom>
          <a:noFill/>
          <a:ln w="12600">
            <a:noFill/>
          </a:ln>
        </p:spPr>
        <p:txBody>
          <a:bodyPr lIns="65160" rIns="65160" tIns="65160" bIns="65160"/>
          <a:p>
            <a:pPr marL="826920" indent="-826560">
              <a:lnSpc>
                <a:spcPct val="140000"/>
              </a:lnSpc>
              <a:spcBef>
                <a:spcPts val="700"/>
              </a:spcBef>
              <a:buClr>
                <a:srgbClr val="4a3ba5"/>
              </a:buClr>
              <a:buSzPct val="95000"/>
              <a:buFont typeface="StarSymbol"/>
              <a:buChar char="▪"/>
            </a:pPr>
            <a:r>
              <a:rPr b="0" lang="es-ES" sz="3300" spc="-1" strike="noStrike">
                <a:solidFill>
                  <a:srgbClr val="000000"/>
                </a:solidFill>
                <a:latin typeface="Constantia"/>
                <a:ea typeface="Constantia"/>
              </a:rPr>
              <a:t>Handsigns help the children to visualise pitch</a:t>
            </a:r>
            <a:r>
              <a:rPr b="0" lang="es-ES" sz="3300" spc="-1" strike="noStrike" u="sng">
                <a:solidFill>
                  <a:srgbClr val="000000"/>
                </a:solidFill>
                <a:uFillTx/>
                <a:latin typeface="Constantia"/>
                <a:ea typeface="Constantia"/>
              </a:rPr>
              <a:t>; they provide a kinaesthetic link to the sound</a:t>
            </a:r>
            <a:endParaRPr b="0" lang="es-ES" sz="3300" spc="-1" strike="noStrike">
              <a:solidFill>
                <a:srgbClr val="000000"/>
              </a:solidFill>
              <a:latin typeface="Constantia"/>
            </a:endParaRPr>
          </a:p>
        </p:txBody>
      </p:sp>
      <p:pic>
        <p:nvPicPr>
          <p:cNvPr id="646" name="Picture 5" descr=""/>
          <p:cNvPicPr/>
          <p:nvPr/>
        </p:nvPicPr>
        <p:blipFill>
          <a:blip r:embed="rId1"/>
          <a:stretch/>
        </p:blipFill>
        <p:spPr>
          <a:xfrm>
            <a:off x="8702640" y="4984920"/>
            <a:ext cx="2835000" cy="3052440"/>
          </a:xfrm>
          <a:prstGeom prst="rect">
            <a:avLst/>
          </a:prstGeom>
          <a:ln w="12600">
            <a:noFill/>
          </a:ln>
        </p:spPr>
      </p:pic>
      <p:pic>
        <p:nvPicPr>
          <p:cNvPr id="647" name="Picture 5" descr=""/>
          <p:cNvPicPr/>
          <p:nvPr/>
        </p:nvPicPr>
        <p:blipFill>
          <a:blip r:embed="rId2"/>
          <a:stretch/>
        </p:blipFill>
        <p:spPr>
          <a:xfrm>
            <a:off x="1900080" y="4443480"/>
            <a:ext cx="6441840" cy="3578040"/>
          </a:xfrm>
          <a:prstGeom prst="rect">
            <a:avLst/>
          </a:prstGeom>
          <a:ln w="3240">
            <a:solidFill>
              <a:srgbClr val="000000"/>
            </a:solidFill>
            <a:miter/>
          </a:ln>
        </p:spPr>
      </p:pic>
    </p:spTree>
  </p:cSld>
  <p:transition spd="slow">
    <p:dissolve/>
  </p:transition>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The Sound of Music</a:t>
            </a:r>
            <a:endParaRPr b="0" lang="es-ES" sz="7100" spc="-1" strike="noStrike">
              <a:solidFill>
                <a:srgbClr val="000000"/>
              </a:solidFill>
              <a:latin typeface="Helvetica Neue"/>
            </a:endParaRPr>
          </a:p>
        </p:txBody>
      </p:sp>
      <p:sp>
        <p:nvSpPr>
          <p:cNvPr id="649" name="CustomShape 2"/>
          <p:cNvSpPr/>
          <p:nvPr/>
        </p:nvSpPr>
        <p:spPr>
          <a:xfrm>
            <a:off x="3909960" y="8333280"/>
            <a:ext cx="8219520" cy="518400"/>
          </a:xfrm>
          <a:prstGeom prst="rect">
            <a:avLst/>
          </a:prstGeom>
          <a:noFill/>
          <a:ln w="12600">
            <a:noFill/>
          </a:ln>
        </p:spPr>
        <p:style>
          <a:lnRef idx="0"/>
          <a:fillRef idx="0"/>
          <a:effectRef idx="0"/>
          <a:fontRef idx="minor"/>
        </p:style>
      </p:sp>
      <p:pic>
        <p:nvPicPr>
          <p:cNvPr id="650" name="Picture 2" descr=""/>
          <p:cNvPicPr/>
          <p:nvPr/>
        </p:nvPicPr>
        <p:blipFill>
          <a:blip r:embed="rId1"/>
          <a:stretch/>
        </p:blipFill>
        <p:spPr>
          <a:xfrm>
            <a:off x="1389600" y="2428560"/>
            <a:ext cx="9279720" cy="4443480"/>
          </a:xfrm>
          <a:prstGeom prst="rect">
            <a:avLst/>
          </a:prstGeom>
          <a:ln w="12600">
            <a:noFill/>
          </a:ln>
        </p:spPr>
      </p:pic>
    </p:spTree>
  </p:cSld>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1" name="do.jpg" descr=""/>
          <p:cNvPicPr/>
          <p:nvPr/>
        </p:nvPicPr>
        <p:blipFill>
          <a:blip r:embed="rId1"/>
          <a:stretch/>
        </p:blipFill>
        <p:spPr>
          <a:xfrm>
            <a:off x="1241640" y="1094040"/>
            <a:ext cx="4746600" cy="1537920"/>
          </a:xfrm>
          <a:prstGeom prst="rect">
            <a:avLst/>
          </a:prstGeom>
          <a:ln w="12600">
            <a:noFill/>
          </a:ln>
        </p:spPr>
      </p:pic>
      <p:pic>
        <p:nvPicPr>
          <p:cNvPr id="652" name="escala_mayor.jpg" descr=""/>
          <p:cNvPicPr/>
          <p:nvPr/>
        </p:nvPicPr>
        <p:blipFill>
          <a:blip r:embed="rId2"/>
          <a:stretch/>
        </p:blipFill>
        <p:spPr>
          <a:xfrm>
            <a:off x="844200" y="3855960"/>
            <a:ext cx="11316240" cy="2311560"/>
          </a:xfrm>
          <a:prstGeom prst="rect">
            <a:avLst/>
          </a:prstGeom>
          <a:ln w="12600">
            <a:noFill/>
          </a:ln>
        </p:spPr>
      </p:pic>
    </p:spTree>
  </p:cSld>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Rain is Falling Down</a:t>
            </a:r>
            <a:endParaRPr b="0" lang="es-ES" sz="7100" spc="-1" strike="noStrike">
              <a:solidFill>
                <a:srgbClr val="000000"/>
              </a:solidFill>
              <a:latin typeface="Helvetica Neue"/>
            </a:endParaRPr>
          </a:p>
        </p:txBody>
      </p:sp>
      <p:sp>
        <p:nvSpPr>
          <p:cNvPr id="654" name="CustomShape 2"/>
          <p:cNvSpPr/>
          <p:nvPr/>
        </p:nvSpPr>
        <p:spPr>
          <a:xfrm>
            <a:off x="5514120" y="2448000"/>
            <a:ext cx="7067880" cy="2529720"/>
          </a:xfrm>
          <a:prstGeom prst="rect">
            <a:avLst/>
          </a:prstGeom>
          <a:noFill/>
          <a:ln w="12600">
            <a:noFill/>
          </a:ln>
        </p:spPr>
        <p:style>
          <a:lnRef idx="0"/>
          <a:fillRef idx="0"/>
          <a:effectRef idx="0"/>
          <a:fontRef idx="minor"/>
        </p:style>
        <p:txBody>
          <a:bodyPr wrap="none" lIns="45720" rIns="45720"/>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Pitter, patter, pitter, patter,</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p:txBody>
      </p:sp>
      <p:pic>
        <p:nvPicPr>
          <p:cNvPr id="655" name="Picture 2" descr=""/>
          <p:cNvPicPr/>
          <p:nvPr/>
        </p:nvPicPr>
        <p:blipFill>
          <a:blip r:embed="rId1"/>
          <a:stretch/>
        </p:blipFill>
        <p:spPr>
          <a:xfrm rot="1090200">
            <a:off x="1101600" y="4444920"/>
            <a:ext cx="6624360" cy="4051080"/>
          </a:xfrm>
          <a:prstGeom prst="rect">
            <a:avLst/>
          </a:prstGeom>
          <a:ln w="12600">
            <a:noFill/>
          </a:ln>
        </p:spPr>
      </p:pic>
    </p:spTree>
  </p:cSld>
  <p:transition spd="slow">
    <p:dissolve/>
  </p:transition>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6"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6200" spc="-1" strike="noStrike">
                <a:solidFill>
                  <a:srgbClr val="04617b"/>
                </a:solidFill>
                <a:latin typeface="Calibri"/>
                <a:ea typeface="Calibri"/>
              </a:rPr>
              <a:t>Rain is falling down (pitch)</a:t>
            </a:r>
            <a:endParaRPr b="0" lang="es-ES" sz="6200" spc="-1" strike="noStrike">
              <a:solidFill>
                <a:srgbClr val="000000"/>
              </a:solidFill>
              <a:latin typeface="Helvetica Neue"/>
            </a:endParaRPr>
          </a:p>
        </p:txBody>
      </p:sp>
      <p:pic>
        <p:nvPicPr>
          <p:cNvPr id="657" name="image.png" descr=""/>
          <p:cNvPicPr/>
          <p:nvPr/>
        </p:nvPicPr>
        <p:blipFill>
          <a:blip r:embed="rId1"/>
          <a:stretch/>
        </p:blipFill>
        <p:spPr>
          <a:xfrm>
            <a:off x="501480" y="3090960"/>
            <a:ext cx="12178800" cy="5405040"/>
          </a:xfrm>
          <a:prstGeom prst="rect">
            <a:avLst/>
          </a:prstGeom>
          <a:ln w="12600">
            <a:noFill/>
          </a:ln>
        </p:spPr>
      </p:pic>
    </p:spTree>
  </p:cSld>
  <p:transition spd="slow">
    <p:dissolve/>
  </p:transition>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8" name="TextShape 1"/>
          <p:cNvSpPr txBox="1"/>
          <p:nvPr/>
        </p:nvSpPr>
        <p:spPr>
          <a:xfrm>
            <a:off x="5278320" y="555480"/>
            <a:ext cx="1170252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See - Saw</a:t>
            </a:r>
            <a:endParaRPr b="0" lang="es-ES" sz="7100" spc="-1" strike="noStrike">
              <a:solidFill>
                <a:srgbClr val="000000"/>
              </a:solidFill>
              <a:latin typeface="Helvetica Neue"/>
            </a:endParaRPr>
          </a:p>
        </p:txBody>
      </p:sp>
      <p:sp>
        <p:nvSpPr>
          <p:cNvPr id="659" name="CustomShape 2"/>
          <p:cNvSpPr/>
          <p:nvPr/>
        </p:nvSpPr>
        <p:spPr>
          <a:xfrm>
            <a:off x="741240" y="2212920"/>
            <a:ext cx="7283160" cy="1310040"/>
          </a:xfrm>
          <a:prstGeom prst="rect">
            <a:avLst/>
          </a:prstGeom>
          <a:noFill/>
          <a:ln w="12600">
            <a:noFill/>
          </a:ln>
        </p:spPr>
        <p:style>
          <a:lnRef idx="0"/>
          <a:fillRef idx="0"/>
          <a:effectRef idx="0"/>
          <a:fontRef idx="minor"/>
        </p:style>
        <p:txBody>
          <a:bodyPr lIns="45720" rIns="45720"/>
          <a:p>
            <a:pPr>
              <a:lnSpc>
                <a:spcPct val="100000"/>
              </a:lnSpc>
            </a:pPr>
            <a:r>
              <a:rPr b="0" lang="es-ES" sz="4000" spc="-1" strike="noStrike">
                <a:solidFill>
                  <a:srgbClr val="625b48"/>
                </a:solidFill>
                <a:latin typeface="Arial"/>
                <a:ea typeface="Arial"/>
              </a:rPr>
              <a:t>See-saw, up and down,</a:t>
            </a:r>
            <a:endParaRPr b="0" lang="es-ES" sz="4000" spc="-1" strike="noStrike">
              <a:latin typeface="Arial"/>
            </a:endParaRPr>
          </a:p>
          <a:p>
            <a:pPr>
              <a:lnSpc>
                <a:spcPct val="100000"/>
              </a:lnSpc>
            </a:pPr>
            <a:r>
              <a:rPr b="0" lang="es-ES" sz="4000" spc="-1" strike="noStrike">
                <a:solidFill>
                  <a:srgbClr val="625b48"/>
                </a:solidFill>
                <a:latin typeface="Arial"/>
                <a:ea typeface="Arial"/>
              </a:rPr>
              <a:t>In the air and on the ground</a:t>
            </a:r>
            <a:endParaRPr b="0" lang="es-ES" sz="4000" spc="-1" strike="noStrike">
              <a:latin typeface="Arial"/>
            </a:endParaRPr>
          </a:p>
        </p:txBody>
      </p:sp>
      <p:pic>
        <p:nvPicPr>
          <p:cNvPr id="660" name="Picture 4" descr=""/>
          <p:cNvPicPr/>
          <p:nvPr/>
        </p:nvPicPr>
        <p:blipFill>
          <a:blip r:embed="rId1"/>
          <a:stretch/>
        </p:blipFill>
        <p:spPr>
          <a:xfrm>
            <a:off x="6431040" y="4013280"/>
            <a:ext cx="5333760" cy="4657320"/>
          </a:xfrm>
          <a:prstGeom prst="rect">
            <a:avLst/>
          </a:prstGeom>
          <a:ln w="12600">
            <a:noFill/>
          </a:ln>
        </p:spPr>
      </p:pic>
    </p:spTree>
  </p:cSld>
  <p:transition spd="slow">
    <p:dissolve/>
  </p:transition>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1"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sp>
        <p:nvSpPr>
          <p:cNvPr id="662" name="TextShape 2"/>
          <p:cNvSpPr txBox="1"/>
          <p:nvPr/>
        </p:nvSpPr>
        <p:spPr>
          <a:xfrm>
            <a:off x="650160" y="2752560"/>
            <a:ext cx="11703960" cy="6242040"/>
          </a:xfrm>
          <a:prstGeom prst="rect">
            <a:avLst/>
          </a:prstGeom>
          <a:noFill/>
          <a:ln w="12600">
            <a:noFill/>
          </a:ln>
        </p:spPr>
        <p:txBody>
          <a:bodyPr lIns="65160" rIns="65160" tIns="65160" bIns="65160"/>
          <a:p>
            <a:endParaRPr b="0" lang="es-ES" sz="3700" spc="-1" strike="noStrike">
              <a:solidFill>
                <a:srgbClr val="000000"/>
              </a:solidFill>
              <a:latin typeface="Constantia"/>
            </a:endParaRPr>
          </a:p>
        </p:txBody>
      </p:sp>
      <p:pic>
        <p:nvPicPr>
          <p:cNvPr id="663" name="Imagen 3" descr=""/>
          <p:cNvPicPr/>
          <p:nvPr/>
        </p:nvPicPr>
        <p:blipFill>
          <a:blip r:embed="rId1"/>
          <a:stretch/>
        </p:blipFill>
        <p:spPr>
          <a:xfrm>
            <a:off x="0" y="0"/>
            <a:ext cx="13004280" cy="9758160"/>
          </a:xfrm>
          <a:prstGeom prst="rect">
            <a:avLst/>
          </a:prstGeom>
          <a:ln w="12600">
            <a:noFill/>
          </a:ln>
        </p:spPr>
      </p:pic>
    </p:spTree>
  </p:cSld>
  <p:transition spd="slow">
    <p:dissolve/>
  </p:transition>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TextShape 1"/>
          <p:cNvSpPr txBox="1"/>
          <p:nvPr/>
        </p:nvSpPr>
        <p:spPr>
          <a:xfrm>
            <a:off x="650160" y="1001520"/>
            <a:ext cx="11703960" cy="1625400"/>
          </a:xfrm>
          <a:prstGeom prst="rect">
            <a:avLst/>
          </a:prstGeom>
          <a:noFill/>
          <a:ln w="12600">
            <a:noFill/>
          </a:ln>
        </p:spPr>
        <p:txBody>
          <a:bodyPr lIns="0" rIns="0" tIns="0" bIns="0" anchor="b"/>
          <a:p>
            <a:endParaRPr b="0" lang="es-ES" sz="4000" spc="-1" strike="noStrike">
              <a:solidFill>
                <a:srgbClr val="000000"/>
              </a:solidFill>
              <a:latin typeface="Helvetica Neue"/>
            </a:endParaRPr>
          </a:p>
        </p:txBody>
      </p:sp>
      <p:sp>
        <p:nvSpPr>
          <p:cNvPr id="665" name="TextShape 2"/>
          <p:cNvSpPr txBox="1"/>
          <p:nvPr/>
        </p:nvSpPr>
        <p:spPr>
          <a:xfrm>
            <a:off x="650160" y="2752560"/>
            <a:ext cx="11703960" cy="6242040"/>
          </a:xfrm>
          <a:prstGeom prst="rect">
            <a:avLst/>
          </a:prstGeom>
          <a:noFill/>
          <a:ln w="12600">
            <a:noFill/>
          </a:ln>
        </p:spPr>
        <p:txBody>
          <a:bodyPr lIns="65160" rIns="65160" tIns="65160" bIns="65160"/>
          <a:p>
            <a:endParaRPr b="0" lang="es-ES" sz="3700" spc="-1" strike="noStrike">
              <a:solidFill>
                <a:srgbClr val="000000"/>
              </a:solidFill>
              <a:latin typeface="Constantia"/>
            </a:endParaRPr>
          </a:p>
        </p:txBody>
      </p:sp>
      <p:pic>
        <p:nvPicPr>
          <p:cNvPr id="666" name="Imagen 3" descr=""/>
          <p:cNvPicPr/>
          <p:nvPr/>
        </p:nvPicPr>
        <p:blipFill>
          <a:blip r:embed="rId1"/>
          <a:stretch/>
        </p:blipFill>
        <p:spPr>
          <a:xfrm>
            <a:off x="0" y="0"/>
            <a:ext cx="13004280" cy="9753120"/>
          </a:xfrm>
          <a:prstGeom prst="rect">
            <a:avLst/>
          </a:prstGeom>
          <a:ln w="12600">
            <a:noFill/>
          </a:ln>
        </p:spPr>
      </p:pic>
    </p:spTree>
  </p:cSld>
  <p:transition spd="slow">
    <p:dissolve/>
  </p:transition>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TextShape 1"/>
          <p:cNvSpPr txBox="1"/>
          <p:nvPr/>
        </p:nvSpPr>
        <p:spPr>
          <a:xfrm>
            <a:off x="787320" y="59040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Hot Cross Buns</a:t>
            </a:r>
            <a:endParaRPr b="0" lang="es-ES" sz="7100" spc="-1" strike="noStrike">
              <a:solidFill>
                <a:srgbClr val="000000"/>
              </a:solidFill>
              <a:latin typeface="Helvetica Neue"/>
            </a:endParaRPr>
          </a:p>
        </p:txBody>
      </p:sp>
      <p:sp>
        <p:nvSpPr>
          <p:cNvPr id="668" name="CustomShape 2"/>
          <p:cNvSpPr/>
          <p:nvPr/>
        </p:nvSpPr>
        <p:spPr>
          <a:xfrm>
            <a:off x="3193560" y="2139840"/>
            <a:ext cx="6956640" cy="2529720"/>
          </a:xfrm>
          <a:prstGeom prst="rect">
            <a:avLst/>
          </a:prstGeom>
          <a:noFill/>
          <a:ln w="12600">
            <a:noFill/>
          </a:ln>
        </p:spPr>
        <p:style>
          <a:lnRef idx="0"/>
          <a:fillRef idx="0"/>
          <a:effectRef idx="0"/>
          <a:fontRef idx="minor"/>
        </p:style>
        <p:txBody>
          <a:bodyPr wrap="none" lIns="45720" rIns="45720"/>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One a penny, two a penny,</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Hot cross buns.</a:t>
            </a:r>
            <a:endParaRPr b="0" lang="es-ES" sz="4000" spc="-1" strike="noStrike">
              <a:latin typeface="Arial"/>
            </a:endParaRPr>
          </a:p>
        </p:txBody>
      </p:sp>
      <p:pic>
        <p:nvPicPr>
          <p:cNvPr id="669" name="Picture 2" descr=""/>
          <p:cNvPicPr/>
          <p:nvPr/>
        </p:nvPicPr>
        <p:blipFill>
          <a:blip r:embed="rId1"/>
          <a:stretch/>
        </p:blipFill>
        <p:spPr>
          <a:xfrm>
            <a:off x="1461960" y="4805280"/>
            <a:ext cx="10512000" cy="4103280"/>
          </a:xfrm>
          <a:prstGeom prst="rect">
            <a:avLst/>
          </a:prstGeom>
          <a:ln w="12600">
            <a:noFill/>
          </a:ln>
        </p:spPr>
      </p:pic>
    </p:spTree>
  </p:cSld>
  <p:transition spd="slow">
    <p:dissolve/>
  </p:transition>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0" name="CustomShape 1"/>
          <p:cNvSpPr/>
          <p:nvPr/>
        </p:nvSpPr>
        <p:spPr>
          <a:xfrm>
            <a:off x="-325440" y="10399680"/>
            <a:ext cx="13329720" cy="525240"/>
          </a:xfrm>
          <a:prstGeom prst="rect">
            <a:avLst/>
          </a:prstGeom>
          <a:solidFill>
            <a:srgbClr val="e4be6f"/>
          </a:solidFill>
          <a:ln w="12600">
            <a:noFill/>
          </a:ln>
        </p:spPr>
        <p:style>
          <a:lnRef idx="0"/>
          <a:fillRef idx="0"/>
          <a:effectRef idx="0"/>
          <a:fontRef idx="minor"/>
        </p:style>
      </p:sp>
      <p:sp>
        <p:nvSpPr>
          <p:cNvPr id="671" name="CustomShape 2"/>
          <p:cNvSpPr/>
          <p:nvPr/>
        </p:nvSpPr>
        <p:spPr>
          <a:xfrm>
            <a:off x="-358920" y="374760"/>
            <a:ext cx="33120" cy="9003960"/>
          </a:xfrm>
          <a:prstGeom prst="rect">
            <a:avLst/>
          </a:prstGeom>
          <a:solidFill>
            <a:srgbClr val="cc99ff"/>
          </a:solidFill>
          <a:ln w="12600">
            <a:noFill/>
          </a:ln>
        </p:spPr>
        <p:style>
          <a:lnRef idx="0"/>
          <a:fillRef idx="0"/>
          <a:effectRef idx="0"/>
          <a:fontRef idx="minor"/>
        </p:style>
      </p:sp>
      <p:sp>
        <p:nvSpPr>
          <p:cNvPr id="672" name="CustomShape 3"/>
          <p:cNvSpPr/>
          <p:nvPr/>
        </p:nvSpPr>
        <p:spPr>
          <a:xfrm>
            <a:off x="13004640" y="374760"/>
            <a:ext cx="699840" cy="9003960"/>
          </a:xfrm>
          <a:prstGeom prst="rect">
            <a:avLst/>
          </a:prstGeom>
          <a:solidFill>
            <a:srgbClr val="cc99ff"/>
          </a:solidFill>
          <a:ln w="12600">
            <a:noFill/>
          </a:ln>
        </p:spPr>
        <p:style>
          <a:lnRef idx="0"/>
          <a:fillRef idx="0"/>
          <a:effectRef idx="0"/>
          <a:fontRef idx="minor"/>
        </p:style>
      </p:sp>
      <p:sp>
        <p:nvSpPr>
          <p:cNvPr id="673" name="CustomShape 4"/>
          <p:cNvSpPr/>
          <p:nvPr/>
        </p:nvSpPr>
        <p:spPr>
          <a:xfrm>
            <a:off x="-380160" y="1420560"/>
            <a:ext cx="13413240" cy="275364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5400" spc="-1" strike="noStrike" u="sng">
                <a:solidFill>
                  <a:srgbClr val="941751"/>
                </a:solidFill>
                <a:uFillTx/>
                <a:latin typeface="Lucida Sans Unicode"/>
                <a:ea typeface="Lucida Sans Unicode"/>
              </a:rPr>
              <a:t>PHONICS INTEGRATED WITH MUSIC (3)</a:t>
            </a:r>
            <a:endParaRPr b="0" lang="es-ES" sz="5400" spc="-1" strike="noStrike">
              <a:latin typeface="Arial"/>
            </a:endParaRPr>
          </a:p>
          <a:p>
            <a:pPr algn="ctr">
              <a:lnSpc>
                <a:spcPct val="100000"/>
              </a:lnSpc>
            </a:pPr>
            <a:r>
              <a:rPr b="0" lang="es-ES" sz="6000" spc="-1" strike="noStrike">
                <a:solidFill>
                  <a:srgbClr val="941751"/>
                </a:solidFill>
                <a:latin typeface="Lucida Sans Unicode"/>
                <a:ea typeface="Lucida Sans Unicode"/>
              </a:rPr>
              <a:t>Supporting English Learning </a:t>
            </a:r>
            <a:endParaRPr b="0" lang="es-ES" sz="6000" spc="-1" strike="noStrike">
              <a:latin typeface="Arial"/>
            </a:endParaRPr>
          </a:p>
          <a:p>
            <a:pPr algn="ctr">
              <a:lnSpc>
                <a:spcPct val="100000"/>
              </a:lnSpc>
            </a:pPr>
            <a:r>
              <a:rPr b="0" lang="es-ES" sz="6000" spc="-1" strike="noStrike">
                <a:solidFill>
                  <a:srgbClr val="941751"/>
                </a:solidFill>
                <a:latin typeface="Lucida Sans Unicode"/>
                <a:ea typeface="Lucida Sans Unicode"/>
              </a:rPr>
              <a:t>Through Music</a:t>
            </a:r>
            <a:endParaRPr b="0" lang="es-ES" sz="6000" spc="-1" strike="noStrike">
              <a:latin typeface="Arial"/>
            </a:endParaRPr>
          </a:p>
        </p:txBody>
      </p:sp>
      <p:pic>
        <p:nvPicPr>
          <p:cNvPr id="674" name="IMG_2799.JPG" descr=""/>
          <p:cNvPicPr/>
          <p:nvPr/>
        </p:nvPicPr>
        <p:blipFill>
          <a:blip r:embed="rId1"/>
          <a:stretch/>
        </p:blipFill>
        <p:spPr>
          <a:xfrm>
            <a:off x="312840" y="4054320"/>
            <a:ext cx="5847840" cy="3865320"/>
          </a:xfrm>
          <a:prstGeom prst="rect">
            <a:avLst/>
          </a:prstGeom>
          <a:ln w="12600">
            <a:noFill/>
          </a:ln>
        </p:spPr>
      </p:pic>
      <p:sp>
        <p:nvSpPr>
          <p:cNvPr id="675" name="CustomShape 5"/>
          <p:cNvSpPr/>
          <p:nvPr/>
        </p:nvSpPr>
        <p:spPr>
          <a:xfrm>
            <a:off x="8525520" y="8621640"/>
            <a:ext cx="4061880" cy="711360"/>
          </a:xfrm>
          <a:prstGeom prst="rect">
            <a:avLst/>
          </a:prstGeom>
          <a:noFill/>
          <a:ln w="12600">
            <a:noFill/>
          </a:ln>
        </p:spPr>
        <p:style>
          <a:lnRef idx="0"/>
          <a:fillRef idx="0"/>
          <a:effectRef idx="0"/>
          <a:fontRef idx="minor"/>
        </p:style>
        <p:txBody>
          <a:bodyPr wrap="none" lIns="50760" rIns="50760" tIns="50760" bIns="50760"/>
          <a:p>
            <a:pPr algn="ctr">
              <a:lnSpc>
                <a:spcPct val="100000"/>
              </a:lnSpc>
            </a:pPr>
            <a:r>
              <a:rPr b="0" lang="es-ES" sz="4000" spc="-1" strike="noStrike">
                <a:solidFill>
                  <a:srgbClr val="625b48"/>
                </a:solidFill>
                <a:latin typeface="Lucida Sans Unicode"/>
                <a:ea typeface="Lucida Sans Unicode"/>
              </a:rPr>
              <a:t>Pedro Izuzquiza</a:t>
            </a:r>
            <a:endParaRPr b="0" lang="es-ES" sz="4000" spc="-1" strike="noStrike">
              <a:latin typeface="Arial"/>
            </a:endParaRPr>
          </a:p>
        </p:txBody>
      </p:sp>
      <p:pic>
        <p:nvPicPr>
          <p:cNvPr id="676" name="Imagen 3" descr=""/>
          <p:cNvPicPr/>
          <p:nvPr/>
        </p:nvPicPr>
        <p:blipFill>
          <a:blip r:embed="rId2"/>
          <a:stretch/>
        </p:blipFill>
        <p:spPr>
          <a:xfrm rot="1075800">
            <a:off x="8688960" y="4341240"/>
            <a:ext cx="4393800" cy="2831760"/>
          </a:xfrm>
          <a:prstGeom prst="rect">
            <a:avLst/>
          </a:prstGeom>
          <a:ln w="12600">
            <a:noFill/>
          </a:ln>
        </p:spPr>
      </p:pic>
      <p:pic>
        <p:nvPicPr>
          <p:cNvPr id="677" name="Picture 4" descr=""/>
          <p:cNvPicPr/>
          <p:nvPr/>
        </p:nvPicPr>
        <p:blipFill>
          <a:blip r:embed="rId3"/>
          <a:stretch/>
        </p:blipFill>
        <p:spPr>
          <a:xfrm>
            <a:off x="6357960" y="5237280"/>
            <a:ext cx="2584080" cy="3196800"/>
          </a:xfrm>
          <a:prstGeom prst="rect">
            <a:avLst/>
          </a:prstGeom>
          <a:ln w="12600">
            <a:noFill/>
          </a:ln>
        </p:spPr>
      </p:pic>
    </p:spTree>
  </p:cSld>
  <p:transition spd="slow">
    <p:dissolv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CustomShape 1"/>
          <p:cNvSpPr/>
          <p:nvPr/>
        </p:nvSpPr>
        <p:spPr>
          <a:xfrm>
            <a:off x="1001520" y="2376360"/>
            <a:ext cx="10650240" cy="5587200"/>
          </a:xfrm>
          <a:prstGeom prst="rect">
            <a:avLst/>
          </a:prstGeom>
          <a:noFill/>
          <a:ln w="12600">
            <a:noFill/>
          </a:ln>
        </p:spPr>
        <p:style>
          <a:lnRef idx="0"/>
          <a:fillRef idx="0"/>
          <a:effectRef idx="0"/>
          <a:fontRef idx="minor"/>
        </p:style>
        <p:txBody>
          <a:bodyPr lIns="50760" rIns="50760" tIns="50760" bIns="50760"/>
          <a:p>
            <a:pPr algn="ctr">
              <a:lnSpc>
                <a:spcPct val="100000"/>
              </a:lnSpc>
            </a:pPr>
            <a:r>
              <a:rPr b="0" lang="es-ES" sz="4000" spc="-1" strike="noStrike">
                <a:solidFill>
                  <a:srgbClr val="625b48"/>
                </a:solidFill>
                <a:latin typeface="Lucida Sans Unicode"/>
                <a:ea typeface="Lucida Sans Unicode"/>
              </a:rPr>
              <a:t>- Music is very useful for English teachers as it </a:t>
            </a:r>
            <a:r>
              <a:rPr b="0" lang="es-ES" sz="4000" spc="-1" strike="noStrike" u="sng">
                <a:solidFill>
                  <a:srgbClr val="625b48"/>
                </a:solidFill>
                <a:uFillTx/>
                <a:latin typeface="Lucida Sans Unicode"/>
                <a:ea typeface="Lucida Sans Unicode"/>
              </a:rPr>
              <a:t>supports language learning</a:t>
            </a:r>
            <a:r>
              <a:rPr b="0" lang="es-ES" sz="4000" spc="-1" strike="noStrike">
                <a:solidFill>
                  <a:srgbClr val="625b48"/>
                </a:solidFill>
                <a:latin typeface="Lucida Sans Unicode"/>
                <a:ea typeface="Lucida Sans Unicode"/>
              </a:rPr>
              <a:t>. </a:t>
            </a:r>
            <a:endParaRPr b="0" lang="es-ES" sz="4000" spc="-1" strike="noStrike">
              <a:latin typeface="Arial"/>
            </a:endParaRPr>
          </a:p>
          <a:p>
            <a:pPr algn="ctr">
              <a:lnSpc>
                <a:spcPct val="100000"/>
              </a:lnSpc>
            </a:pP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 It’s important to reinforce English subject in Kindergarten in order to carry out the bilingual primary program</a:t>
            </a:r>
            <a:endParaRPr b="0" lang="es-ES" sz="4000" spc="-1" strike="noStrike">
              <a:latin typeface="Arial"/>
            </a:endParaRPr>
          </a:p>
          <a:p>
            <a:pPr algn="ctr">
              <a:lnSpc>
                <a:spcPct val="100000"/>
              </a:lnSpc>
            </a:pPr>
            <a:r>
              <a:rPr b="0" lang="es-ES" sz="4000" spc="-1" strike="noStrike">
                <a:solidFill>
                  <a:srgbClr val="625b48"/>
                </a:solidFill>
                <a:latin typeface="Lucida Sans Unicode"/>
                <a:ea typeface="Lucida Sans Unicode"/>
              </a:rPr>
              <a:t>(</a:t>
            </a:r>
            <a:r>
              <a:rPr b="0" lang="es-ES" sz="4000" spc="-1" strike="noStrike" u="sng">
                <a:solidFill>
                  <a:srgbClr val="625b48"/>
                </a:solidFill>
                <a:uFillTx/>
                <a:latin typeface="Lucida Sans Unicode"/>
                <a:ea typeface="Lucida Sans Unicode"/>
              </a:rPr>
              <a:t>pronunciation, vocabulary, word boundaries, listening skills</a:t>
            </a:r>
            <a:r>
              <a:rPr b="0" lang="es-ES" sz="4000" spc="-1" strike="noStrike">
                <a:solidFill>
                  <a:srgbClr val="625b48"/>
                </a:solidFill>
                <a:latin typeface="Lucida Sans Unicode"/>
                <a:ea typeface="Lucida Sans Unicode"/>
              </a:rPr>
              <a:t>…)</a:t>
            </a:r>
            <a:endParaRPr b="0" lang="es-ES" sz="4000" spc="-1" strike="noStrike">
              <a:latin typeface="Arial"/>
            </a:endParaRPr>
          </a:p>
        </p:txBody>
      </p:sp>
      <p:pic>
        <p:nvPicPr>
          <p:cNvPr id="397" name="IMG_2837.JPG" descr=""/>
          <p:cNvPicPr/>
          <p:nvPr/>
        </p:nvPicPr>
        <p:blipFill>
          <a:blip r:embed="rId1"/>
          <a:stretch/>
        </p:blipFill>
        <p:spPr>
          <a:xfrm>
            <a:off x="9360000" y="7234200"/>
            <a:ext cx="3474720" cy="2289960"/>
          </a:xfrm>
          <a:prstGeom prst="rect">
            <a:avLst/>
          </a:prstGeom>
          <a:ln w="12600">
            <a:noFill/>
          </a:ln>
        </p:spPr>
      </p:pic>
      <p:sp>
        <p:nvSpPr>
          <p:cNvPr id="398" name="CustomShape 2"/>
          <p:cNvSpPr/>
          <p:nvPr/>
        </p:nvSpPr>
        <p:spPr>
          <a:xfrm rot="694800">
            <a:off x="911160" y="818280"/>
            <a:ext cx="10167840" cy="70092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a:solidFill>
                  <a:srgbClr val="ff0000"/>
                </a:solidFill>
                <a:latin typeface="Constantia"/>
                <a:ea typeface="Constantia"/>
              </a:rPr>
              <a:t>Yes, but… I’m an English teacher!!!</a:t>
            </a:r>
            <a:endParaRPr b="0" lang="es-ES" sz="4000" spc="-1" strike="noStrike">
              <a:latin typeface="Arial"/>
            </a:endParaRPr>
          </a:p>
        </p:txBody>
      </p:sp>
    </p:spTree>
  </p:cSld>
  <p:timing>
    <p:tnLst>
      <p:par>
        <p:cTn id="20" dur="indefinite" restart="never" nodeType="tmRoot">
          <p:childTnLst>
            <p:seq>
              <p:cTn id="21" dur="indefinite" nodeType="mainSeq"/>
              <p:prevCondLst>
                <p:cond delay="0" evt="onPrev">
                  <p:tgtEl>
                    <p:sldTgt/>
                  </p:tgtEl>
                </p:cond>
              </p:prevCondLst>
              <p:nextCondLst>
                <p:cond delay="0" evt="onNext">
                  <p:tgtEl>
                    <p:sldTgt/>
                  </p:tgtEl>
                </p:cond>
              </p:nextCondLst>
            </p:seq>
          </p:childTnLst>
        </p:cTn>
      </p:par>
    </p:tnLst>
  </p:timing>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Warm up:</a:t>
            </a:r>
            <a:endParaRPr b="0" lang="es-ES" sz="7100" spc="-1" strike="noStrike">
              <a:solidFill>
                <a:srgbClr val="000000"/>
              </a:solidFill>
              <a:latin typeface="Helvetica Neue"/>
            </a:endParaRPr>
          </a:p>
        </p:txBody>
      </p:sp>
      <p:sp>
        <p:nvSpPr>
          <p:cNvPr id="679" name="TextShape 2"/>
          <p:cNvSpPr txBox="1"/>
          <p:nvPr/>
        </p:nvSpPr>
        <p:spPr>
          <a:xfrm>
            <a:off x="650160" y="2752560"/>
            <a:ext cx="11703960" cy="6242040"/>
          </a:xfrm>
          <a:prstGeom prst="rect">
            <a:avLst/>
          </a:prstGeom>
          <a:noFill/>
          <a:ln w="12600">
            <a:noFill/>
          </a:ln>
        </p:spPr>
        <p:txBody>
          <a:bodyPr lIns="65160" rIns="65160" tIns="65160" bIns="65160"/>
          <a:p>
            <a:pPr marL="372600" indent="-261360">
              <a:lnSpc>
                <a:spcPct val="100000"/>
              </a:lnSpc>
              <a:spcBef>
                <a:spcPts val="300"/>
              </a:spcBef>
              <a:buClr>
                <a:srgbClr val="0bd0d9"/>
              </a:buClr>
              <a:buSzPct val="95000"/>
              <a:buFont typeface="Wingdings" charset="2"/>
              <a:buChar char=""/>
            </a:pPr>
            <a:r>
              <a:rPr b="0" lang="es-ES" sz="2500" spc="-1" strike="noStrike">
                <a:solidFill>
                  <a:srgbClr val="000000"/>
                </a:solidFill>
                <a:latin typeface="Constantia"/>
                <a:ea typeface="Constantia"/>
              </a:rPr>
              <a:t>Hello everyone!</a:t>
            </a:r>
            <a:endParaRPr b="0" lang="es-ES" sz="2500" spc="-1" strike="noStrike">
              <a:solidFill>
                <a:srgbClr val="000000"/>
              </a:solidFill>
              <a:latin typeface="Constantia"/>
            </a:endParaRPr>
          </a:p>
          <a:p>
            <a:pPr marL="372600" indent="-261360">
              <a:lnSpc>
                <a:spcPct val="100000"/>
              </a:lnSpc>
              <a:spcBef>
                <a:spcPts val="300"/>
              </a:spcBef>
              <a:buClr>
                <a:srgbClr val="0bd0d9"/>
              </a:buClr>
              <a:buSzPct val="95000"/>
              <a:buFont typeface="Wingdings" charset="2"/>
              <a:buChar char=""/>
            </a:pPr>
            <a:r>
              <a:rPr b="0" lang="es-ES" sz="2500" spc="-1" strike="noStrike">
                <a:solidFill>
                  <a:srgbClr val="000000"/>
                </a:solidFill>
                <a:latin typeface="Constantia"/>
                <a:ea typeface="Constantia"/>
              </a:rPr>
              <a:t>“</a:t>
            </a:r>
            <a:r>
              <a:rPr b="0" lang="es-ES" sz="2500" spc="-1" strike="noStrike">
                <a:solidFill>
                  <a:srgbClr val="000000"/>
                </a:solidFill>
                <a:latin typeface="Constantia"/>
                <a:ea typeface="Constantia"/>
              </a:rPr>
              <a:t>Hello Teacher” song. “Good morning song”</a:t>
            </a:r>
            <a:endParaRPr b="0" lang="es-ES" sz="2500" spc="-1" strike="noStrike">
              <a:solidFill>
                <a:srgbClr val="000000"/>
              </a:solidFill>
              <a:latin typeface="Constantia"/>
            </a:endParaRPr>
          </a:p>
          <a:p>
            <a:pPr marL="372600" indent="-261360">
              <a:lnSpc>
                <a:spcPct val="100000"/>
              </a:lnSpc>
              <a:spcBef>
                <a:spcPts val="300"/>
              </a:spcBef>
              <a:buClr>
                <a:srgbClr val="0bd0d9"/>
              </a:buClr>
              <a:buSzPct val="95000"/>
              <a:buFont typeface="Wingdings" charset="2"/>
              <a:buChar char=""/>
            </a:pPr>
            <a:r>
              <a:rPr b="0" lang="es-ES" sz="2500" spc="-1" strike="noStrike">
                <a:solidFill>
                  <a:srgbClr val="000000"/>
                </a:solidFill>
                <a:latin typeface="Constantia"/>
                <a:ea typeface="Constantia"/>
              </a:rPr>
              <a:t>Hello everyone! (Primary)</a:t>
            </a:r>
            <a:endParaRPr b="0" lang="es-ES" sz="2500" spc="-1" strike="noStrike">
              <a:solidFill>
                <a:srgbClr val="000000"/>
              </a:solidFill>
              <a:latin typeface="Constantia"/>
            </a:endParaRPr>
          </a:p>
          <a:p>
            <a:pPr marL="372600" indent="-261360">
              <a:lnSpc>
                <a:spcPct val="100000"/>
              </a:lnSpc>
              <a:spcBef>
                <a:spcPts val="300"/>
              </a:spcBef>
              <a:buClr>
                <a:srgbClr val="0bd0d9"/>
              </a:buClr>
              <a:buSzPct val="95000"/>
              <a:buFont typeface="Wingdings" charset="2"/>
              <a:buChar char=""/>
            </a:pPr>
            <a:r>
              <a:rPr b="0" lang="es-ES" sz="2500" spc="-1" strike="noStrike">
                <a:solidFill>
                  <a:srgbClr val="000000"/>
                </a:solidFill>
                <a:latin typeface="Constantia"/>
                <a:ea typeface="Constantia"/>
              </a:rPr>
              <a:t>Repeat some rhythms – body percussion.</a:t>
            </a:r>
            <a:endParaRPr b="0" lang="es-ES" sz="2500" spc="-1" strike="noStrike">
              <a:solidFill>
                <a:srgbClr val="000000"/>
              </a:solidFill>
              <a:latin typeface="Constantia"/>
            </a:endParaRPr>
          </a:p>
          <a:p>
            <a:pPr marL="372600" indent="-261360">
              <a:lnSpc>
                <a:spcPct val="100000"/>
              </a:lnSpc>
              <a:spcBef>
                <a:spcPts val="300"/>
              </a:spcBef>
              <a:buClr>
                <a:srgbClr val="0bd0d9"/>
              </a:buClr>
              <a:buSzPct val="95000"/>
              <a:buFont typeface="Wingdings" charset="2"/>
              <a:buChar char=""/>
            </a:pPr>
            <a:r>
              <a:rPr b="0" lang="es-ES" sz="2500" spc="-1" strike="noStrike">
                <a:solidFill>
                  <a:srgbClr val="000000"/>
                </a:solidFill>
                <a:latin typeface="Constantia"/>
                <a:ea typeface="Constantia"/>
              </a:rPr>
              <a:t>Signals game: </a:t>
            </a:r>
            <a:endParaRPr b="0" lang="es-ES" sz="2500" spc="-1" strike="noStrike">
              <a:solidFill>
                <a:srgbClr val="000000"/>
              </a:solidFill>
              <a:latin typeface="Constantia"/>
            </a:endParaRPr>
          </a:p>
          <a:p>
            <a:pPr lvl="1" marL="671040" indent="-267120">
              <a:lnSpc>
                <a:spcPct val="100000"/>
              </a:lnSpc>
              <a:spcBef>
                <a:spcPts val="300"/>
              </a:spcBef>
              <a:buClr>
                <a:srgbClr val="0f6fc6"/>
              </a:buClr>
              <a:buSzPct val="85000"/>
              <a:buFont typeface="Constantia"/>
              <a:buChar char=""/>
            </a:pPr>
            <a:r>
              <a:rPr b="0" lang="es-ES" sz="2500" spc="-1" strike="noStrike">
                <a:solidFill>
                  <a:srgbClr val="000000"/>
                </a:solidFill>
                <a:latin typeface="Constantia"/>
                <a:ea typeface="Constantia"/>
              </a:rPr>
              <a:t>Stand up!</a:t>
            </a:r>
            <a:endParaRPr b="0" lang="es-ES" sz="2500" spc="-1" strike="noStrike">
              <a:solidFill>
                <a:srgbClr val="000000"/>
              </a:solidFill>
              <a:latin typeface="Constantia"/>
            </a:endParaRPr>
          </a:p>
          <a:p>
            <a:pPr lvl="1" marL="671040" indent="-267120">
              <a:lnSpc>
                <a:spcPct val="100000"/>
              </a:lnSpc>
              <a:spcBef>
                <a:spcPts val="300"/>
              </a:spcBef>
              <a:buClr>
                <a:srgbClr val="0f6fc6"/>
              </a:buClr>
              <a:buSzPct val="85000"/>
              <a:buFont typeface="Constantia"/>
              <a:buChar char=""/>
            </a:pPr>
            <a:r>
              <a:rPr b="0" lang="es-ES" sz="2500" spc="-1" strike="noStrike">
                <a:solidFill>
                  <a:srgbClr val="000000"/>
                </a:solidFill>
                <a:latin typeface="Constantia"/>
                <a:ea typeface="Constantia"/>
              </a:rPr>
              <a:t>Sit down!</a:t>
            </a:r>
            <a:endParaRPr b="0" lang="es-ES" sz="2500" spc="-1" strike="noStrike">
              <a:solidFill>
                <a:srgbClr val="000000"/>
              </a:solidFill>
              <a:latin typeface="Constantia"/>
            </a:endParaRPr>
          </a:p>
          <a:p>
            <a:pPr lvl="1" marL="671040" indent="-267120">
              <a:lnSpc>
                <a:spcPct val="100000"/>
              </a:lnSpc>
              <a:spcBef>
                <a:spcPts val="300"/>
              </a:spcBef>
              <a:buClr>
                <a:srgbClr val="0f6fc6"/>
              </a:buClr>
              <a:buSzPct val="85000"/>
              <a:buFont typeface="Constantia"/>
              <a:buChar char=""/>
            </a:pPr>
            <a:r>
              <a:rPr b="0" lang="es-ES" sz="2500" spc="-1" strike="noStrike">
                <a:solidFill>
                  <a:srgbClr val="000000"/>
                </a:solidFill>
                <a:latin typeface="Constantia"/>
                <a:ea typeface="Constantia"/>
              </a:rPr>
              <a:t>Turn yourself around.</a:t>
            </a:r>
            <a:endParaRPr b="0" lang="es-ES" sz="2500" spc="-1" strike="noStrike">
              <a:solidFill>
                <a:srgbClr val="000000"/>
              </a:solidFill>
              <a:latin typeface="Constantia"/>
            </a:endParaRPr>
          </a:p>
          <a:p>
            <a:pPr lvl="1" marL="671040" indent="-267120">
              <a:lnSpc>
                <a:spcPct val="100000"/>
              </a:lnSpc>
              <a:spcBef>
                <a:spcPts val="300"/>
              </a:spcBef>
              <a:buClr>
                <a:srgbClr val="0f6fc6"/>
              </a:buClr>
              <a:buSzPct val="85000"/>
              <a:buFont typeface="Constantia"/>
              <a:buChar char=""/>
            </a:pPr>
            <a:r>
              <a:rPr b="0" lang="es-ES" sz="2500" spc="-1" strike="noStrike">
                <a:solidFill>
                  <a:srgbClr val="000000"/>
                </a:solidFill>
                <a:latin typeface="Constantia"/>
                <a:ea typeface="Constantia"/>
              </a:rPr>
              <a:t>Raise your arms – By your sides – In the middle.</a:t>
            </a:r>
            <a:endParaRPr b="0" lang="es-ES" sz="2500" spc="-1" strike="noStrike">
              <a:solidFill>
                <a:srgbClr val="000000"/>
              </a:solidFill>
              <a:latin typeface="Constantia"/>
            </a:endParaRPr>
          </a:p>
          <a:p>
            <a:pPr lvl="1" marL="671040" indent="-267120">
              <a:lnSpc>
                <a:spcPct val="100000"/>
              </a:lnSpc>
              <a:spcBef>
                <a:spcPts val="300"/>
              </a:spcBef>
              <a:buClr>
                <a:srgbClr val="0f6fc6"/>
              </a:buClr>
              <a:buSzPct val="85000"/>
              <a:buFont typeface="Constantia"/>
              <a:buChar char=""/>
            </a:pPr>
            <a:r>
              <a:rPr b="0" lang="es-ES" sz="2500" spc="-1" strike="noStrike">
                <a:solidFill>
                  <a:srgbClr val="000000"/>
                </a:solidFill>
                <a:latin typeface="Constantia"/>
                <a:ea typeface="Constantia"/>
              </a:rPr>
              <a:t>Curl up small – Jump up tall</a:t>
            </a:r>
            <a:endParaRPr b="0" lang="es-ES" sz="2500" spc="-1" strike="noStrike">
              <a:solidFill>
                <a:srgbClr val="000000"/>
              </a:solidFill>
              <a:latin typeface="Constantia"/>
            </a:endParaRPr>
          </a:p>
          <a:p>
            <a:pPr lvl="1" marL="671040" indent="-267120">
              <a:lnSpc>
                <a:spcPct val="100000"/>
              </a:lnSpc>
              <a:spcBef>
                <a:spcPts val="300"/>
              </a:spcBef>
              <a:buClr>
                <a:srgbClr val="0f6fc6"/>
              </a:buClr>
              <a:buSzPct val="85000"/>
              <a:buFont typeface="Constantia"/>
              <a:buChar char=""/>
            </a:pPr>
            <a:r>
              <a:rPr b="0" lang="es-ES" sz="3400" spc="-1" strike="noStrike">
                <a:solidFill>
                  <a:srgbClr val="ff0000"/>
                </a:solidFill>
                <a:latin typeface="Constantia"/>
                <a:ea typeface="Constantia"/>
              </a:rPr>
              <a:t>Statues Game!!!</a:t>
            </a:r>
            <a:endParaRPr b="0" lang="es-ES" sz="3400" spc="-1" strike="noStrike">
              <a:solidFill>
                <a:srgbClr val="000000"/>
              </a:solidFill>
              <a:latin typeface="Constantia"/>
            </a:endParaRPr>
          </a:p>
          <a:p>
            <a:endParaRPr b="0" lang="es-ES" sz="3400" spc="-1" strike="noStrike">
              <a:solidFill>
                <a:srgbClr val="000000"/>
              </a:solidFill>
              <a:latin typeface="Constantia"/>
            </a:endParaRPr>
          </a:p>
          <a:p>
            <a:pPr lvl="1" marL="671040" indent="-267120">
              <a:lnSpc>
                <a:spcPct val="100000"/>
              </a:lnSpc>
              <a:spcBef>
                <a:spcPts val="300"/>
              </a:spcBef>
              <a:buClr>
                <a:srgbClr val="0f6fc6"/>
              </a:buClr>
              <a:buSzPct val="85000"/>
              <a:buFont typeface="Constantia"/>
              <a:buChar char=""/>
            </a:pPr>
            <a:r>
              <a:rPr b="0" lang="es-ES" sz="3400" spc="-1" strike="noStrike">
                <a:solidFill>
                  <a:srgbClr val="ff0000"/>
                </a:solidFill>
                <a:latin typeface="Constantia"/>
                <a:ea typeface="Constantia"/>
              </a:rPr>
              <a:t>VOCAL WARM UP</a:t>
            </a:r>
            <a:endParaRPr b="0" lang="es-ES" sz="3400" spc="-1" strike="noStrike">
              <a:solidFill>
                <a:srgbClr val="000000"/>
              </a:solidFill>
              <a:latin typeface="Constantia"/>
            </a:endParaRPr>
          </a:p>
        </p:txBody>
      </p:sp>
    </p:spTree>
  </p:cSld>
  <p:transition spd="slow">
    <p:dissolve/>
  </p:transition>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0" name="Captura de pantalla 2019-03-27 a las 20.03.37.png" descr=""/>
          <p:cNvPicPr/>
          <p:nvPr/>
        </p:nvPicPr>
        <p:blipFill>
          <a:blip r:embed="rId1"/>
          <a:stretch/>
        </p:blipFill>
        <p:spPr>
          <a:xfrm>
            <a:off x="2290680" y="500760"/>
            <a:ext cx="8423280" cy="8523360"/>
          </a:xfrm>
          <a:prstGeom prst="rect">
            <a:avLst/>
          </a:prstGeom>
          <a:ln w="12600">
            <a:noFill/>
          </a:ln>
        </p:spPr>
      </p:pic>
    </p:spTree>
  </p:cSld>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1"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Hello Teacher:</a:t>
            </a:r>
            <a:endParaRPr b="0" lang="es-ES" sz="7100" spc="-1" strike="noStrike">
              <a:solidFill>
                <a:srgbClr val="000000"/>
              </a:solidFill>
              <a:latin typeface="Helvetica Neue"/>
            </a:endParaRPr>
          </a:p>
        </p:txBody>
      </p:sp>
      <p:sp>
        <p:nvSpPr>
          <p:cNvPr id="682" name="TextShape 2"/>
          <p:cNvSpPr txBox="1"/>
          <p:nvPr/>
        </p:nvSpPr>
        <p:spPr>
          <a:xfrm>
            <a:off x="650160" y="2752560"/>
            <a:ext cx="11703960" cy="6242040"/>
          </a:xfrm>
          <a:prstGeom prst="rect">
            <a:avLst/>
          </a:prstGeom>
          <a:noFill/>
          <a:ln w="12600">
            <a:noFill/>
          </a:ln>
        </p:spPr>
        <p:txBody>
          <a:bodyPr lIns="65160" rIns="65160" tIns="65160" bIns="65160"/>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Hello teacher, how are you?</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Hello teacher, how are you?</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Hello teacher, how are you?</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How are you today?</a:t>
            </a:r>
            <a:endParaRPr b="0" lang="es-ES" sz="3300" spc="-1" strike="noStrike">
              <a:solidFill>
                <a:srgbClr val="000000"/>
              </a:solidFill>
              <a:latin typeface="Constantia"/>
            </a:endParaRPr>
          </a:p>
          <a:p>
            <a:pPr>
              <a:lnSpc>
                <a:spcPct val="100000"/>
              </a:lnSpc>
              <a:spcBef>
                <a:spcPts val="400"/>
              </a:spcBef>
            </a:pP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I’m fine, thank you very much,</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I’m fine, thank you very much,</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I’m fine, thank you very much,</a:t>
            </a:r>
            <a:endParaRPr b="0" lang="es-ES" sz="3300" spc="-1" strike="noStrike">
              <a:solidFill>
                <a:srgbClr val="000000"/>
              </a:solidFill>
              <a:latin typeface="Constantia"/>
            </a:endParaRPr>
          </a:p>
          <a:p>
            <a:pPr marL="450360" indent="-31608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How are you today?</a:t>
            </a:r>
            <a:endParaRPr b="0" lang="es-ES" sz="3300" spc="-1" strike="noStrike">
              <a:solidFill>
                <a:srgbClr val="000000"/>
              </a:solidFill>
              <a:latin typeface="Constantia"/>
            </a:endParaRPr>
          </a:p>
        </p:txBody>
      </p:sp>
      <p:pic>
        <p:nvPicPr>
          <p:cNvPr id="683" name="Sonido grabado" descr=""/>
          <p:cNvPicPr/>
          <p:nvPr/>
        </p:nvPicPr>
        <p:blipFill>
          <a:blip r:embed="rId1"/>
          <a:stretch/>
        </p:blipFill>
        <p:spPr>
          <a:xfrm>
            <a:off x="6862680" y="988920"/>
            <a:ext cx="571320" cy="571320"/>
          </a:xfrm>
          <a:prstGeom prst="rect">
            <a:avLst/>
          </a:prstGeom>
          <a:ln w="12600">
            <a:noFill/>
          </a:ln>
        </p:spPr>
      </p:pic>
    </p:spTree>
  </p:cSld>
  <p:timing>
    <p:tnLst>
      <p:par>
        <p:cTn id="137" dur="indefinite" restart="never" nodeType="tmRoot">
          <p:childTnLst>
            <p:seq>
              <p:cTn id="138" dur="indefinite" nodeType="mainSeq">
                <p:childTnLst>
                  <p:par>
                    <p:cTn id="139" fill="hold">
                      <p:stCondLst>
                        <p:cond delay="indefinite"/>
                      </p:stCondLst>
                      <p:childTnLst>
                        <p:par>
                          <p:cTn id="140" fill="hold">
                            <p:stCondLst>
                              <p:cond delay="0"/>
                            </p:stCondLst>
                            <p:childTnLst>
                              <p:par>
                                <p:cTn id="141" nodeType="clickEffect" fill="hold" presetClass="mediacall">
                                  <p:stCondLst>
                                    <p:cond delay="0"/>
                                  </p:stCondLst>
                                  <p:childTnLst>
                                    <p:cmd type="call">
                                      <p:cBhvr>
                                        <p:cTn id="142" dur="23070476" fill="hold"/>
                                        <p:tgtEl>
                                          <p:spTgt spid="683"/>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Good Morning!!</a:t>
            </a:r>
            <a:endParaRPr b="0" lang="es-ES" sz="7100" spc="-1" strike="noStrike">
              <a:solidFill>
                <a:srgbClr val="000000"/>
              </a:solidFill>
              <a:latin typeface="Helvetica Neue"/>
            </a:endParaRPr>
          </a:p>
        </p:txBody>
      </p:sp>
      <p:sp>
        <p:nvSpPr>
          <p:cNvPr id="685" name="TextShape 2"/>
          <p:cNvSpPr txBox="1"/>
          <p:nvPr/>
        </p:nvSpPr>
        <p:spPr>
          <a:xfrm>
            <a:off x="650160" y="2752560"/>
            <a:ext cx="11703960" cy="6242040"/>
          </a:xfrm>
          <a:prstGeom prst="rect">
            <a:avLst/>
          </a:prstGeom>
          <a:noFill/>
          <a:ln w="12600">
            <a:noFill/>
          </a:ln>
        </p:spPr>
        <p:txBody>
          <a:bodyPr lIns="65160" rIns="65160" tIns="65160" bIns="65160"/>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Good morning, Good morning,</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And how do you do?</a:t>
            </a: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Good morning, good morning, </a:t>
            </a:r>
            <a:endParaRPr b="0" lang="es-ES" sz="3700" spc="-1" strike="noStrike">
              <a:solidFill>
                <a:srgbClr val="000000"/>
              </a:solidFill>
              <a:latin typeface="Constantia"/>
            </a:endParaRPr>
          </a:p>
          <a:p>
            <a:pPr marL="390240" indent="-389880">
              <a:lnSpc>
                <a:spcPct val="100000"/>
              </a:lnSpc>
              <a:spcBef>
                <a:spcPts val="799"/>
              </a:spcBef>
              <a:buClr>
                <a:srgbClr val="0bd0d9"/>
              </a:buClr>
              <a:buSzPct val="95000"/>
              <a:buFont typeface="Wingdings" charset="2"/>
              <a:buChar char=""/>
            </a:pPr>
            <a:r>
              <a:rPr b="0" lang="es-ES" sz="3700" spc="-1" strike="noStrike">
                <a:solidFill>
                  <a:srgbClr val="000000"/>
                </a:solidFill>
                <a:latin typeface="Constantia"/>
                <a:ea typeface="Constantia"/>
              </a:rPr>
              <a:t>I’m fine, how are you?</a:t>
            </a:r>
            <a:endParaRPr b="0" lang="es-ES" sz="3700" spc="-1" strike="noStrike">
              <a:solidFill>
                <a:srgbClr val="000000"/>
              </a:solidFill>
              <a:latin typeface="Constantia"/>
            </a:endParaRPr>
          </a:p>
          <a:p>
            <a:pPr>
              <a:lnSpc>
                <a:spcPct val="100000"/>
              </a:lnSpc>
              <a:spcBef>
                <a:spcPts val="799"/>
              </a:spcBef>
            </a:pPr>
            <a:endParaRPr b="0" lang="es-ES" sz="3700" spc="-1" strike="noStrike">
              <a:solidFill>
                <a:srgbClr val="000000"/>
              </a:solidFill>
              <a:latin typeface="Constantia"/>
            </a:endParaRPr>
          </a:p>
          <a:p>
            <a:pPr marL="390240" indent="-389880">
              <a:lnSpc>
                <a:spcPct val="100000"/>
              </a:lnSpc>
              <a:spcBef>
                <a:spcPts val="499"/>
              </a:spcBef>
              <a:buClr>
                <a:srgbClr val="0bd0d9"/>
              </a:buClr>
              <a:buSzPct val="95000"/>
              <a:buFont typeface="Wingdings" charset="2"/>
              <a:buChar char=""/>
            </a:pPr>
            <a:r>
              <a:rPr b="0" lang="es-ES" sz="2400" spc="-1" strike="noStrike">
                <a:solidFill>
                  <a:srgbClr val="000000"/>
                </a:solidFill>
                <a:latin typeface="Constantia"/>
                <a:ea typeface="Constantia"/>
              </a:rPr>
              <a:t>(In 2 groups)</a:t>
            </a:r>
            <a:endParaRPr b="0" lang="es-ES" sz="2400" spc="-1" strike="noStrike">
              <a:solidFill>
                <a:srgbClr val="000000"/>
              </a:solidFill>
              <a:latin typeface="Constantia"/>
            </a:endParaRPr>
          </a:p>
        </p:txBody>
      </p:sp>
      <p:pic>
        <p:nvPicPr>
          <p:cNvPr id="686" name="Sonido grabado" descr=""/>
          <p:cNvPicPr/>
          <p:nvPr/>
        </p:nvPicPr>
        <p:blipFill>
          <a:blip r:embed="rId1"/>
          <a:stretch/>
        </p:blipFill>
        <p:spPr>
          <a:xfrm>
            <a:off x="7223040" y="915840"/>
            <a:ext cx="571320" cy="571320"/>
          </a:xfrm>
          <a:prstGeom prst="rect">
            <a:avLst/>
          </a:prstGeom>
          <a:ln w="12600">
            <a:noFill/>
          </a:ln>
        </p:spPr>
      </p:pic>
    </p:spTree>
  </p:cSld>
  <p:transition spd="slow">
    <p:pull dir="r"/>
  </p:transition>
  <p:timing>
    <p:tnLst>
      <p:par>
        <p:cTn id="143" dur="indefinite" restart="never" nodeType="tmRoot">
          <p:childTnLst>
            <p:seq>
              <p:cTn id="144" dur="indefinite" nodeType="mainSeq">
                <p:childTnLst>
                  <p:par>
                    <p:cTn id="145" fill="hold">
                      <p:stCondLst>
                        <p:cond delay="indefinite"/>
                      </p:stCondLst>
                      <p:childTnLst>
                        <p:par>
                          <p:cTn id="146" fill="hold">
                            <p:stCondLst>
                              <p:cond delay="0"/>
                            </p:stCondLst>
                            <p:childTnLst>
                              <p:par>
                                <p:cTn id="147" nodeType="clickEffect" fill="hold" presetClass="mediacall">
                                  <p:stCondLst>
                                    <p:cond delay="0"/>
                                  </p:stCondLst>
                                  <p:childTnLst>
                                    <p:cmd type="call">
                                      <p:cBhvr>
                                        <p:cTn id="148" dur="20520634" fill="hold"/>
                                        <p:tgtEl>
                                          <p:spTgt spid="686"/>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87" name="Group 1"/>
          <p:cNvGrpSpPr/>
          <p:nvPr/>
        </p:nvGrpSpPr>
        <p:grpSpPr>
          <a:xfrm>
            <a:off x="670680" y="1212480"/>
            <a:ext cx="3809160" cy="2621160"/>
            <a:chOff x="670680" y="1212480"/>
            <a:chExt cx="3809160" cy="2621160"/>
          </a:xfrm>
        </p:grpSpPr>
        <p:sp>
          <p:nvSpPr>
            <p:cNvPr id="688" name="CustomShape 2"/>
            <p:cNvSpPr/>
            <p:nvPr/>
          </p:nvSpPr>
          <p:spPr>
            <a:xfrm>
              <a:off x="1320840" y="253368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689" name="CustomShape 3"/>
            <p:cNvSpPr/>
            <p:nvPr/>
          </p:nvSpPr>
          <p:spPr>
            <a:xfrm>
              <a:off x="3977640" y="342252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690" name="CustomShape 4"/>
            <p:cNvSpPr/>
            <p:nvPr/>
          </p:nvSpPr>
          <p:spPr>
            <a:xfrm>
              <a:off x="1917720" y="202572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691" name="CustomShape 5"/>
            <p:cNvSpPr/>
            <p:nvPr/>
          </p:nvSpPr>
          <p:spPr>
            <a:xfrm>
              <a:off x="2616120" y="253368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692" name="CustomShape 6"/>
            <p:cNvSpPr/>
            <p:nvPr/>
          </p:nvSpPr>
          <p:spPr>
            <a:xfrm>
              <a:off x="3291840" y="253368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693" name="CustomShape 7"/>
            <p:cNvSpPr/>
            <p:nvPr/>
          </p:nvSpPr>
          <p:spPr>
            <a:xfrm>
              <a:off x="670680" y="1212480"/>
              <a:ext cx="41400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1</a:t>
              </a:r>
              <a:endParaRPr b="0" lang="es-ES" sz="4000" spc="-1" strike="noStrike">
                <a:latin typeface="Arial"/>
              </a:endParaRPr>
            </a:p>
          </p:txBody>
        </p:sp>
      </p:grpSp>
      <p:grpSp>
        <p:nvGrpSpPr>
          <p:cNvPr id="694" name="Group 8"/>
          <p:cNvGrpSpPr/>
          <p:nvPr/>
        </p:nvGrpSpPr>
        <p:grpSpPr>
          <a:xfrm>
            <a:off x="7292880" y="1326600"/>
            <a:ext cx="3836520" cy="2392920"/>
            <a:chOff x="7292880" y="1326600"/>
            <a:chExt cx="3836520" cy="2392920"/>
          </a:xfrm>
        </p:grpSpPr>
        <p:sp>
          <p:nvSpPr>
            <p:cNvPr id="695" name="CustomShape 9"/>
            <p:cNvSpPr/>
            <p:nvPr/>
          </p:nvSpPr>
          <p:spPr>
            <a:xfrm>
              <a:off x="8420040" y="33084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grpSp>
          <p:nvGrpSpPr>
            <p:cNvPr id="696" name="Group 10"/>
            <p:cNvGrpSpPr/>
            <p:nvPr/>
          </p:nvGrpSpPr>
          <p:grpSpPr>
            <a:xfrm>
              <a:off x="7467480" y="2502720"/>
              <a:ext cx="502200" cy="701640"/>
              <a:chOff x="7467480" y="2502720"/>
              <a:chExt cx="502200" cy="701640"/>
            </a:xfrm>
          </p:grpSpPr>
          <p:sp>
            <p:nvSpPr>
              <p:cNvPr id="697" name="CustomShape 11"/>
              <p:cNvSpPr/>
              <p:nvPr/>
            </p:nvSpPr>
            <p:spPr>
              <a:xfrm>
                <a:off x="7467480" y="26478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698" name="CustomShape 12"/>
              <p:cNvSpPr/>
              <p:nvPr/>
            </p:nvSpPr>
            <p:spPr>
              <a:xfrm>
                <a:off x="7541280" y="2502720"/>
                <a:ext cx="354960" cy="701640"/>
              </a:xfrm>
              <a:prstGeom prst="rect">
                <a:avLst/>
              </a:prstGeom>
              <a:noFill/>
              <a:ln w="12600">
                <a:noFill/>
              </a:ln>
            </p:spPr>
            <p:style>
              <a:lnRef idx="0"/>
              <a:fillRef idx="0"/>
              <a:effectRef idx="0"/>
              <a:fontRef idx="minor"/>
            </p:style>
            <p:txBody>
              <a:bodyPr lIns="45720" rIns="45720" anchor="ctr"/>
              <a:p>
                <a:pPr>
                  <a:lnSpc>
                    <a:spcPct val="100000"/>
                  </a:lnSpc>
                </a:pPr>
                <a:r>
                  <a:rPr b="0" lang="es-ES" sz="4000" spc="-1" strike="noStrike">
                    <a:solidFill>
                      <a:srgbClr val="000000"/>
                    </a:solidFill>
                    <a:latin typeface="Constantia"/>
                    <a:ea typeface="Constantia"/>
                  </a:rPr>
                  <a:t>v</a:t>
                </a:r>
                <a:endParaRPr b="0" lang="es-ES" sz="4000" spc="-1" strike="noStrike">
                  <a:latin typeface="Arial"/>
                </a:endParaRPr>
              </a:p>
            </p:txBody>
          </p:sp>
        </p:grpSp>
        <p:sp>
          <p:nvSpPr>
            <p:cNvPr id="699" name="CustomShape 13"/>
            <p:cNvSpPr/>
            <p:nvPr/>
          </p:nvSpPr>
          <p:spPr>
            <a:xfrm>
              <a:off x="10627200" y="213984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00" name="CustomShape 14"/>
            <p:cNvSpPr/>
            <p:nvPr/>
          </p:nvSpPr>
          <p:spPr>
            <a:xfrm>
              <a:off x="9182160" y="26478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01" name="CustomShape 15"/>
            <p:cNvSpPr/>
            <p:nvPr/>
          </p:nvSpPr>
          <p:spPr>
            <a:xfrm>
              <a:off x="9804240" y="26478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02" name="CustomShape 16"/>
            <p:cNvSpPr/>
            <p:nvPr/>
          </p:nvSpPr>
          <p:spPr>
            <a:xfrm>
              <a:off x="7292880" y="1326600"/>
              <a:ext cx="41400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2</a:t>
              </a:r>
              <a:endParaRPr b="0" lang="es-ES" sz="4000" spc="-1" strike="noStrike">
                <a:latin typeface="Arial"/>
              </a:endParaRPr>
            </a:p>
          </p:txBody>
        </p:sp>
      </p:grpSp>
      <p:grpSp>
        <p:nvGrpSpPr>
          <p:cNvPr id="703" name="Group 17"/>
          <p:cNvGrpSpPr/>
          <p:nvPr/>
        </p:nvGrpSpPr>
        <p:grpSpPr>
          <a:xfrm>
            <a:off x="505440" y="5911200"/>
            <a:ext cx="3772440" cy="1757880"/>
            <a:chOff x="505440" y="5911200"/>
            <a:chExt cx="3772440" cy="1757880"/>
          </a:xfrm>
        </p:grpSpPr>
        <p:sp>
          <p:nvSpPr>
            <p:cNvPr id="704" name="CustomShape 18"/>
            <p:cNvSpPr/>
            <p:nvPr/>
          </p:nvSpPr>
          <p:spPr>
            <a:xfrm>
              <a:off x="1118880" y="725796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05" name="CustomShape 19"/>
            <p:cNvSpPr/>
            <p:nvPr/>
          </p:nvSpPr>
          <p:spPr>
            <a:xfrm>
              <a:off x="3775680" y="67626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06" name="CustomShape 20"/>
            <p:cNvSpPr/>
            <p:nvPr/>
          </p:nvSpPr>
          <p:spPr>
            <a:xfrm>
              <a:off x="2414160" y="725796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07" name="CustomShape 21"/>
            <p:cNvSpPr/>
            <p:nvPr/>
          </p:nvSpPr>
          <p:spPr>
            <a:xfrm>
              <a:off x="1715760" y="67626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08" name="CustomShape 22"/>
            <p:cNvSpPr/>
            <p:nvPr/>
          </p:nvSpPr>
          <p:spPr>
            <a:xfrm>
              <a:off x="3089880" y="725796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09" name="CustomShape 23"/>
            <p:cNvSpPr/>
            <p:nvPr/>
          </p:nvSpPr>
          <p:spPr>
            <a:xfrm>
              <a:off x="505440" y="5911200"/>
              <a:ext cx="41400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3</a:t>
              </a:r>
              <a:endParaRPr b="0" lang="es-ES" sz="4000" spc="-1" strike="noStrike">
                <a:latin typeface="Arial"/>
              </a:endParaRPr>
            </a:p>
          </p:txBody>
        </p:sp>
      </p:grpSp>
      <p:grpSp>
        <p:nvGrpSpPr>
          <p:cNvPr id="710" name="Group 24"/>
          <p:cNvGrpSpPr/>
          <p:nvPr/>
        </p:nvGrpSpPr>
        <p:grpSpPr>
          <a:xfrm>
            <a:off x="7304760" y="5403240"/>
            <a:ext cx="3824640" cy="2520000"/>
            <a:chOff x="7304760" y="5403240"/>
            <a:chExt cx="3824640" cy="2520000"/>
          </a:xfrm>
        </p:grpSpPr>
        <p:sp>
          <p:nvSpPr>
            <p:cNvPr id="711" name="CustomShape 25"/>
            <p:cNvSpPr/>
            <p:nvPr/>
          </p:nvSpPr>
          <p:spPr>
            <a:xfrm>
              <a:off x="9273600" y="67500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12" name="CustomShape 26"/>
            <p:cNvSpPr/>
            <p:nvPr/>
          </p:nvSpPr>
          <p:spPr>
            <a:xfrm>
              <a:off x="8420040" y="625464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13" name="CustomShape 27"/>
            <p:cNvSpPr/>
            <p:nvPr/>
          </p:nvSpPr>
          <p:spPr>
            <a:xfrm>
              <a:off x="7467480" y="67500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14" name="CustomShape 28"/>
            <p:cNvSpPr/>
            <p:nvPr/>
          </p:nvSpPr>
          <p:spPr>
            <a:xfrm>
              <a:off x="9804240" y="751212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15" name="CustomShape 29"/>
            <p:cNvSpPr/>
            <p:nvPr/>
          </p:nvSpPr>
          <p:spPr>
            <a:xfrm>
              <a:off x="10627200" y="67500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16" name="CustomShape 30"/>
            <p:cNvSpPr/>
            <p:nvPr/>
          </p:nvSpPr>
          <p:spPr>
            <a:xfrm>
              <a:off x="7304760" y="5403240"/>
              <a:ext cx="41400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4</a:t>
              </a:r>
              <a:endParaRPr b="0" lang="es-ES" sz="4000" spc="-1" strike="noStrike">
                <a:latin typeface="Arial"/>
              </a:endParaRPr>
            </a:p>
          </p:txBody>
        </p:sp>
      </p:grpSp>
      <p:sp>
        <p:nvSpPr>
          <p:cNvPr id="717" name="CustomShape 31"/>
          <p:cNvSpPr/>
          <p:nvPr/>
        </p:nvSpPr>
        <p:spPr>
          <a:xfrm>
            <a:off x="3467160" y="425160"/>
            <a:ext cx="4995360" cy="70128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u="sng">
                <a:solidFill>
                  <a:srgbClr val="ff2600"/>
                </a:solidFill>
                <a:uFillTx/>
                <a:latin typeface="Constantia"/>
                <a:ea typeface="Constantia"/>
              </a:rPr>
              <a:t>Hello everyone!!!</a:t>
            </a:r>
            <a:endParaRPr b="0" lang="es-ES" sz="4000" spc="-1" strike="noStrike">
              <a:latin typeface="Arial"/>
            </a:endParaRPr>
          </a:p>
        </p:txBody>
      </p:sp>
      <p:sp>
        <p:nvSpPr>
          <p:cNvPr id="718" name="CustomShape 32"/>
          <p:cNvSpPr/>
          <p:nvPr/>
        </p:nvSpPr>
        <p:spPr>
          <a:xfrm>
            <a:off x="3189240" y="8333280"/>
            <a:ext cx="9940680" cy="945000"/>
          </a:xfrm>
          <a:prstGeom prst="rect">
            <a:avLst/>
          </a:prstGeom>
          <a:noFill/>
          <a:ln w="12600">
            <a:noFill/>
          </a:ln>
        </p:spPr>
        <p:style>
          <a:lnRef idx="0"/>
          <a:fillRef idx="0"/>
          <a:effectRef idx="0"/>
          <a:fontRef idx="minor"/>
        </p:style>
        <p:txBody>
          <a:bodyPr wrap="none" lIns="45720" rIns="45720"/>
          <a:p>
            <a:pPr>
              <a:lnSpc>
                <a:spcPct val="100000"/>
              </a:lnSpc>
            </a:pPr>
            <a:r>
              <a:rPr b="1" lang="es-ES" sz="2800" spc="-1" strike="noStrike">
                <a:solidFill>
                  <a:srgbClr val="002060"/>
                </a:solidFill>
                <a:latin typeface="Constantia"/>
                <a:ea typeface="Constantia"/>
              </a:rPr>
              <a:t>Guess the following piece of music by its rhythm!</a:t>
            </a:r>
            <a:endParaRPr b="0" lang="es-ES" sz="2800" spc="-1" strike="noStrike">
              <a:latin typeface="Arial"/>
            </a:endParaRPr>
          </a:p>
          <a:p>
            <a:pPr>
              <a:lnSpc>
                <a:spcPct val="100000"/>
              </a:lnSpc>
            </a:pPr>
            <a:r>
              <a:rPr b="1" lang="es-ES" sz="2800" spc="-1" strike="noStrike">
                <a:solidFill>
                  <a:srgbClr val="002060"/>
                </a:solidFill>
                <a:latin typeface="Constantia"/>
                <a:ea typeface="Constantia"/>
              </a:rPr>
              <a:t>+ Rhytms game and lottery</a:t>
            </a:r>
            <a:endParaRPr b="0" lang="es-ES" sz="2800" spc="-1" strike="noStrike">
              <a:latin typeface="Arial"/>
            </a:endParaRPr>
          </a:p>
        </p:txBody>
      </p:sp>
    </p:spTree>
  </p:cSld>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CustomShape 1"/>
          <p:cNvSpPr/>
          <p:nvPr/>
        </p:nvSpPr>
        <p:spPr>
          <a:xfrm>
            <a:off x="1456920" y="856800"/>
            <a:ext cx="9681840" cy="131076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a:t>
            </a:r>
            <a:r>
              <a:rPr b="0" lang="es-ES" sz="4000" spc="-1" strike="noStrike">
                <a:solidFill>
                  <a:srgbClr val="000000"/>
                </a:solidFill>
                <a:latin typeface="Constantia"/>
                <a:ea typeface="Constantia"/>
              </a:rPr>
              <a:t>Fossils” The Carnival of the Animals</a:t>
            </a:r>
            <a:endParaRPr b="0" lang="es-ES" sz="4000" spc="-1" strike="noStrike">
              <a:latin typeface="Arial"/>
            </a:endParaRPr>
          </a:p>
          <a:p>
            <a:pPr>
              <a:lnSpc>
                <a:spcPct val="100000"/>
              </a:lnSpc>
            </a:pPr>
            <a:r>
              <a:rPr b="0" lang="es-ES" sz="4000" spc="-1" strike="noStrike">
                <a:solidFill>
                  <a:srgbClr val="000000"/>
                </a:solidFill>
                <a:latin typeface="Constantia"/>
                <a:ea typeface="Constantia"/>
              </a:rPr>
              <a:t>C. Saint-Saëns</a:t>
            </a:r>
            <a:endParaRPr b="0" lang="es-ES" sz="4000" spc="-1" strike="noStrike">
              <a:latin typeface="Arial"/>
            </a:endParaRPr>
          </a:p>
        </p:txBody>
      </p:sp>
      <p:pic>
        <p:nvPicPr>
          <p:cNvPr id="720" name="230px-Camille_Saint-Saëns.jpg" descr=""/>
          <p:cNvPicPr/>
          <p:nvPr/>
        </p:nvPicPr>
        <p:blipFill>
          <a:blip r:embed="rId1"/>
          <a:stretch/>
        </p:blipFill>
        <p:spPr>
          <a:xfrm>
            <a:off x="995040" y="2451600"/>
            <a:ext cx="3586320" cy="5192280"/>
          </a:xfrm>
          <a:prstGeom prst="rect">
            <a:avLst/>
          </a:prstGeom>
          <a:ln w="12600">
            <a:noFill/>
          </a:ln>
        </p:spPr>
      </p:pic>
      <p:pic>
        <p:nvPicPr>
          <p:cNvPr id="721" name="Unknown.png" descr=""/>
          <p:cNvPicPr/>
          <p:nvPr/>
        </p:nvPicPr>
        <p:blipFill>
          <a:blip r:embed="rId2"/>
          <a:stretch/>
        </p:blipFill>
        <p:spPr>
          <a:xfrm>
            <a:off x="5516640" y="2763720"/>
            <a:ext cx="2177280" cy="3075840"/>
          </a:xfrm>
          <a:prstGeom prst="rect">
            <a:avLst/>
          </a:prstGeom>
          <a:ln w="12600">
            <a:noFill/>
          </a:ln>
        </p:spPr>
      </p:pic>
      <p:pic>
        <p:nvPicPr>
          <p:cNvPr id="722" name="220px-Seymouria_Fossil.jpg" descr=""/>
          <p:cNvPicPr/>
          <p:nvPr/>
        </p:nvPicPr>
        <p:blipFill>
          <a:blip r:embed="rId3"/>
          <a:stretch/>
        </p:blipFill>
        <p:spPr>
          <a:xfrm>
            <a:off x="8296200" y="4168800"/>
            <a:ext cx="4291200" cy="2867400"/>
          </a:xfrm>
          <a:prstGeom prst="rect">
            <a:avLst/>
          </a:prstGeom>
          <a:ln w="12600">
            <a:noFill/>
          </a:ln>
        </p:spPr>
      </p:pic>
      <p:sp>
        <p:nvSpPr>
          <p:cNvPr id="723" name="CustomShape 2"/>
          <p:cNvSpPr/>
          <p:nvPr/>
        </p:nvSpPr>
        <p:spPr>
          <a:xfrm>
            <a:off x="5806080" y="7778160"/>
            <a:ext cx="8608680" cy="518400"/>
          </a:xfrm>
          <a:prstGeom prst="rect">
            <a:avLst/>
          </a:prstGeom>
          <a:noFill/>
          <a:ln w="12600">
            <a:noFill/>
          </a:ln>
        </p:spPr>
        <p:style>
          <a:lnRef idx="0"/>
          <a:fillRef idx="0"/>
          <a:effectRef idx="0"/>
          <a:fontRef idx="minor"/>
        </p:style>
      </p:sp>
      <p:sp>
        <p:nvSpPr>
          <p:cNvPr id="724" name="CustomShape 3"/>
          <p:cNvSpPr/>
          <p:nvPr/>
        </p:nvSpPr>
        <p:spPr>
          <a:xfrm>
            <a:off x="5782320" y="8765280"/>
            <a:ext cx="6501960" cy="366120"/>
          </a:xfrm>
          <a:prstGeom prst="rect">
            <a:avLst/>
          </a:prstGeom>
          <a:noFill/>
          <a:ln w="12600">
            <a:noFill/>
          </a:ln>
        </p:spPr>
        <p:style>
          <a:lnRef idx="0"/>
          <a:fillRef idx="0"/>
          <a:effectRef idx="0"/>
          <a:fontRef idx="minor"/>
        </p:style>
      </p:sp>
      <p:pic>
        <p:nvPicPr>
          <p:cNvPr id="725" name="animals-carnival-fossils-part-9.mp3" descr=""/>
          <p:cNvPicPr/>
          <p:nvPr/>
        </p:nvPicPr>
        <p:blipFill>
          <a:blip r:embed="rId4"/>
          <a:stretch/>
        </p:blipFill>
        <p:spPr>
          <a:xfrm>
            <a:off x="9574200" y="2376360"/>
            <a:ext cx="928440" cy="928440"/>
          </a:xfrm>
          <a:prstGeom prst="rect">
            <a:avLst/>
          </a:prstGeom>
          <a:ln>
            <a:noFill/>
          </a:ln>
        </p:spPr>
      </p:pic>
    </p:spTree>
  </p:cSld>
  <p:transition spd="slow">
    <p:dissolve/>
  </p:transition>
  <p:timing>
    <p:tnLst>
      <p:par>
        <p:cTn id="149" dur="indefinite" restart="never" nodeType="tmRoot">
          <p:childTnLst>
            <p:seq>
              <p:cTn id="150" restart="whenNotActive" nodeType="interactiveSeq" fill="hold">
                <p:childTnLst>
                  <p:par>
                    <p:cTn id="151" fill="hold">
                      <p:childTnLst>
                        <p:par>
                          <p:cTn id="152" fill="hold">
                            <p:stCondLst>
                              <p:cond delay="0"/>
                            </p:stCondLst>
                            <p:childTnLst>
                              <p:par>
                                <p:cTn id="153" nodeType="clickEffect" fill="hold" presetClass="mediacall">
                                  <p:stCondLst>
                                    <p:cond delay="0"/>
                                  </p:stCondLst>
                                  <p:childTnLst>
                                    <p:cmd type="call">
                                      <p:cBhvr>
                                        <p:cTn id="154" dur="1" fill="hold"/>
                                        <p:tgtEl>
                                          <p:spTgt spid="725"/>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CustomShape 1"/>
          <p:cNvSpPr/>
          <p:nvPr/>
        </p:nvSpPr>
        <p:spPr>
          <a:xfrm>
            <a:off x="795600" y="2162160"/>
            <a:ext cx="791676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Helvetica Neue"/>
                <a:ea typeface="Helvetica Neue"/>
              </a:rPr>
              <a:t>Pizzicato – Sylvia – Leo Delibes</a:t>
            </a:r>
            <a:endParaRPr b="0" lang="es-ES" sz="4000" spc="-1" strike="noStrike">
              <a:latin typeface="Arial"/>
            </a:endParaRPr>
          </a:p>
        </p:txBody>
      </p:sp>
      <p:pic>
        <p:nvPicPr>
          <p:cNvPr id="727" name="Picture 2" descr=""/>
          <p:cNvPicPr/>
          <p:nvPr/>
        </p:nvPicPr>
        <p:blipFill>
          <a:blip r:embed="rId1"/>
          <a:stretch/>
        </p:blipFill>
        <p:spPr>
          <a:xfrm>
            <a:off x="2287440" y="3876840"/>
            <a:ext cx="5997960" cy="4498560"/>
          </a:xfrm>
          <a:prstGeom prst="rect">
            <a:avLst/>
          </a:prstGeom>
          <a:ln w="12600">
            <a:noFill/>
          </a:ln>
        </p:spPr>
      </p:pic>
      <p:pic>
        <p:nvPicPr>
          <p:cNvPr id="728" name="Picture 4" descr=""/>
          <p:cNvPicPr/>
          <p:nvPr/>
        </p:nvPicPr>
        <p:blipFill>
          <a:blip r:embed="rId2"/>
          <a:stretch/>
        </p:blipFill>
        <p:spPr>
          <a:xfrm>
            <a:off x="6865920" y="4448160"/>
            <a:ext cx="4199040" cy="4199040"/>
          </a:xfrm>
          <a:prstGeom prst="rect">
            <a:avLst/>
          </a:prstGeom>
          <a:ln w="12600">
            <a:noFill/>
          </a:ln>
        </p:spPr>
      </p:pic>
      <p:sp>
        <p:nvSpPr>
          <p:cNvPr id="729" name="CustomShape 2"/>
          <p:cNvSpPr/>
          <p:nvPr/>
        </p:nvSpPr>
        <p:spPr>
          <a:xfrm>
            <a:off x="42480" y="8663040"/>
            <a:ext cx="12859200" cy="701280"/>
          </a:xfrm>
          <a:prstGeom prst="rect">
            <a:avLst/>
          </a:prstGeom>
          <a:noFill/>
          <a:ln w="12600">
            <a:noFill/>
          </a:ln>
        </p:spPr>
        <p:style>
          <a:lnRef idx="0"/>
          <a:fillRef idx="0"/>
          <a:effectRef idx="0"/>
          <a:fontRef idx="minor"/>
        </p:style>
      </p:sp>
    </p:spTree>
  </p:cSld>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TextShape 1"/>
          <p:cNvSpPr txBox="1"/>
          <p:nvPr/>
        </p:nvSpPr>
        <p:spPr>
          <a:xfrm>
            <a:off x="650880" y="582480"/>
            <a:ext cx="11702520" cy="1433160"/>
          </a:xfrm>
          <a:prstGeom prst="rect">
            <a:avLst/>
          </a:prstGeom>
          <a:noFill/>
          <a:ln w="12600">
            <a:noFill/>
          </a:ln>
        </p:spPr>
        <p:txBody>
          <a:bodyPr lIns="61920" rIns="61920" tIns="61920" bIns="61920" anchor="b"/>
          <a:p>
            <a:pPr>
              <a:lnSpc>
                <a:spcPct val="100000"/>
              </a:lnSpc>
            </a:pPr>
            <a:r>
              <a:rPr b="0" lang="es-ES" sz="7100" spc="-1" strike="noStrike">
                <a:solidFill>
                  <a:srgbClr val="04617b"/>
                </a:solidFill>
                <a:latin typeface="Calibri"/>
                <a:ea typeface="Calibri"/>
              </a:rPr>
              <a:t>Musical memory</a:t>
            </a:r>
            <a:endParaRPr b="0" lang="es-ES" sz="7100" spc="-1" strike="noStrike">
              <a:solidFill>
                <a:srgbClr val="000000"/>
              </a:solidFill>
              <a:latin typeface="Helvetica Neue"/>
            </a:endParaRPr>
          </a:p>
        </p:txBody>
      </p:sp>
      <p:sp>
        <p:nvSpPr>
          <p:cNvPr id="731" name="TextShape 2"/>
          <p:cNvSpPr txBox="1"/>
          <p:nvPr/>
        </p:nvSpPr>
        <p:spPr>
          <a:xfrm>
            <a:off x="0" y="2058840"/>
            <a:ext cx="5901840" cy="871200"/>
          </a:xfrm>
          <a:prstGeom prst="rect">
            <a:avLst/>
          </a:prstGeom>
          <a:noFill/>
          <a:ln w="12600">
            <a:noFill/>
          </a:ln>
        </p:spPr>
        <p:txBody>
          <a:bodyPr lIns="61920" rIns="61920" tIns="61920" bIns="61920"/>
          <a:p>
            <a:pPr marL="343080" indent="-342720">
              <a:lnSpc>
                <a:spcPct val="100000"/>
              </a:lnSpc>
              <a:spcBef>
                <a:spcPts val="799"/>
              </a:spcBef>
            </a:pPr>
            <a:r>
              <a:rPr b="0" lang="es-ES" sz="3700" spc="-1" strike="noStrike">
                <a:solidFill>
                  <a:srgbClr val="000000"/>
                </a:solidFill>
                <a:latin typeface="Constantia"/>
                <a:ea typeface="Constantia"/>
              </a:rPr>
              <a:t>Examples of activities:</a:t>
            </a:r>
            <a:endParaRPr b="0" lang="es-ES" sz="3700" spc="-1" strike="noStrike">
              <a:solidFill>
                <a:srgbClr val="000000"/>
              </a:solidFill>
              <a:latin typeface="Constantia"/>
            </a:endParaRPr>
          </a:p>
        </p:txBody>
      </p:sp>
      <p:pic>
        <p:nvPicPr>
          <p:cNvPr id="732" name="Picture 4" descr=""/>
          <p:cNvPicPr/>
          <p:nvPr/>
        </p:nvPicPr>
        <p:blipFill>
          <a:blip r:embed="rId1"/>
          <a:stretch/>
        </p:blipFill>
        <p:spPr>
          <a:xfrm>
            <a:off x="6902280" y="2925720"/>
            <a:ext cx="4505040" cy="3512880"/>
          </a:xfrm>
          <a:prstGeom prst="rect">
            <a:avLst/>
          </a:prstGeom>
          <a:ln w="12600">
            <a:noFill/>
          </a:ln>
        </p:spPr>
      </p:pic>
      <p:sp>
        <p:nvSpPr>
          <p:cNvPr id="733" name="CustomShape 3"/>
          <p:cNvSpPr/>
          <p:nvPr/>
        </p:nvSpPr>
        <p:spPr>
          <a:xfrm>
            <a:off x="262080" y="2930400"/>
            <a:ext cx="6501960" cy="3819960"/>
          </a:xfrm>
          <a:prstGeom prst="rect">
            <a:avLst/>
          </a:prstGeom>
          <a:noFill/>
          <a:ln w="12600">
            <a:noFill/>
          </a:ln>
        </p:spPr>
        <p:style>
          <a:lnRef idx="0"/>
          <a:fillRef idx="0"/>
          <a:effectRef idx="0"/>
          <a:fontRef idx="minor"/>
        </p:style>
        <p:txBody>
          <a:bodyPr lIns="61920" rIns="61920" tIns="61920" bIns="61920"/>
          <a:p>
            <a:pPr lvl="1" marL="1008000" indent="-387000">
              <a:lnSpc>
                <a:spcPct val="100000"/>
              </a:lnSpc>
              <a:spcBef>
                <a:spcPts val="700"/>
              </a:spcBef>
              <a:buClr>
                <a:srgbClr val="6600cc"/>
              </a:buClr>
              <a:buFont typeface="Arial"/>
              <a:buChar char="•"/>
            </a:pPr>
            <a:r>
              <a:rPr b="0" lang="es-ES" sz="3300" spc="-1" strike="noStrike">
                <a:solidFill>
                  <a:srgbClr val="6600cc"/>
                </a:solidFill>
                <a:latin typeface="Calibri"/>
                <a:ea typeface="Calibri"/>
              </a:rPr>
              <a:t>Learning and recalling rhymes and songs</a:t>
            </a:r>
            <a:endParaRPr b="0" lang="es-ES" sz="3300" spc="-1" strike="noStrike">
              <a:latin typeface="Arial"/>
            </a:endParaRPr>
          </a:p>
          <a:p>
            <a:pPr lvl="1" marL="1008000" indent="-387000">
              <a:lnSpc>
                <a:spcPct val="100000"/>
              </a:lnSpc>
              <a:spcBef>
                <a:spcPts val="700"/>
              </a:spcBef>
              <a:buClr>
                <a:srgbClr val="6600cc"/>
              </a:buClr>
              <a:buFont typeface="Arial"/>
              <a:buChar char="•"/>
            </a:pPr>
            <a:r>
              <a:rPr b="0" lang="es-ES" sz="3300" spc="-1" strike="noStrike">
                <a:solidFill>
                  <a:srgbClr val="6600cc"/>
                </a:solidFill>
                <a:latin typeface="Calibri"/>
                <a:ea typeface="Calibri"/>
              </a:rPr>
              <a:t>Recognising a rhyme or song from its hummed melody or tapped rhythm </a:t>
            </a:r>
            <a:r>
              <a:rPr b="1" lang="es-ES" sz="3300" spc="-1" strike="noStrike">
                <a:solidFill>
                  <a:srgbClr val="ff2600"/>
                </a:solidFill>
                <a:latin typeface="Calibri"/>
                <a:ea typeface="Calibri"/>
              </a:rPr>
              <a:t>(lottery game).</a:t>
            </a:r>
            <a:endParaRPr b="0" lang="es-ES" sz="3300" spc="-1" strike="noStrike">
              <a:latin typeface="Arial"/>
            </a:endParaRPr>
          </a:p>
          <a:p>
            <a:pPr lvl="1" marL="1008000" indent="-387000">
              <a:lnSpc>
                <a:spcPct val="100000"/>
              </a:lnSpc>
              <a:spcBef>
                <a:spcPts val="700"/>
              </a:spcBef>
              <a:buClr>
                <a:srgbClr val="6600cc"/>
              </a:buClr>
              <a:buFont typeface="Arial"/>
              <a:buChar char="•"/>
            </a:pPr>
            <a:r>
              <a:rPr b="0" lang="es-ES" sz="3300" spc="-1" strike="noStrike">
                <a:solidFill>
                  <a:srgbClr val="6600cc"/>
                </a:solidFill>
                <a:latin typeface="Calibri"/>
                <a:ea typeface="Calibri"/>
              </a:rPr>
              <a:t>Identifying the same rhythm in different rhymes and songs.</a:t>
            </a:r>
            <a:endParaRPr b="0" lang="es-ES" sz="3300" spc="-1" strike="noStrike">
              <a:latin typeface="Arial"/>
            </a:endParaRPr>
          </a:p>
        </p:txBody>
      </p:sp>
    </p:spTree>
  </p:cSld>
  <p:transition spd="slow">
    <p:dissolve/>
  </p:transition>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734" name="Group 1"/>
          <p:cNvGrpSpPr/>
          <p:nvPr/>
        </p:nvGrpSpPr>
        <p:grpSpPr>
          <a:xfrm>
            <a:off x="670680" y="1212480"/>
            <a:ext cx="3809160" cy="2621160"/>
            <a:chOff x="670680" y="1212480"/>
            <a:chExt cx="3809160" cy="2621160"/>
          </a:xfrm>
        </p:grpSpPr>
        <p:sp>
          <p:nvSpPr>
            <p:cNvPr id="735" name="CustomShape 2"/>
            <p:cNvSpPr/>
            <p:nvPr/>
          </p:nvSpPr>
          <p:spPr>
            <a:xfrm>
              <a:off x="1320840" y="253368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36" name="CustomShape 3"/>
            <p:cNvSpPr/>
            <p:nvPr/>
          </p:nvSpPr>
          <p:spPr>
            <a:xfrm>
              <a:off x="3977640" y="342252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37" name="CustomShape 4"/>
            <p:cNvSpPr/>
            <p:nvPr/>
          </p:nvSpPr>
          <p:spPr>
            <a:xfrm>
              <a:off x="1917720" y="202572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38" name="CustomShape 5"/>
            <p:cNvSpPr/>
            <p:nvPr/>
          </p:nvSpPr>
          <p:spPr>
            <a:xfrm>
              <a:off x="2616120" y="253368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39" name="CustomShape 6"/>
            <p:cNvSpPr/>
            <p:nvPr/>
          </p:nvSpPr>
          <p:spPr>
            <a:xfrm>
              <a:off x="3291840" y="253368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40" name="CustomShape 7"/>
            <p:cNvSpPr/>
            <p:nvPr/>
          </p:nvSpPr>
          <p:spPr>
            <a:xfrm>
              <a:off x="670680" y="1212480"/>
              <a:ext cx="41400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1</a:t>
              </a:r>
              <a:endParaRPr b="0" lang="es-ES" sz="4000" spc="-1" strike="noStrike">
                <a:latin typeface="Arial"/>
              </a:endParaRPr>
            </a:p>
          </p:txBody>
        </p:sp>
      </p:grpSp>
      <p:grpSp>
        <p:nvGrpSpPr>
          <p:cNvPr id="741" name="Group 8"/>
          <p:cNvGrpSpPr/>
          <p:nvPr/>
        </p:nvGrpSpPr>
        <p:grpSpPr>
          <a:xfrm>
            <a:off x="7292880" y="1326600"/>
            <a:ext cx="3836520" cy="2392920"/>
            <a:chOff x="7292880" y="1326600"/>
            <a:chExt cx="3836520" cy="2392920"/>
          </a:xfrm>
        </p:grpSpPr>
        <p:sp>
          <p:nvSpPr>
            <p:cNvPr id="742" name="CustomShape 9"/>
            <p:cNvSpPr/>
            <p:nvPr/>
          </p:nvSpPr>
          <p:spPr>
            <a:xfrm>
              <a:off x="8420040" y="33084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grpSp>
          <p:nvGrpSpPr>
            <p:cNvPr id="743" name="Group 10"/>
            <p:cNvGrpSpPr/>
            <p:nvPr/>
          </p:nvGrpSpPr>
          <p:grpSpPr>
            <a:xfrm>
              <a:off x="7467480" y="2502720"/>
              <a:ext cx="502200" cy="701640"/>
              <a:chOff x="7467480" y="2502720"/>
              <a:chExt cx="502200" cy="701640"/>
            </a:xfrm>
          </p:grpSpPr>
          <p:sp>
            <p:nvSpPr>
              <p:cNvPr id="744" name="CustomShape 11"/>
              <p:cNvSpPr/>
              <p:nvPr/>
            </p:nvSpPr>
            <p:spPr>
              <a:xfrm>
                <a:off x="7467480" y="26478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45" name="CustomShape 12"/>
              <p:cNvSpPr/>
              <p:nvPr/>
            </p:nvSpPr>
            <p:spPr>
              <a:xfrm>
                <a:off x="7541280" y="2502720"/>
                <a:ext cx="354960" cy="701640"/>
              </a:xfrm>
              <a:prstGeom prst="rect">
                <a:avLst/>
              </a:prstGeom>
              <a:noFill/>
              <a:ln w="12600">
                <a:noFill/>
              </a:ln>
            </p:spPr>
            <p:style>
              <a:lnRef idx="0"/>
              <a:fillRef idx="0"/>
              <a:effectRef idx="0"/>
              <a:fontRef idx="minor"/>
            </p:style>
            <p:txBody>
              <a:bodyPr lIns="45720" rIns="45720" anchor="ctr"/>
              <a:p>
                <a:pPr>
                  <a:lnSpc>
                    <a:spcPct val="100000"/>
                  </a:lnSpc>
                </a:pPr>
                <a:r>
                  <a:rPr b="0" lang="es-ES" sz="4000" spc="-1" strike="noStrike">
                    <a:solidFill>
                      <a:srgbClr val="000000"/>
                    </a:solidFill>
                    <a:latin typeface="Constantia"/>
                    <a:ea typeface="Constantia"/>
                  </a:rPr>
                  <a:t>v</a:t>
                </a:r>
                <a:endParaRPr b="0" lang="es-ES" sz="4000" spc="-1" strike="noStrike">
                  <a:latin typeface="Arial"/>
                </a:endParaRPr>
              </a:p>
            </p:txBody>
          </p:sp>
        </p:grpSp>
        <p:sp>
          <p:nvSpPr>
            <p:cNvPr id="746" name="CustomShape 13"/>
            <p:cNvSpPr/>
            <p:nvPr/>
          </p:nvSpPr>
          <p:spPr>
            <a:xfrm>
              <a:off x="10627200" y="213984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47" name="CustomShape 14"/>
            <p:cNvSpPr/>
            <p:nvPr/>
          </p:nvSpPr>
          <p:spPr>
            <a:xfrm>
              <a:off x="9182160" y="26478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48" name="CustomShape 15"/>
            <p:cNvSpPr/>
            <p:nvPr/>
          </p:nvSpPr>
          <p:spPr>
            <a:xfrm>
              <a:off x="9804240" y="26478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49" name="CustomShape 16"/>
            <p:cNvSpPr/>
            <p:nvPr/>
          </p:nvSpPr>
          <p:spPr>
            <a:xfrm>
              <a:off x="7292880" y="1326600"/>
              <a:ext cx="41400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2</a:t>
              </a:r>
              <a:endParaRPr b="0" lang="es-ES" sz="4000" spc="-1" strike="noStrike">
                <a:latin typeface="Arial"/>
              </a:endParaRPr>
            </a:p>
          </p:txBody>
        </p:sp>
      </p:grpSp>
      <p:grpSp>
        <p:nvGrpSpPr>
          <p:cNvPr id="750" name="Group 17"/>
          <p:cNvGrpSpPr/>
          <p:nvPr/>
        </p:nvGrpSpPr>
        <p:grpSpPr>
          <a:xfrm>
            <a:off x="505440" y="5911200"/>
            <a:ext cx="3772440" cy="1757880"/>
            <a:chOff x="505440" y="5911200"/>
            <a:chExt cx="3772440" cy="1757880"/>
          </a:xfrm>
        </p:grpSpPr>
        <p:sp>
          <p:nvSpPr>
            <p:cNvPr id="751" name="CustomShape 18"/>
            <p:cNvSpPr/>
            <p:nvPr/>
          </p:nvSpPr>
          <p:spPr>
            <a:xfrm>
              <a:off x="1118880" y="725796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52" name="CustomShape 19"/>
            <p:cNvSpPr/>
            <p:nvPr/>
          </p:nvSpPr>
          <p:spPr>
            <a:xfrm>
              <a:off x="3775680" y="67626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53" name="CustomShape 20"/>
            <p:cNvSpPr/>
            <p:nvPr/>
          </p:nvSpPr>
          <p:spPr>
            <a:xfrm>
              <a:off x="2414160" y="725796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54" name="CustomShape 21"/>
            <p:cNvSpPr/>
            <p:nvPr/>
          </p:nvSpPr>
          <p:spPr>
            <a:xfrm>
              <a:off x="1715760" y="67626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55" name="CustomShape 22"/>
            <p:cNvSpPr/>
            <p:nvPr/>
          </p:nvSpPr>
          <p:spPr>
            <a:xfrm>
              <a:off x="3089880" y="725796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56" name="CustomShape 23"/>
            <p:cNvSpPr/>
            <p:nvPr/>
          </p:nvSpPr>
          <p:spPr>
            <a:xfrm>
              <a:off x="505440" y="5911200"/>
              <a:ext cx="41400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3</a:t>
              </a:r>
              <a:endParaRPr b="0" lang="es-ES" sz="4000" spc="-1" strike="noStrike">
                <a:latin typeface="Arial"/>
              </a:endParaRPr>
            </a:p>
          </p:txBody>
        </p:sp>
      </p:grpSp>
      <p:grpSp>
        <p:nvGrpSpPr>
          <p:cNvPr id="757" name="Group 24"/>
          <p:cNvGrpSpPr/>
          <p:nvPr/>
        </p:nvGrpSpPr>
        <p:grpSpPr>
          <a:xfrm>
            <a:off x="7304760" y="5403240"/>
            <a:ext cx="3824640" cy="2520000"/>
            <a:chOff x="7304760" y="5403240"/>
            <a:chExt cx="3824640" cy="2520000"/>
          </a:xfrm>
        </p:grpSpPr>
        <p:sp>
          <p:nvSpPr>
            <p:cNvPr id="758" name="CustomShape 25"/>
            <p:cNvSpPr/>
            <p:nvPr/>
          </p:nvSpPr>
          <p:spPr>
            <a:xfrm>
              <a:off x="9273600" y="67500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59" name="CustomShape 26"/>
            <p:cNvSpPr/>
            <p:nvPr/>
          </p:nvSpPr>
          <p:spPr>
            <a:xfrm>
              <a:off x="8420040" y="625464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60" name="CustomShape 27"/>
            <p:cNvSpPr/>
            <p:nvPr/>
          </p:nvSpPr>
          <p:spPr>
            <a:xfrm>
              <a:off x="7467480" y="67500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61" name="CustomShape 28"/>
            <p:cNvSpPr/>
            <p:nvPr/>
          </p:nvSpPr>
          <p:spPr>
            <a:xfrm>
              <a:off x="9804240" y="751212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62" name="CustomShape 29"/>
            <p:cNvSpPr/>
            <p:nvPr/>
          </p:nvSpPr>
          <p:spPr>
            <a:xfrm>
              <a:off x="10627200" y="6750000"/>
              <a:ext cx="502200" cy="411120"/>
            </a:xfrm>
            <a:prstGeom prst="ellipse">
              <a:avLst/>
            </a:prstGeom>
            <a:solidFill>
              <a:srgbClr val="000000"/>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63" name="CustomShape 30"/>
            <p:cNvSpPr/>
            <p:nvPr/>
          </p:nvSpPr>
          <p:spPr>
            <a:xfrm>
              <a:off x="7304760" y="5403240"/>
              <a:ext cx="41400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Constantia"/>
                  <a:ea typeface="Constantia"/>
                </a:rPr>
                <a:t>4</a:t>
              </a:r>
              <a:endParaRPr b="0" lang="es-ES" sz="4000" spc="-1" strike="noStrike">
                <a:latin typeface="Arial"/>
              </a:endParaRPr>
            </a:p>
          </p:txBody>
        </p:sp>
      </p:grpSp>
      <p:sp>
        <p:nvSpPr>
          <p:cNvPr id="764" name="CustomShape 31"/>
          <p:cNvSpPr/>
          <p:nvPr/>
        </p:nvSpPr>
        <p:spPr>
          <a:xfrm>
            <a:off x="3467160" y="425160"/>
            <a:ext cx="4995360" cy="70128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u="sng">
                <a:solidFill>
                  <a:srgbClr val="ff2600"/>
                </a:solidFill>
                <a:uFillTx/>
                <a:latin typeface="Constantia"/>
                <a:ea typeface="Constantia"/>
              </a:rPr>
              <a:t>Hello everyone!!!</a:t>
            </a:r>
            <a:endParaRPr b="0" lang="es-ES" sz="4000" spc="-1" strike="noStrike">
              <a:latin typeface="Arial"/>
            </a:endParaRPr>
          </a:p>
        </p:txBody>
      </p:sp>
      <p:sp>
        <p:nvSpPr>
          <p:cNvPr id="765" name="CustomShape 32"/>
          <p:cNvSpPr/>
          <p:nvPr/>
        </p:nvSpPr>
        <p:spPr>
          <a:xfrm>
            <a:off x="3189240" y="8333280"/>
            <a:ext cx="9940680" cy="945000"/>
          </a:xfrm>
          <a:prstGeom prst="rect">
            <a:avLst/>
          </a:prstGeom>
          <a:noFill/>
          <a:ln w="12600">
            <a:noFill/>
          </a:ln>
        </p:spPr>
        <p:style>
          <a:lnRef idx="0"/>
          <a:fillRef idx="0"/>
          <a:effectRef idx="0"/>
          <a:fontRef idx="minor"/>
        </p:style>
        <p:txBody>
          <a:bodyPr wrap="none" lIns="45720" rIns="45720"/>
          <a:p>
            <a:pPr>
              <a:lnSpc>
                <a:spcPct val="100000"/>
              </a:lnSpc>
            </a:pPr>
            <a:r>
              <a:rPr b="1" lang="es-ES" sz="2800" spc="-1" strike="noStrike">
                <a:solidFill>
                  <a:srgbClr val="002060"/>
                </a:solidFill>
                <a:latin typeface="Constantia"/>
                <a:ea typeface="Constantia"/>
              </a:rPr>
              <a:t>Guess the following piece of music by its rhythm!</a:t>
            </a:r>
            <a:endParaRPr b="0" lang="es-ES" sz="2800" spc="-1" strike="noStrike">
              <a:latin typeface="Arial"/>
            </a:endParaRPr>
          </a:p>
          <a:p>
            <a:pPr>
              <a:lnSpc>
                <a:spcPct val="100000"/>
              </a:lnSpc>
            </a:pPr>
            <a:r>
              <a:rPr b="1" lang="es-ES" sz="2800" spc="-1" strike="noStrike">
                <a:solidFill>
                  <a:srgbClr val="002060"/>
                </a:solidFill>
                <a:latin typeface="Constantia"/>
                <a:ea typeface="Constantia"/>
              </a:rPr>
              <a:t>+ Rhytms game and lottery</a:t>
            </a:r>
            <a:endParaRPr b="0" lang="es-ES" sz="2800" spc="-1" strike="noStrike">
              <a:latin typeface="Arial"/>
            </a:endParaRPr>
          </a:p>
        </p:txBody>
      </p:sp>
    </p:spTree>
  </p:cSld>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6" name="CustomShape 1"/>
          <p:cNvSpPr/>
          <p:nvPr/>
        </p:nvSpPr>
        <p:spPr>
          <a:xfrm>
            <a:off x="287280" y="1662120"/>
            <a:ext cx="11358360" cy="1919520"/>
          </a:xfrm>
          <a:prstGeom prst="rect">
            <a:avLst/>
          </a:prstGeom>
          <a:noFill/>
          <a:ln w="12600">
            <a:noFill/>
          </a:ln>
        </p:spPr>
        <p:style>
          <a:lnRef idx="0"/>
          <a:fillRef idx="0"/>
          <a:effectRef idx="0"/>
          <a:fontRef idx="minor"/>
        </p:style>
        <p:txBody>
          <a:bodyPr lIns="45720" rIns="45720"/>
          <a:p>
            <a:pPr>
              <a:lnSpc>
                <a:spcPct val="100000"/>
              </a:lnSpc>
            </a:pPr>
            <a:r>
              <a:rPr b="1" i="1" lang="es-ES" sz="4000" spc="-1" strike="noStrike">
                <a:solidFill>
                  <a:srgbClr val="000000"/>
                </a:solidFill>
                <a:latin typeface="Helvetica Neue"/>
                <a:ea typeface="Helvetica Neue"/>
              </a:rPr>
              <a:t>Les Indes Galantes</a:t>
            </a:r>
            <a:r>
              <a:rPr b="0" lang="es-ES" sz="4000" spc="-1" strike="noStrike">
                <a:solidFill>
                  <a:srgbClr val="000000"/>
                </a:solidFill>
                <a:latin typeface="Helvetica Neue"/>
                <a:ea typeface="Helvetica Neue"/>
              </a:rPr>
              <a:t> (French: "The Amorous Indies") is an </a:t>
            </a:r>
            <a:r>
              <a:rPr b="0" lang="es-ES" sz="4000" spc="-1" strike="noStrike" u="sng">
                <a:solidFill>
                  <a:srgbClr val="0000ff"/>
                </a:solidFill>
                <a:uFillTx/>
                <a:latin typeface="Helvetica Neue"/>
                <a:ea typeface="Helvetica Neue"/>
                <a:hlinkClick r:id="rId1"/>
              </a:rPr>
              <a:t>opera</a:t>
            </a:r>
            <a:r>
              <a:rPr b="0" lang="es-ES" sz="4000" spc="-1" strike="noStrike">
                <a:solidFill>
                  <a:srgbClr val="000000"/>
                </a:solidFill>
                <a:latin typeface="Helvetica Neue"/>
                <a:ea typeface="Helvetica Neue"/>
              </a:rPr>
              <a:t> by </a:t>
            </a:r>
            <a:r>
              <a:rPr b="0" lang="es-ES" sz="4000" spc="-1" strike="noStrike" u="sng">
                <a:solidFill>
                  <a:srgbClr val="0000ff"/>
                </a:solidFill>
                <a:uFillTx/>
                <a:latin typeface="Helvetica Neue"/>
                <a:ea typeface="Helvetica Neue"/>
                <a:hlinkClick r:id="rId2"/>
              </a:rPr>
              <a:t>Jean-</a:t>
            </a:r>
            <a:r>
              <a:rPr b="0" lang="es-ES" sz="4000" spc="-1" strike="noStrike" u="sng">
                <a:solidFill>
                  <a:srgbClr val="0000ff"/>
                </a:solidFill>
                <a:uFillTx/>
                <a:latin typeface="Helvetica Neue"/>
                <a:ea typeface="Helvetica Neue"/>
                <a:hlinkClick r:id="rId3"/>
              </a:rPr>
              <a:t>Philippe</a:t>
            </a:r>
            <a:r>
              <a:rPr b="0" lang="es-ES" sz="4000" spc="-1" strike="noStrike" u="sng">
                <a:solidFill>
                  <a:srgbClr val="0000ff"/>
                </a:solidFill>
                <a:uFillTx/>
                <a:latin typeface="Helvetica Neue"/>
                <a:ea typeface="Helvetica Neue"/>
                <a:hlinkClick r:id="rId4"/>
              </a:rPr>
              <a:t> </a:t>
            </a:r>
            <a:r>
              <a:rPr b="0" lang="es-ES" sz="4000" spc="-1" strike="noStrike" u="sng">
                <a:solidFill>
                  <a:srgbClr val="0000ff"/>
                </a:solidFill>
                <a:uFillTx/>
                <a:latin typeface="Helvetica Neue"/>
                <a:ea typeface="Helvetica Neue"/>
                <a:hlinkClick r:id="rId5"/>
              </a:rPr>
              <a:t>Rameau</a:t>
            </a:r>
            <a:endParaRPr b="0" lang="es-ES" sz="4000" spc="-1" strike="noStrike">
              <a:latin typeface="Arial"/>
            </a:endParaRPr>
          </a:p>
        </p:txBody>
      </p:sp>
      <p:pic>
        <p:nvPicPr>
          <p:cNvPr id="767" name="Picture 2" descr=""/>
          <p:cNvPicPr/>
          <p:nvPr/>
        </p:nvPicPr>
        <p:blipFill>
          <a:blip r:embed="rId6"/>
          <a:stretch/>
        </p:blipFill>
        <p:spPr>
          <a:xfrm>
            <a:off x="644400" y="3448080"/>
            <a:ext cx="3971520" cy="5771880"/>
          </a:xfrm>
          <a:prstGeom prst="rect">
            <a:avLst/>
          </a:prstGeom>
          <a:ln>
            <a:noFill/>
          </a:ln>
        </p:spPr>
      </p:pic>
      <p:sp>
        <p:nvSpPr>
          <p:cNvPr id="768" name="CustomShape 2"/>
          <p:cNvSpPr/>
          <p:nvPr/>
        </p:nvSpPr>
        <p:spPr>
          <a:xfrm>
            <a:off x="5875920" y="4805280"/>
            <a:ext cx="3864240" cy="701280"/>
          </a:xfrm>
          <a:prstGeom prst="rect">
            <a:avLst/>
          </a:prstGeom>
          <a:noFill/>
          <a:ln w="12600">
            <a:noFill/>
          </a:ln>
        </p:spPr>
        <p:style>
          <a:lnRef idx="0"/>
          <a:fillRef idx="0"/>
          <a:effectRef idx="0"/>
          <a:fontRef idx="minor"/>
        </p:style>
        <p:txBody>
          <a:bodyPr wrap="none" lIns="45720" rIns="45720"/>
          <a:p>
            <a:pPr>
              <a:lnSpc>
                <a:spcPct val="100000"/>
              </a:lnSpc>
            </a:pPr>
            <a:r>
              <a:rPr b="0" lang="es-ES" sz="4000" spc="-1" strike="noStrike">
                <a:solidFill>
                  <a:srgbClr val="000000"/>
                </a:solidFill>
                <a:latin typeface="Helvetica Neue"/>
                <a:ea typeface="Helvetica Neue"/>
              </a:rPr>
              <a:t>“</a:t>
            </a:r>
            <a:r>
              <a:rPr b="0" lang="es-ES" sz="4000" spc="-1" strike="noStrike">
                <a:solidFill>
                  <a:srgbClr val="000000"/>
                </a:solidFill>
                <a:latin typeface="Helvetica Neue"/>
                <a:ea typeface="Helvetica Neue"/>
              </a:rPr>
              <a:t>The Savages”</a:t>
            </a:r>
            <a:endParaRPr b="0" lang="es-ES" sz="4000" spc="-1" strike="noStrike">
              <a:latin typeface="Arial"/>
            </a:endParaRPr>
          </a:p>
        </p:txBody>
      </p:sp>
      <p:sp>
        <p:nvSpPr>
          <p:cNvPr id="769" name="CustomShape 3"/>
          <p:cNvSpPr/>
          <p:nvPr/>
        </p:nvSpPr>
        <p:spPr>
          <a:xfrm>
            <a:off x="5502240" y="7020000"/>
            <a:ext cx="6501960" cy="699840"/>
          </a:xfrm>
          <a:prstGeom prst="rect">
            <a:avLst/>
          </a:prstGeom>
          <a:noFill/>
          <a:ln>
            <a:noFill/>
          </a:ln>
        </p:spPr>
        <p:style>
          <a:lnRef idx="0"/>
          <a:fillRef idx="0"/>
          <a:effectRef idx="0"/>
          <a:fontRef idx="minor"/>
        </p:style>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Music integrated with phonics:</a:t>
            </a:r>
            <a:endParaRPr b="0" lang="es-ES" sz="7100" spc="-1" strike="noStrike">
              <a:solidFill>
                <a:srgbClr val="000000"/>
              </a:solidFill>
              <a:latin typeface="Helvetica Neue"/>
            </a:endParaRPr>
          </a:p>
        </p:txBody>
      </p:sp>
      <p:sp>
        <p:nvSpPr>
          <p:cNvPr id="400" name="CustomShape 2"/>
          <p:cNvSpPr/>
          <p:nvPr/>
        </p:nvSpPr>
        <p:spPr>
          <a:xfrm>
            <a:off x="2144520" y="3662280"/>
            <a:ext cx="9429480" cy="3383640"/>
          </a:xfrm>
          <a:prstGeom prst="rect">
            <a:avLst/>
          </a:prstGeom>
          <a:noFill/>
          <a:ln w="12600">
            <a:noFill/>
          </a:ln>
        </p:spPr>
        <p:style>
          <a:lnRef idx="0"/>
          <a:fillRef idx="0"/>
          <a:effectRef idx="0"/>
          <a:fontRef idx="minor"/>
        </p:style>
        <p:txBody>
          <a:bodyPr lIns="45720" rIns="45720"/>
          <a:p>
            <a:pPr>
              <a:lnSpc>
                <a:spcPct val="100000"/>
              </a:lnSpc>
            </a:pPr>
            <a:r>
              <a:rPr b="1" lang="es-ES" sz="5400" spc="-1" strike="noStrike">
                <a:solidFill>
                  <a:srgbClr val="ff0000"/>
                </a:solidFill>
                <a:latin typeface="Calibri"/>
                <a:ea typeface="Calibri"/>
              </a:rPr>
              <a:t>Reinforcing the sounds that we don’t have in our mother tongue through songs, rhymes and games: “H” “R” “J” “TH” “SH”….</a:t>
            </a:r>
            <a:endParaRPr b="0" lang="es-ES" sz="5400" spc="-1" strike="noStrike">
              <a:latin typeface="Arial"/>
            </a:endParaRPr>
          </a:p>
        </p:txBody>
      </p:sp>
    </p:spTree>
  </p:cSld>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CustomShape 1"/>
          <p:cNvSpPr/>
          <p:nvPr/>
        </p:nvSpPr>
        <p:spPr>
          <a:xfrm>
            <a:off x="273960" y="4376880"/>
            <a:ext cx="12680280" cy="3139200"/>
          </a:xfrm>
          <a:prstGeom prst="rect">
            <a:avLst/>
          </a:prstGeom>
          <a:noFill/>
          <a:ln w="12600">
            <a:noFill/>
          </a:ln>
        </p:spPr>
        <p:style>
          <a:lnRef idx="0"/>
          <a:fillRef idx="0"/>
          <a:effectRef idx="0"/>
          <a:fontRef idx="minor"/>
        </p:style>
        <p:txBody>
          <a:bodyPr wrap="none" lIns="45720" rIns="45720"/>
          <a:p>
            <a:pPr marL="743040" indent="-742680">
              <a:lnSpc>
                <a:spcPct val="100000"/>
              </a:lnSpc>
            </a:pPr>
            <a:r>
              <a:rPr b="0" lang="es-ES" sz="4000" spc="-1" strike="noStrike">
                <a:solidFill>
                  <a:srgbClr val="000000"/>
                </a:solidFill>
                <a:latin typeface="Helvetica Neue"/>
                <a:ea typeface="Helvetica Neue"/>
              </a:rPr>
              <a:t>1.  A: Tap, tap, clap (I run – go!)</a:t>
            </a:r>
            <a:endParaRPr b="0" lang="es-ES" sz="4000" spc="-1" strike="noStrike">
              <a:latin typeface="Arial"/>
            </a:endParaRPr>
          </a:p>
          <a:p>
            <a:pPr marL="743040" indent="-742680">
              <a:lnSpc>
                <a:spcPct val="100000"/>
              </a:lnSpc>
            </a:pPr>
            <a:r>
              <a:rPr b="0" lang="es-ES" sz="4000" spc="-1" strike="noStrike">
                <a:solidFill>
                  <a:srgbClr val="000000"/>
                </a:solidFill>
                <a:latin typeface="Helvetica Neue"/>
                <a:ea typeface="Helvetica Neue"/>
              </a:rPr>
              <a:t>2.  B: Arms up and down + Feathers</a:t>
            </a:r>
            <a:endParaRPr b="0" lang="es-ES" sz="4000" spc="-1" strike="noStrike">
              <a:latin typeface="Arial"/>
            </a:endParaRPr>
          </a:p>
          <a:p>
            <a:pPr marL="743040" indent="-742680">
              <a:lnSpc>
                <a:spcPct val="100000"/>
              </a:lnSpc>
              <a:buClr>
                <a:srgbClr val="000000"/>
              </a:buClr>
              <a:buFont typeface="StarSymbol"/>
              <a:buAutoNum type="arabicPeriod" startAt="3"/>
            </a:pPr>
            <a:r>
              <a:rPr b="0" lang="es-ES" sz="4000" spc="-1" strike="noStrike">
                <a:solidFill>
                  <a:srgbClr val="000000"/>
                </a:solidFill>
                <a:latin typeface="Helvetica Neue"/>
                <a:ea typeface="Helvetica Neue"/>
              </a:rPr>
              <a:t>A:Tap, tap, clap.</a:t>
            </a:r>
            <a:endParaRPr b="0" lang="es-ES" sz="4000" spc="-1" strike="noStrike">
              <a:latin typeface="Arial"/>
            </a:endParaRPr>
          </a:p>
          <a:p>
            <a:pPr marL="743040" indent="-742680">
              <a:lnSpc>
                <a:spcPct val="100000"/>
              </a:lnSpc>
              <a:buClr>
                <a:srgbClr val="000000"/>
              </a:buClr>
              <a:buFont typeface="StarSymbol"/>
              <a:buAutoNum type="arabicPeriod" startAt="3"/>
            </a:pPr>
            <a:r>
              <a:rPr b="0" lang="es-ES" sz="4000" spc="-1" strike="noStrike">
                <a:solidFill>
                  <a:srgbClr val="000000"/>
                </a:solidFill>
                <a:latin typeface="Helvetica Neue"/>
                <a:ea typeface="Helvetica Neue"/>
              </a:rPr>
              <a:t>C: Wave your arms – Get a cloud from the sky!</a:t>
            </a:r>
            <a:endParaRPr b="0" lang="es-ES" sz="4000" spc="-1" strike="noStrike">
              <a:latin typeface="Arial"/>
            </a:endParaRPr>
          </a:p>
          <a:p>
            <a:pPr marL="743040" indent="-742680">
              <a:lnSpc>
                <a:spcPct val="100000"/>
              </a:lnSpc>
              <a:buClr>
                <a:srgbClr val="000000"/>
              </a:buClr>
              <a:buFont typeface="StarSymbol"/>
              <a:buAutoNum type="arabicPeriod" startAt="3"/>
            </a:pPr>
            <a:r>
              <a:rPr b="0" lang="es-ES" sz="4000" spc="-1" strike="noStrike">
                <a:solidFill>
                  <a:srgbClr val="000000"/>
                </a:solidFill>
                <a:latin typeface="Helvetica Neue"/>
                <a:ea typeface="Helvetica Neue"/>
              </a:rPr>
              <a:t>A: Tap, tap, clap.</a:t>
            </a:r>
            <a:endParaRPr b="0" lang="es-ES" sz="4000" spc="-1" strike="noStrike">
              <a:latin typeface="Arial"/>
            </a:endParaRPr>
          </a:p>
        </p:txBody>
      </p:sp>
      <p:sp>
        <p:nvSpPr>
          <p:cNvPr id="771" name="CustomShape 2"/>
          <p:cNvSpPr/>
          <p:nvPr/>
        </p:nvSpPr>
        <p:spPr>
          <a:xfrm>
            <a:off x="2181600" y="2305080"/>
            <a:ext cx="4503240" cy="914760"/>
          </a:xfrm>
          <a:prstGeom prst="rect">
            <a:avLst/>
          </a:prstGeom>
          <a:noFill/>
          <a:ln w="12600">
            <a:noFill/>
          </a:ln>
        </p:spPr>
        <p:style>
          <a:lnRef idx="0"/>
          <a:fillRef idx="0"/>
          <a:effectRef idx="0"/>
          <a:fontRef idx="minor"/>
        </p:style>
        <p:txBody>
          <a:bodyPr wrap="none" lIns="45720" rIns="45720"/>
          <a:p>
            <a:pPr>
              <a:lnSpc>
                <a:spcPct val="100000"/>
              </a:lnSpc>
            </a:pPr>
            <a:r>
              <a:rPr b="1" lang="es-ES" sz="5400" spc="-1" strike="noStrike">
                <a:solidFill>
                  <a:srgbClr val="ff0000"/>
                </a:solidFill>
                <a:latin typeface="Helvetica Neue"/>
                <a:ea typeface="Helvetica Neue"/>
              </a:rPr>
              <a:t>Fire Dance:</a:t>
            </a:r>
            <a:endParaRPr b="0" lang="es-ES" sz="5400" spc="-1" strike="noStrike">
              <a:latin typeface="Arial"/>
            </a:endParaRPr>
          </a:p>
        </p:txBody>
      </p:sp>
      <p:pic>
        <p:nvPicPr>
          <p:cNvPr id="772" name="Picture 2" descr=""/>
          <p:cNvPicPr/>
          <p:nvPr/>
        </p:nvPicPr>
        <p:blipFill>
          <a:blip r:embed="rId1"/>
          <a:stretch/>
        </p:blipFill>
        <p:spPr>
          <a:xfrm>
            <a:off x="7216920" y="733320"/>
            <a:ext cx="5140440" cy="3428640"/>
          </a:xfrm>
          <a:prstGeom prst="rect">
            <a:avLst/>
          </a:prstGeom>
          <a:ln>
            <a:noFill/>
          </a:ln>
        </p:spPr>
      </p:pic>
    </p:spTree>
  </p:cSld>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3" name="CustomShape 1"/>
          <p:cNvSpPr/>
          <p:nvPr/>
        </p:nvSpPr>
        <p:spPr>
          <a:xfrm>
            <a:off x="216000" y="2162160"/>
            <a:ext cx="12128760" cy="5576400"/>
          </a:xfrm>
          <a:prstGeom prst="rect">
            <a:avLst/>
          </a:prstGeom>
          <a:noFill/>
          <a:ln w="12600">
            <a:noFill/>
          </a:ln>
        </p:spPr>
        <p:style>
          <a:lnRef idx="0"/>
          <a:fillRef idx="0"/>
          <a:effectRef idx="0"/>
          <a:fontRef idx="minor"/>
        </p:style>
        <p:txBody>
          <a:bodyPr lIns="45720" rIns="45720"/>
          <a:p>
            <a:pPr>
              <a:lnSpc>
                <a:spcPct val="100000"/>
              </a:lnSpc>
            </a:pPr>
            <a:r>
              <a:rPr b="1" lang="es-ES" sz="4000" spc="-1" strike="noStrike">
                <a:solidFill>
                  <a:srgbClr val="000000"/>
                </a:solidFill>
                <a:latin typeface="Arial Nova"/>
                <a:ea typeface="Helvetica Neue"/>
              </a:rPr>
              <a:t>Once upon a time, two ships coming from Spain and France arrived somewhere in America. The Europeans fought with the Indians and finally won the battle, but afterwards they reached an agreement and they all celebrated the peace with the “Fire Dance”… </a:t>
            </a:r>
            <a:endParaRPr b="0" lang="es-ES" sz="4000" spc="-1" strike="noStrike">
              <a:latin typeface="Arial"/>
            </a:endParaRPr>
          </a:p>
          <a:p>
            <a:pPr>
              <a:lnSpc>
                <a:spcPct val="100000"/>
              </a:lnSpc>
            </a:pPr>
            <a:endParaRPr b="0" lang="es-ES" sz="4000" spc="-1" strike="noStrike">
              <a:latin typeface="Arial"/>
            </a:endParaRPr>
          </a:p>
          <a:p>
            <a:pPr>
              <a:lnSpc>
                <a:spcPct val="100000"/>
              </a:lnSpc>
            </a:pPr>
            <a:endParaRPr b="0" lang="es-ES" sz="4000" spc="-1" strike="noStrike">
              <a:latin typeface="Arial"/>
            </a:endParaRPr>
          </a:p>
        </p:txBody>
      </p:sp>
      <p:sp>
        <p:nvSpPr>
          <p:cNvPr id="774" name="CustomShape 2"/>
          <p:cNvSpPr/>
          <p:nvPr/>
        </p:nvSpPr>
        <p:spPr>
          <a:xfrm>
            <a:off x="1930320" y="6519960"/>
            <a:ext cx="6501960" cy="699840"/>
          </a:xfrm>
          <a:prstGeom prst="rect">
            <a:avLst/>
          </a:prstGeom>
          <a:noFill/>
          <a:ln>
            <a:noFill/>
          </a:ln>
        </p:spPr>
        <p:style>
          <a:lnRef idx="0"/>
          <a:fillRef idx="0"/>
          <a:effectRef idx="0"/>
          <a:fontRef idx="minor"/>
        </p:style>
      </p:sp>
    </p:spTree>
  </p:cSld>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CustomShape 1"/>
          <p:cNvSpPr/>
          <p:nvPr/>
        </p:nvSpPr>
        <p:spPr>
          <a:xfrm>
            <a:off x="716040" y="2376360"/>
            <a:ext cx="10572480" cy="8623800"/>
          </a:xfrm>
          <a:prstGeom prst="rect">
            <a:avLst/>
          </a:prstGeom>
          <a:noFill/>
          <a:ln w="12600">
            <a:noFill/>
          </a:ln>
        </p:spPr>
        <p:style>
          <a:lnRef idx="0"/>
          <a:fillRef idx="0"/>
          <a:effectRef idx="0"/>
          <a:fontRef idx="minor"/>
        </p:style>
        <p:txBody>
          <a:bodyPr lIns="45720" rIns="45720"/>
          <a:p>
            <a:pPr>
              <a:lnSpc>
                <a:spcPct val="100000"/>
              </a:lnSpc>
            </a:pPr>
            <a:r>
              <a:rPr b="1" lang="es-ES" sz="4000" spc="-1" strike="noStrike">
                <a:solidFill>
                  <a:srgbClr val="000000"/>
                </a:solidFill>
                <a:latin typeface="Arial Nova"/>
                <a:ea typeface="Helvetica Neue"/>
              </a:rPr>
              <a:t>…</a:t>
            </a:r>
            <a:r>
              <a:rPr b="1" lang="es-ES" sz="4000" spc="-1" strike="noStrike">
                <a:solidFill>
                  <a:srgbClr val="000000"/>
                </a:solidFill>
                <a:latin typeface="Arial Nova"/>
                <a:ea typeface="Helvetica Neue"/>
              </a:rPr>
              <a:t>However, Adario, a Native American, is in love with Zima, daughter of a native chief, but he fears the rivalry of the Spaniard Don Alvar and the Frenchman Damon. The Europeans plead with Zima for her love, but she says Damon is too fickle and Alvar is too jealous; she prefers the natural love shown by Adario and the couple vow to marry. The act ends with the Europeans joining the natives in the ceremony of peace (Chorus: </a:t>
            </a:r>
            <a:r>
              <a:rPr b="1" i="1" lang="es-ES" sz="4000" spc="-1" strike="noStrike">
                <a:solidFill>
                  <a:srgbClr val="000000"/>
                </a:solidFill>
                <a:latin typeface="Arial Nova"/>
                <a:ea typeface="Helvetica Neue"/>
              </a:rPr>
              <a:t>Forêts paisibles</a:t>
            </a:r>
            <a:r>
              <a:rPr b="1" lang="es-ES" sz="4000" spc="-1" strike="noStrike">
                <a:solidFill>
                  <a:srgbClr val="000000"/>
                </a:solidFill>
                <a:latin typeface="Arial Nova"/>
                <a:ea typeface="Helvetica Neue"/>
              </a:rPr>
              <a:t>).  </a:t>
            </a:r>
            <a:endParaRPr b="0" lang="es-ES" sz="4000" spc="-1" strike="noStrike">
              <a:latin typeface="Arial"/>
            </a:endParaRPr>
          </a:p>
        </p:txBody>
      </p:sp>
    </p:spTree>
  </p:cSld>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6" name="TextShape 1"/>
          <p:cNvSpPr txBox="1"/>
          <p:nvPr/>
        </p:nvSpPr>
        <p:spPr>
          <a:xfrm>
            <a:off x="650880" y="582480"/>
            <a:ext cx="11702520" cy="1433160"/>
          </a:xfrm>
          <a:prstGeom prst="rect">
            <a:avLst/>
          </a:prstGeom>
          <a:noFill/>
          <a:ln w="12600">
            <a:noFill/>
          </a:ln>
        </p:spPr>
        <p:txBody>
          <a:bodyPr lIns="61920" rIns="61920" tIns="61920" bIns="61920" anchor="b"/>
          <a:p>
            <a:pPr>
              <a:lnSpc>
                <a:spcPct val="100000"/>
              </a:lnSpc>
            </a:pPr>
            <a:r>
              <a:rPr b="0" lang="es-ES" sz="7100" spc="-1" strike="noStrike">
                <a:solidFill>
                  <a:srgbClr val="04617b"/>
                </a:solidFill>
                <a:latin typeface="Calibri"/>
                <a:ea typeface="Calibri"/>
              </a:rPr>
              <a:t>Inner hearing</a:t>
            </a:r>
            <a:endParaRPr b="0" lang="es-ES" sz="7100" spc="-1" strike="noStrike">
              <a:solidFill>
                <a:srgbClr val="000000"/>
              </a:solidFill>
              <a:latin typeface="Helvetica Neue"/>
            </a:endParaRPr>
          </a:p>
        </p:txBody>
      </p:sp>
      <p:sp>
        <p:nvSpPr>
          <p:cNvPr id="777" name="TextShape 2"/>
          <p:cNvSpPr txBox="1"/>
          <p:nvPr/>
        </p:nvSpPr>
        <p:spPr>
          <a:xfrm>
            <a:off x="0" y="2276640"/>
            <a:ext cx="6702120" cy="5851080"/>
          </a:xfrm>
          <a:prstGeom prst="rect">
            <a:avLst/>
          </a:prstGeom>
          <a:noFill/>
          <a:ln w="12600">
            <a:noFill/>
          </a:ln>
        </p:spPr>
        <p:txBody>
          <a:bodyPr lIns="61920" rIns="61920" tIns="61920" bIns="61920"/>
          <a:p>
            <a:pPr marL="335880" indent="-335520">
              <a:lnSpc>
                <a:spcPct val="100000"/>
              </a:lnSpc>
              <a:spcBef>
                <a:spcPts val="400"/>
              </a:spcBef>
            </a:pPr>
            <a:r>
              <a:rPr b="0" lang="es-ES" sz="3700" spc="-1" strike="noStrike">
                <a:solidFill>
                  <a:srgbClr val="000000"/>
                </a:solidFill>
                <a:latin typeface="Constantia"/>
                <a:ea typeface="Constantia"/>
              </a:rPr>
              <a:t>Examples of activities:</a:t>
            </a:r>
            <a:endParaRPr b="0" lang="es-ES" sz="3700" spc="-1" strike="noStrike">
              <a:solidFill>
                <a:srgbClr val="000000"/>
              </a:solidFill>
              <a:latin typeface="Constantia"/>
            </a:endParaRPr>
          </a:p>
          <a:p>
            <a:pPr lvl="1" marL="727920" indent="-279720">
              <a:lnSpc>
                <a:spcPct val="100000"/>
              </a:lnSpc>
              <a:spcBef>
                <a:spcPts val="300"/>
              </a:spcBef>
              <a:buClr>
                <a:srgbClr val="0f6fc6"/>
              </a:buClr>
              <a:buSzPct val="85000"/>
              <a:buFont typeface="Arial"/>
              <a:buChar char="•"/>
            </a:pPr>
            <a:r>
              <a:rPr b="0" lang="es-ES" sz="3200" spc="-1" strike="noStrike">
                <a:solidFill>
                  <a:srgbClr val="000000"/>
                </a:solidFill>
                <a:latin typeface="Calibri"/>
                <a:ea typeface="Calibri"/>
              </a:rPr>
              <a:t>Using the ‘thinking voice’ – children tap rhythm while ‘singing’ in their head </a:t>
            </a:r>
            <a:r>
              <a:rPr b="0" lang="es-ES" sz="3200" spc="-1" strike="noStrike">
                <a:solidFill>
                  <a:srgbClr val="ff2600"/>
                </a:solidFill>
                <a:latin typeface="Calibri"/>
                <a:ea typeface="Calibri"/>
              </a:rPr>
              <a:t>(Traffic light game - Radio game)</a:t>
            </a:r>
            <a:endParaRPr b="0" lang="es-ES" sz="3200" spc="-1" strike="noStrike">
              <a:solidFill>
                <a:srgbClr val="000000"/>
              </a:solidFill>
              <a:latin typeface="Constantia"/>
            </a:endParaRPr>
          </a:p>
          <a:p>
            <a:pPr lvl="1" marL="727920" indent="-279720">
              <a:lnSpc>
                <a:spcPct val="100000"/>
              </a:lnSpc>
              <a:spcBef>
                <a:spcPts val="300"/>
              </a:spcBef>
              <a:buClr>
                <a:srgbClr val="0f6fc6"/>
              </a:buClr>
              <a:buSzPct val="85000"/>
              <a:buFont typeface="Arial"/>
              <a:buChar char="•"/>
            </a:pPr>
            <a:r>
              <a:rPr b="0" lang="es-ES" sz="3200" spc="-1" strike="noStrike">
                <a:solidFill>
                  <a:srgbClr val="000000"/>
                </a:solidFill>
                <a:latin typeface="Calibri"/>
                <a:ea typeface="Calibri"/>
              </a:rPr>
              <a:t>Identifying a song from its rhythm alone</a:t>
            </a:r>
            <a:endParaRPr b="0" lang="es-ES" sz="3200" spc="-1" strike="noStrike">
              <a:solidFill>
                <a:srgbClr val="000000"/>
              </a:solidFill>
              <a:latin typeface="Constantia"/>
            </a:endParaRPr>
          </a:p>
          <a:p>
            <a:pPr lvl="1" marL="727920" indent="-279720">
              <a:lnSpc>
                <a:spcPct val="100000"/>
              </a:lnSpc>
              <a:spcBef>
                <a:spcPts val="300"/>
              </a:spcBef>
              <a:buClr>
                <a:srgbClr val="0f6fc6"/>
              </a:buClr>
              <a:buSzPct val="85000"/>
              <a:buFont typeface="Arial"/>
              <a:buChar char="•"/>
            </a:pPr>
            <a:r>
              <a:rPr b="0" lang="es-ES" sz="3200" spc="-1" strike="noStrike">
                <a:solidFill>
                  <a:srgbClr val="000000"/>
                </a:solidFill>
                <a:latin typeface="Calibri"/>
                <a:ea typeface="Calibri"/>
              </a:rPr>
              <a:t>Performing rhythm of </a:t>
            </a:r>
            <a:br/>
            <a:r>
              <a:rPr b="0" lang="es-ES" sz="3200" spc="-1" strike="noStrike">
                <a:solidFill>
                  <a:srgbClr val="000000"/>
                </a:solidFill>
                <a:latin typeface="Calibri"/>
                <a:ea typeface="Calibri"/>
              </a:rPr>
              <a:t>question-and-answer songs </a:t>
            </a:r>
            <a:br/>
            <a:r>
              <a:rPr b="0" lang="es-ES" sz="3200" spc="-1" strike="noStrike">
                <a:solidFill>
                  <a:srgbClr val="000000"/>
                </a:solidFill>
                <a:latin typeface="Calibri"/>
                <a:ea typeface="Calibri"/>
              </a:rPr>
              <a:t>in groups or pairs: </a:t>
            </a:r>
            <a:r>
              <a:rPr b="0" lang="es-ES" sz="3200" spc="-1" strike="noStrike">
                <a:solidFill>
                  <a:srgbClr val="ff2600"/>
                </a:solidFill>
                <a:latin typeface="Calibri"/>
                <a:ea typeface="Calibri"/>
              </a:rPr>
              <a:t>“Cuckoo” “Good Morning”</a:t>
            </a:r>
            <a:endParaRPr b="0" lang="es-ES" sz="3200" spc="-1" strike="noStrike">
              <a:solidFill>
                <a:srgbClr val="000000"/>
              </a:solidFill>
              <a:latin typeface="Constantia"/>
            </a:endParaRPr>
          </a:p>
        </p:txBody>
      </p:sp>
      <p:pic>
        <p:nvPicPr>
          <p:cNvPr id="778" name="Picture 4" descr=""/>
          <p:cNvPicPr/>
          <p:nvPr/>
        </p:nvPicPr>
        <p:blipFill>
          <a:blip r:embed="rId1"/>
          <a:stretch/>
        </p:blipFill>
        <p:spPr>
          <a:xfrm>
            <a:off x="7802640" y="3251160"/>
            <a:ext cx="4263840" cy="4005000"/>
          </a:xfrm>
          <a:prstGeom prst="rect">
            <a:avLst/>
          </a:prstGeom>
          <a:ln w="12600">
            <a:noFill/>
          </a:ln>
        </p:spPr>
      </p:pic>
    </p:spTree>
  </p:cSld>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ff2600"/>
                </a:solidFill>
                <a:latin typeface="Calibri"/>
                <a:ea typeface="Calibri"/>
              </a:rPr>
              <a:t>Yes, we can!</a:t>
            </a:r>
            <a:endParaRPr b="0" lang="es-ES" sz="7100" spc="-1" strike="noStrike">
              <a:solidFill>
                <a:srgbClr val="000000"/>
              </a:solidFill>
              <a:latin typeface="Helvetica Neue"/>
            </a:endParaRPr>
          </a:p>
        </p:txBody>
      </p:sp>
      <p:sp>
        <p:nvSpPr>
          <p:cNvPr id="780" name="TextShape 2"/>
          <p:cNvSpPr txBox="1"/>
          <p:nvPr/>
        </p:nvSpPr>
        <p:spPr>
          <a:xfrm rot="16200000">
            <a:off x="-943200" y="5893560"/>
            <a:ext cx="11703960" cy="6242040"/>
          </a:xfrm>
          <a:prstGeom prst="rect">
            <a:avLst/>
          </a:prstGeom>
          <a:noFill/>
          <a:ln w="12600">
            <a:noFill/>
          </a:ln>
        </p:spPr>
        <p:txBody>
          <a:bodyPr lIns="65160" rIns="65160" tIns="65160" bIns="65160" anchor="b"/>
          <a:p>
            <a:pPr marL="333720" indent="-234000">
              <a:lnSpc>
                <a:spcPct val="100000"/>
              </a:lnSpc>
              <a:spcBef>
                <a:spcPts val="201"/>
              </a:spcBef>
              <a:buClr>
                <a:srgbClr val="0bd0d9"/>
              </a:buClr>
              <a:buSzPct val="95000"/>
              <a:buFont typeface="Wingdings" charset="2"/>
              <a:buChar char=""/>
            </a:pPr>
            <a:r>
              <a:rPr b="0" lang="es-ES" sz="2400" spc="-1" strike="noStrike">
                <a:solidFill>
                  <a:srgbClr val="0433ff"/>
                </a:solidFill>
                <a:latin typeface="Constantia"/>
                <a:ea typeface="Constantia"/>
              </a:rPr>
              <a:t>Can you use your speaking voice?</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00000"/>
                </a:solidFill>
                <a:latin typeface="Constantia"/>
                <a:ea typeface="Constantia"/>
              </a:rPr>
              <a:t>Yes we can, yes we can.</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433ff"/>
                </a:solidFill>
                <a:latin typeface="Constantia"/>
                <a:ea typeface="Constantia"/>
              </a:rPr>
              <a:t>Can you use a louder voice?</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00000"/>
                </a:solidFill>
                <a:latin typeface="Constantia"/>
                <a:ea typeface="Constantia"/>
              </a:rPr>
              <a:t>Yes we can, yes we can.</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433ff"/>
                </a:solidFill>
                <a:latin typeface="Constantia"/>
                <a:ea typeface="Constantia"/>
              </a:rPr>
              <a:t>Can you use your whispering voice?</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00000"/>
                </a:solidFill>
                <a:latin typeface="Constantia"/>
                <a:ea typeface="Constantia"/>
              </a:rPr>
              <a:t>Yes we can, yes we can.</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433ff"/>
                </a:solidFill>
                <a:latin typeface="Constantia"/>
                <a:ea typeface="Constantia"/>
              </a:rPr>
              <a:t>Can you use your singing voice?</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00000"/>
                </a:solidFill>
                <a:latin typeface="Constantia"/>
                <a:ea typeface="Constantia"/>
              </a:rPr>
              <a:t>Yes we can, yes we can.</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433ff"/>
                </a:solidFill>
                <a:latin typeface="Constantia"/>
                <a:ea typeface="Constantia"/>
              </a:rPr>
              <a:t>Can you use your thinking voice?</a:t>
            </a: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000000"/>
                </a:solidFill>
                <a:latin typeface="Constantia"/>
                <a:ea typeface="Constantia"/>
              </a:rPr>
              <a:t>Yes we can, yes we can.</a:t>
            </a:r>
            <a:endParaRPr b="0" lang="es-ES" sz="2400" spc="-1" strike="noStrike">
              <a:solidFill>
                <a:srgbClr val="000000"/>
              </a:solidFill>
              <a:latin typeface="Constantia"/>
            </a:endParaRPr>
          </a:p>
          <a:p>
            <a:pPr>
              <a:lnSpc>
                <a:spcPct val="100000"/>
              </a:lnSpc>
              <a:spcBef>
                <a:spcPts val="201"/>
              </a:spcBef>
            </a:pPr>
            <a:endParaRPr b="0" lang="es-ES" sz="2400" spc="-1" strike="noStrike">
              <a:solidFill>
                <a:srgbClr val="000000"/>
              </a:solidFill>
              <a:latin typeface="Constantia"/>
            </a:endParaRPr>
          </a:p>
          <a:p>
            <a:pPr marL="333720" indent="-234000">
              <a:lnSpc>
                <a:spcPct val="100000"/>
              </a:lnSpc>
              <a:spcBef>
                <a:spcPts val="201"/>
              </a:spcBef>
              <a:buClr>
                <a:srgbClr val="0bd0d9"/>
              </a:buClr>
              <a:buSzPct val="95000"/>
              <a:buFont typeface="Wingdings" charset="2"/>
              <a:buChar char=""/>
            </a:pPr>
            <a:r>
              <a:rPr b="0" lang="es-ES" sz="2400" spc="-1" strike="noStrike">
                <a:solidFill>
                  <a:srgbClr val="ff2600"/>
                </a:solidFill>
                <a:latin typeface="Constantia"/>
                <a:ea typeface="Constantia"/>
              </a:rPr>
              <a:t>(Traffic light game - Radio game)</a:t>
            </a:r>
            <a:endParaRPr b="0" lang="es-ES" sz="2400" spc="-1" strike="noStrike">
              <a:solidFill>
                <a:srgbClr val="000000"/>
              </a:solidFill>
              <a:latin typeface="Constantia"/>
            </a:endParaRPr>
          </a:p>
        </p:txBody>
      </p:sp>
      <p:pic>
        <p:nvPicPr>
          <p:cNvPr id="781" name="Picture 8" descr=""/>
          <p:cNvPicPr/>
          <p:nvPr/>
        </p:nvPicPr>
        <p:blipFill>
          <a:blip r:embed="rId1"/>
          <a:stretch/>
        </p:blipFill>
        <p:spPr>
          <a:xfrm>
            <a:off x="7850160" y="1192320"/>
            <a:ext cx="4587480" cy="2504880"/>
          </a:xfrm>
          <a:prstGeom prst="rect">
            <a:avLst/>
          </a:prstGeom>
          <a:ln w="12600">
            <a:noFill/>
          </a:ln>
          <a:effectLst>
            <a:outerShdw blurRad="254000" dir="16200000" dist="127000" rotWithShape="0">
              <a:srgbClr val="000000">
                <a:alpha val="70000"/>
              </a:srgbClr>
            </a:outerShdw>
          </a:effectLst>
        </p:spPr>
      </p:pic>
    </p:spTree>
  </p:cSld>
  <p:transition spd="slow">
    <p:dissolve/>
  </p:transition>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	</a:t>
            </a:r>
            <a:r>
              <a:rPr b="0" lang="es-ES" sz="7100" spc="-1" strike="noStrike">
                <a:solidFill>
                  <a:srgbClr val="04617b"/>
                </a:solidFill>
                <a:latin typeface="Calibri"/>
                <a:ea typeface="Calibri"/>
              </a:rPr>
              <a:t>Dani Griffin</a:t>
            </a:r>
            <a:endParaRPr b="0" lang="es-ES" sz="7100" spc="-1" strike="noStrike">
              <a:solidFill>
                <a:srgbClr val="000000"/>
              </a:solidFill>
              <a:latin typeface="Helvetica Neue"/>
            </a:endParaRPr>
          </a:p>
        </p:txBody>
      </p:sp>
      <p:pic>
        <p:nvPicPr>
          <p:cNvPr id="783" name="Picture 2" descr=""/>
          <p:cNvPicPr/>
          <p:nvPr/>
        </p:nvPicPr>
        <p:blipFill>
          <a:blip r:embed="rId1"/>
          <a:stretch/>
        </p:blipFill>
        <p:spPr>
          <a:xfrm rot="19697400">
            <a:off x="896760" y="2695680"/>
            <a:ext cx="4051080" cy="2015640"/>
          </a:xfrm>
          <a:prstGeom prst="rect">
            <a:avLst/>
          </a:prstGeom>
          <a:ln w="12600">
            <a:noFill/>
          </a:ln>
        </p:spPr>
      </p:pic>
      <p:pic>
        <p:nvPicPr>
          <p:cNvPr id="784" name="Picture 3" descr=""/>
          <p:cNvPicPr/>
          <p:nvPr/>
        </p:nvPicPr>
        <p:blipFill>
          <a:blip r:embed="rId2"/>
          <a:stretch/>
        </p:blipFill>
        <p:spPr>
          <a:xfrm>
            <a:off x="3478320" y="4013280"/>
            <a:ext cx="7781400" cy="4238280"/>
          </a:xfrm>
          <a:prstGeom prst="rect">
            <a:avLst/>
          </a:prstGeom>
          <a:ln w="12600">
            <a:noFill/>
          </a:ln>
        </p:spPr>
      </p:pic>
    </p:spTree>
  </p:cSld>
  <p:transition spd="slow">
    <p:dissolve/>
  </p:transition>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5" name="TextShape 1"/>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ff2600"/>
                </a:solidFill>
                <a:latin typeface="Calibri"/>
                <a:ea typeface="Calibri"/>
              </a:rPr>
              <a:t>A Full Day (Dani Griffing)</a:t>
            </a:r>
            <a:endParaRPr b="0" lang="es-ES" sz="7100" spc="-1" strike="noStrike">
              <a:solidFill>
                <a:srgbClr val="000000"/>
              </a:solidFill>
              <a:latin typeface="Helvetica Neue"/>
            </a:endParaRPr>
          </a:p>
        </p:txBody>
      </p:sp>
      <p:sp>
        <p:nvSpPr>
          <p:cNvPr id="786" name="TextShape 2"/>
          <p:cNvSpPr txBox="1"/>
          <p:nvPr/>
        </p:nvSpPr>
        <p:spPr>
          <a:xfrm>
            <a:off x="650160" y="2752560"/>
            <a:ext cx="11703960" cy="6242040"/>
          </a:xfrm>
          <a:prstGeom prst="rect">
            <a:avLst/>
          </a:prstGeom>
          <a:noFill/>
          <a:ln w="12600">
            <a:noFill/>
          </a:ln>
        </p:spPr>
        <p:txBody>
          <a:bodyPr lIns="65160" rIns="65160" tIns="65160" bIns="65160"/>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Surf the web</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Climb a tree</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Ride a horse</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Play hide &amp;seek</a:t>
            </a:r>
            <a:endParaRPr b="0" lang="es-ES" sz="3300" spc="-1" strike="noStrike">
              <a:solidFill>
                <a:srgbClr val="000000"/>
              </a:solidFill>
              <a:latin typeface="Constantia"/>
            </a:endParaRPr>
          </a:p>
          <a:p>
            <a:pPr>
              <a:lnSpc>
                <a:spcPct val="100000"/>
              </a:lnSpc>
              <a:spcBef>
                <a:spcPts val="400"/>
              </a:spcBef>
            </a:pP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Do karate </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Eat some plums </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Take a photo</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Play the drums</a:t>
            </a:r>
            <a:endParaRPr b="0" lang="es-ES" sz="3300" spc="-1" strike="noStrike">
              <a:solidFill>
                <a:srgbClr val="000000"/>
              </a:solidFill>
              <a:latin typeface="Constantia"/>
            </a:endParaRPr>
          </a:p>
        </p:txBody>
      </p:sp>
      <p:sp>
        <p:nvSpPr>
          <p:cNvPr id="787" name="CustomShape 3"/>
          <p:cNvSpPr/>
          <p:nvPr/>
        </p:nvSpPr>
        <p:spPr>
          <a:xfrm>
            <a:off x="7340400" y="7689240"/>
            <a:ext cx="2823480" cy="70128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a:solidFill>
                  <a:srgbClr val="ff2600"/>
                </a:solidFill>
                <a:latin typeface="Constantia"/>
                <a:ea typeface="Constantia"/>
              </a:rPr>
              <a:t>Rhythms!</a:t>
            </a:r>
            <a:endParaRPr b="0" lang="es-ES" sz="4000" spc="-1" strike="noStrike">
              <a:latin typeface="Arial"/>
            </a:endParaRPr>
          </a:p>
        </p:txBody>
      </p:sp>
      <p:sp>
        <p:nvSpPr>
          <p:cNvPr id="788" name="CustomShape 4"/>
          <p:cNvSpPr/>
          <p:nvPr/>
        </p:nvSpPr>
        <p:spPr>
          <a:xfrm>
            <a:off x="4573800" y="7751160"/>
            <a:ext cx="2585160" cy="574560"/>
          </a:xfrm>
          <a:prstGeom prst="rightArrow">
            <a:avLst>
              <a:gd name="adj1" fmla="val 32000"/>
              <a:gd name="adj2" fmla="val 93775"/>
            </a:avLst>
          </a:prstGeom>
          <a:solidFill>
            <a:srgbClr val="ffffff"/>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89" name="CustomShape 5"/>
          <p:cNvSpPr/>
          <p:nvPr/>
        </p:nvSpPr>
        <p:spPr>
          <a:xfrm>
            <a:off x="8075160" y="2194560"/>
            <a:ext cx="2690640" cy="1997640"/>
          </a:xfrm>
          <a:custGeom>
            <a:avLst/>
            <a:gdLst/>
            <a:ahLst/>
            <a:rect l="l" t="t" r="r" b="b"/>
            <a:pathLst>
              <a:path w="21600" h="21600">
                <a:moveTo>
                  <a:pt x="1852" y="0"/>
                </a:moveTo>
                <a:lnTo>
                  <a:pt x="1741" y="850"/>
                </a:lnTo>
                <a:lnTo>
                  <a:pt x="3068" y="1166"/>
                </a:lnTo>
                <a:lnTo>
                  <a:pt x="3091" y="991"/>
                </a:lnTo>
                <a:lnTo>
                  <a:pt x="9557" y="2526"/>
                </a:lnTo>
                <a:lnTo>
                  <a:pt x="9534" y="2703"/>
                </a:lnTo>
                <a:lnTo>
                  <a:pt x="18559" y="4845"/>
                </a:lnTo>
                <a:lnTo>
                  <a:pt x="682" y="4845"/>
                </a:lnTo>
                <a:cubicBezTo>
                  <a:pt x="306" y="4845"/>
                  <a:pt x="0" y="5257"/>
                  <a:pt x="0" y="5764"/>
                </a:cubicBezTo>
                <a:lnTo>
                  <a:pt x="0" y="20684"/>
                </a:lnTo>
                <a:cubicBezTo>
                  <a:pt x="0" y="21191"/>
                  <a:pt x="306" y="21600"/>
                  <a:pt x="682" y="21600"/>
                </a:cubicBezTo>
                <a:lnTo>
                  <a:pt x="20918" y="21600"/>
                </a:lnTo>
                <a:cubicBezTo>
                  <a:pt x="21294" y="21600"/>
                  <a:pt x="21600" y="21191"/>
                  <a:pt x="21600" y="20684"/>
                </a:cubicBezTo>
                <a:lnTo>
                  <a:pt x="21600" y="5764"/>
                </a:lnTo>
                <a:cubicBezTo>
                  <a:pt x="21600" y="5257"/>
                  <a:pt x="21294" y="4845"/>
                  <a:pt x="20918" y="4845"/>
                </a:cubicBezTo>
                <a:lnTo>
                  <a:pt x="19723" y="4845"/>
                </a:lnTo>
                <a:lnTo>
                  <a:pt x="19800" y="4261"/>
                </a:lnTo>
                <a:lnTo>
                  <a:pt x="9645" y="1851"/>
                </a:lnTo>
                <a:lnTo>
                  <a:pt x="9623" y="2026"/>
                </a:lnTo>
                <a:lnTo>
                  <a:pt x="3157" y="491"/>
                </a:lnTo>
                <a:lnTo>
                  <a:pt x="3179" y="316"/>
                </a:lnTo>
                <a:lnTo>
                  <a:pt x="1852" y="0"/>
                </a:lnTo>
                <a:close/>
                <a:moveTo>
                  <a:pt x="6640" y="6523"/>
                </a:moveTo>
                <a:cubicBezTo>
                  <a:pt x="6861" y="6523"/>
                  <a:pt x="7042" y="6769"/>
                  <a:pt x="7042" y="7067"/>
                </a:cubicBezTo>
                <a:cubicBezTo>
                  <a:pt x="7042" y="7364"/>
                  <a:pt x="6862" y="7608"/>
                  <a:pt x="6638" y="7608"/>
                </a:cubicBezTo>
                <a:cubicBezTo>
                  <a:pt x="6417" y="7608"/>
                  <a:pt x="6238" y="7364"/>
                  <a:pt x="6238" y="7067"/>
                </a:cubicBezTo>
                <a:cubicBezTo>
                  <a:pt x="6238" y="6766"/>
                  <a:pt x="6417" y="6523"/>
                  <a:pt x="6640" y="6523"/>
                </a:cubicBezTo>
                <a:close/>
                <a:moveTo>
                  <a:pt x="16571" y="6582"/>
                </a:moveTo>
                <a:cubicBezTo>
                  <a:pt x="18510" y="6582"/>
                  <a:pt x="20082" y="8699"/>
                  <a:pt x="20082" y="11312"/>
                </a:cubicBezTo>
                <a:cubicBezTo>
                  <a:pt x="20082" y="13924"/>
                  <a:pt x="18510" y="16043"/>
                  <a:pt x="16571" y="16043"/>
                </a:cubicBezTo>
                <a:cubicBezTo>
                  <a:pt x="14631" y="16043"/>
                  <a:pt x="13057" y="13924"/>
                  <a:pt x="13057" y="11312"/>
                </a:cubicBezTo>
                <a:cubicBezTo>
                  <a:pt x="13057" y="8699"/>
                  <a:pt x="14631" y="6582"/>
                  <a:pt x="16571" y="6582"/>
                </a:cubicBezTo>
                <a:close/>
                <a:moveTo>
                  <a:pt x="5283" y="6819"/>
                </a:moveTo>
                <a:cubicBezTo>
                  <a:pt x="5439" y="6837"/>
                  <a:pt x="5579" y="6979"/>
                  <a:pt x="5630" y="7194"/>
                </a:cubicBezTo>
                <a:cubicBezTo>
                  <a:pt x="5699" y="7478"/>
                  <a:pt x="5582" y="7779"/>
                  <a:pt x="5370" y="7871"/>
                </a:cubicBezTo>
                <a:cubicBezTo>
                  <a:pt x="5330" y="7890"/>
                  <a:pt x="5289" y="7899"/>
                  <a:pt x="5249" y="7899"/>
                </a:cubicBezTo>
                <a:cubicBezTo>
                  <a:pt x="5078" y="7899"/>
                  <a:pt x="4920" y="7753"/>
                  <a:pt x="4864" y="7526"/>
                </a:cubicBezTo>
                <a:cubicBezTo>
                  <a:pt x="4796" y="7239"/>
                  <a:pt x="4913" y="6936"/>
                  <a:pt x="5124" y="6844"/>
                </a:cubicBezTo>
                <a:cubicBezTo>
                  <a:pt x="5177" y="6821"/>
                  <a:pt x="5231" y="6813"/>
                  <a:pt x="5283" y="6819"/>
                </a:cubicBezTo>
                <a:close/>
                <a:moveTo>
                  <a:pt x="7996" y="6821"/>
                </a:moveTo>
                <a:cubicBezTo>
                  <a:pt x="8048" y="6815"/>
                  <a:pt x="8102" y="6823"/>
                  <a:pt x="8154" y="6846"/>
                </a:cubicBezTo>
                <a:cubicBezTo>
                  <a:pt x="8366" y="6938"/>
                  <a:pt x="8481" y="7244"/>
                  <a:pt x="8413" y="7528"/>
                </a:cubicBezTo>
                <a:cubicBezTo>
                  <a:pt x="8356" y="7758"/>
                  <a:pt x="8200" y="7903"/>
                  <a:pt x="8031" y="7903"/>
                </a:cubicBezTo>
                <a:cubicBezTo>
                  <a:pt x="7989" y="7903"/>
                  <a:pt x="7946" y="7895"/>
                  <a:pt x="7906" y="7878"/>
                </a:cubicBezTo>
                <a:cubicBezTo>
                  <a:pt x="7693" y="7784"/>
                  <a:pt x="7580" y="7480"/>
                  <a:pt x="7648" y="7196"/>
                </a:cubicBezTo>
                <a:cubicBezTo>
                  <a:pt x="7701" y="6981"/>
                  <a:pt x="7840" y="6839"/>
                  <a:pt x="7996" y="6821"/>
                </a:cubicBezTo>
                <a:close/>
                <a:moveTo>
                  <a:pt x="4055" y="7683"/>
                </a:moveTo>
                <a:cubicBezTo>
                  <a:pt x="4157" y="7704"/>
                  <a:pt x="4252" y="7778"/>
                  <a:pt x="4317" y="7899"/>
                </a:cubicBezTo>
                <a:cubicBezTo>
                  <a:pt x="4448" y="8143"/>
                  <a:pt x="4408" y="8482"/>
                  <a:pt x="4229" y="8658"/>
                </a:cubicBezTo>
                <a:cubicBezTo>
                  <a:pt x="4157" y="8726"/>
                  <a:pt x="4074" y="8761"/>
                  <a:pt x="3991" y="8761"/>
                </a:cubicBezTo>
                <a:cubicBezTo>
                  <a:pt x="3868" y="8761"/>
                  <a:pt x="3744" y="8682"/>
                  <a:pt x="3665" y="8535"/>
                </a:cubicBezTo>
                <a:cubicBezTo>
                  <a:pt x="3535" y="8294"/>
                  <a:pt x="3575" y="7957"/>
                  <a:pt x="3756" y="7781"/>
                </a:cubicBezTo>
                <a:cubicBezTo>
                  <a:pt x="3846" y="7693"/>
                  <a:pt x="3954" y="7661"/>
                  <a:pt x="4055" y="7683"/>
                </a:cubicBezTo>
                <a:close/>
                <a:moveTo>
                  <a:pt x="9223" y="7690"/>
                </a:moveTo>
                <a:cubicBezTo>
                  <a:pt x="9325" y="7669"/>
                  <a:pt x="9431" y="7702"/>
                  <a:pt x="9520" y="7790"/>
                </a:cubicBezTo>
                <a:cubicBezTo>
                  <a:pt x="9699" y="7966"/>
                  <a:pt x="9741" y="8303"/>
                  <a:pt x="9610" y="8545"/>
                </a:cubicBezTo>
                <a:cubicBezTo>
                  <a:pt x="9531" y="8691"/>
                  <a:pt x="9409" y="8765"/>
                  <a:pt x="9284" y="8765"/>
                </a:cubicBezTo>
                <a:cubicBezTo>
                  <a:pt x="9201" y="8765"/>
                  <a:pt x="9118" y="8733"/>
                  <a:pt x="9046" y="8663"/>
                </a:cubicBezTo>
                <a:cubicBezTo>
                  <a:pt x="8867" y="8487"/>
                  <a:pt x="8829" y="8149"/>
                  <a:pt x="8960" y="7906"/>
                </a:cubicBezTo>
                <a:cubicBezTo>
                  <a:pt x="9025" y="7785"/>
                  <a:pt x="9122" y="7711"/>
                  <a:pt x="9223" y="7690"/>
                </a:cubicBezTo>
                <a:close/>
                <a:moveTo>
                  <a:pt x="6628" y="8399"/>
                </a:moveTo>
                <a:cubicBezTo>
                  <a:pt x="6852" y="8399"/>
                  <a:pt x="7030" y="8639"/>
                  <a:pt x="7030" y="8940"/>
                </a:cubicBezTo>
                <a:cubicBezTo>
                  <a:pt x="7032" y="9238"/>
                  <a:pt x="6851" y="9481"/>
                  <a:pt x="6630" y="9481"/>
                </a:cubicBezTo>
                <a:cubicBezTo>
                  <a:pt x="6407" y="9481"/>
                  <a:pt x="6228" y="9240"/>
                  <a:pt x="6226" y="8942"/>
                </a:cubicBezTo>
                <a:cubicBezTo>
                  <a:pt x="6226" y="8642"/>
                  <a:pt x="6405" y="8402"/>
                  <a:pt x="6628" y="8399"/>
                </a:cubicBezTo>
                <a:close/>
                <a:moveTo>
                  <a:pt x="7997" y="8811"/>
                </a:moveTo>
                <a:cubicBezTo>
                  <a:pt x="8050" y="8814"/>
                  <a:pt x="8101" y="8830"/>
                  <a:pt x="8151" y="8863"/>
                </a:cubicBezTo>
                <a:cubicBezTo>
                  <a:pt x="8352" y="8993"/>
                  <a:pt x="8437" y="9315"/>
                  <a:pt x="8340" y="9586"/>
                </a:cubicBezTo>
                <a:cubicBezTo>
                  <a:pt x="8270" y="9778"/>
                  <a:pt x="8128" y="9893"/>
                  <a:pt x="7977" y="9893"/>
                </a:cubicBezTo>
                <a:cubicBezTo>
                  <a:pt x="7919" y="9893"/>
                  <a:pt x="7860" y="9876"/>
                  <a:pt x="7803" y="9838"/>
                </a:cubicBezTo>
                <a:cubicBezTo>
                  <a:pt x="7602" y="9708"/>
                  <a:pt x="7518" y="9386"/>
                  <a:pt x="7614" y="9115"/>
                </a:cubicBezTo>
                <a:cubicBezTo>
                  <a:pt x="7687" y="8914"/>
                  <a:pt x="7841" y="8800"/>
                  <a:pt x="7997" y="8811"/>
                </a:cubicBezTo>
                <a:close/>
                <a:moveTo>
                  <a:pt x="5259" y="8817"/>
                </a:moveTo>
                <a:cubicBezTo>
                  <a:pt x="5416" y="8806"/>
                  <a:pt x="5568" y="8921"/>
                  <a:pt x="5642" y="9122"/>
                </a:cubicBezTo>
                <a:cubicBezTo>
                  <a:pt x="5739" y="9393"/>
                  <a:pt x="5656" y="9715"/>
                  <a:pt x="5455" y="9847"/>
                </a:cubicBezTo>
                <a:cubicBezTo>
                  <a:pt x="5399" y="9883"/>
                  <a:pt x="5339" y="9900"/>
                  <a:pt x="5281" y="9900"/>
                </a:cubicBezTo>
                <a:cubicBezTo>
                  <a:pt x="5132" y="9900"/>
                  <a:pt x="4986" y="9787"/>
                  <a:pt x="4918" y="9595"/>
                </a:cubicBezTo>
                <a:cubicBezTo>
                  <a:pt x="4822" y="9327"/>
                  <a:pt x="4905" y="9002"/>
                  <a:pt x="5104" y="8872"/>
                </a:cubicBezTo>
                <a:cubicBezTo>
                  <a:pt x="5154" y="8839"/>
                  <a:pt x="5207" y="8821"/>
                  <a:pt x="5259" y="8817"/>
                </a:cubicBezTo>
                <a:close/>
                <a:moveTo>
                  <a:pt x="2933" y="9022"/>
                </a:moveTo>
                <a:cubicBezTo>
                  <a:pt x="3034" y="9001"/>
                  <a:pt x="3142" y="9034"/>
                  <a:pt x="3231" y="9122"/>
                </a:cubicBezTo>
                <a:cubicBezTo>
                  <a:pt x="3410" y="9298"/>
                  <a:pt x="3452" y="9636"/>
                  <a:pt x="3321" y="9877"/>
                </a:cubicBezTo>
                <a:cubicBezTo>
                  <a:pt x="3242" y="10023"/>
                  <a:pt x="3120" y="10097"/>
                  <a:pt x="2995" y="10097"/>
                </a:cubicBezTo>
                <a:cubicBezTo>
                  <a:pt x="2913" y="10097"/>
                  <a:pt x="2829" y="10065"/>
                  <a:pt x="2757" y="9995"/>
                </a:cubicBezTo>
                <a:cubicBezTo>
                  <a:pt x="2578" y="9819"/>
                  <a:pt x="2538" y="9482"/>
                  <a:pt x="2671" y="9238"/>
                </a:cubicBezTo>
                <a:cubicBezTo>
                  <a:pt x="2736" y="9118"/>
                  <a:pt x="2831" y="9043"/>
                  <a:pt x="2933" y="9022"/>
                </a:cubicBezTo>
                <a:close/>
                <a:moveTo>
                  <a:pt x="10342" y="9033"/>
                </a:moveTo>
                <a:cubicBezTo>
                  <a:pt x="10444" y="9055"/>
                  <a:pt x="10539" y="9127"/>
                  <a:pt x="10604" y="9247"/>
                </a:cubicBezTo>
                <a:cubicBezTo>
                  <a:pt x="10735" y="9488"/>
                  <a:pt x="10695" y="9830"/>
                  <a:pt x="10516" y="10006"/>
                </a:cubicBezTo>
                <a:cubicBezTo>
                  <a:pt x="10444" y="10074"/>
                  <a:pt x="10362" y="10109"/>
                  <a:pt x="10282" y="10109"/>
                </a:cubicBezTo>
                <a:cubicBezTo>
                  <a:pt x="10157" y="10109"/>
                  <a:pt x="10035" y="10032"/>
                  <a:pt x="9954" y="9888"/>
                </a:cubicBezTo>
                <a:cubicBezTo>
                  <a:pt x="9826" y="9644"/>
                  <a:pt x="9863" y="9305"/>
                  <a:pt x="10044" y="9129"/>
                </a:cubicBezTo>
                <a:cubicBezTo>
                  <a:pt x="10133" y="9041"/>
                  <a:pt x="10241" y="9012"/>
                  <a:pt x="10342" y="9033"/>
                </a:cubicBezTo>
                <a:close/>
                <a:moveTo>
                  <a:pt x="9105" y="9972"/>
                </a:moveTo>
                <a:cubicBezTo>
                  <a:pt x="9207" y="9988"/>
                  <a:pt x="9306" y="10056"/>
                  <a:pt x="9377" y="10172"/>
                </a:cubicBezTo>
                <a:cubicBezTo>
                  <a:pt x="9516" y="10405"/>
                  <a:pt x="9487" y="10745"/>
                  <a:pt x="9314" y="10932"/>
                </a:cubicBezTo>
                <a:cubicBezTo>
                  <a:pt x="9240" y="11013"/>
                  <a:pt x="9151" y="11052"/>
                  <a:pt x="9063" y="11052"/>
                </a:cubicBezTo>
                <a:cubicBezTo>
                  <a:pt x="8944" y="11052"/>
                  <a:pt x="8827" y="10985"/>
                  <a:pt x="8749" y="10852"/>
                </a:cubicBezTo>
                <a:cubicBezTo>
                  <a:pt x="8608" y="10617"/>
                  <a:pt x="8637" y="10278"/>
                  <a:pt x="8810" y="10088"/>
                </a:cubicBezTo>
                <a:cubicBezTo>
                  <a:pt x="8896" y="9995"/>
                  <a:pt x="9002" y="9957"/>
                  <a:pt x="9105" y="9972"/>
                </a:cubicBezTo>
                <a:close/>
                <a:moveTo>
                  <a:pt x="4155" y="9986"/>
                </a:moveTo>
                <a:cubicBezTo>
                  <a:pt x="4257" y="9971"/>
                  <a:pt x="4364" y="10008"/>
                  <a:pt x="4450" y="10102"/>
                </a:cubicBezTo>
                <a:cubicBezTo>
                  <a:pt x="4625" y="10286"/>
                  <a:pt x="4653" y="10626"/>
                  <a:pt x="4514" y="10861"/>
                </a:cubicBezTo>
                <a:cubicBezTo>
                  <a:pt x="4436" y="10994"/>
                  <a:pt x="4317" y="11066"/>
                  <a:pt x="4200" y="11066"/>
                </a:cubicBezTo>
                <a:cubicBezTo>
                  <a:pt x="4112" y="11066"/>
                  <a:pt x="4023" y="11027"/>
                  <a:pt x="3949" y="10946"/>
                </a:cubicBezTo>
                <a:cubicBezTo>
                  <a:pt x="3776" y="10761"/>
                  <a:pt x="3746" y="10422"/>
                  <a:pt x="3885" y="10186"/>
                </a:cubicBezTo>
                <a:cubicBezTo>
                  <a:pt x="3954" y="10070"/>
                  <a:pt x="4053" y="10001"/>
                  <a:pt x="4155" y="9986"/>
                </a:cubicBezTo>
                <a:close/>
                <a:moveTo>
                  <a:pt x="6628" y="10275"/>
                </a:moveTo>
                <a:cubicBezTo>
                  <a:pt x="6852" y="10272"/>
                  <a:pt x="7032" y="10516"/>
                  <a:pt x="7032" y="10814"/>
                </a:cubicBezTo>
                <a:cubicBezTo>
                  <a:pt x="7032" y="11114"/>
                  <a:pt x="6853" y="11357"/>
                  <a:pt x="6630" y="11357"/>
                </a:cubicBezTo>
                <a:cubicBezTo>
                  <a:pt x="6409" y="11357"/>
                  <a:pt x="6228" y="11117"/>
                  <a:pt x="6228" y="10816"/>
                </a:cubicBezTo>
                <a:cubicBezTo>
                  <a:pt x="6228" y="10518"/>
                  <a:pt x="6407" y="10275"/>
                  <a:pt x="6628" y="10275"/>
                </a:cubicBezTo>
                <a:close/>
                <a:moveTo>
                  <a:pt x="2320" y="10707"/>
                </a:moveTo>
                <a:cubicBezTo>
                  <a:pt x="2372" y="10701"/>
                  <a:pt x="2426" y="10708"/>
                  <a:pt x="2478" y="10732"/>
                </a:cubicBezTo>
                <a:cubicBezTo>
                  <a:pt x="2689" y="10824"/>
                  <a:pt x="2803" y="11130"/>
                  <a:pt x="2735" y="11414"/>
                </a:cubicBezTo>
                <a:cubicBezTo>
                  <a:pt x="2679" y="11641"/>
                  <a:pt x="2522" y="11789"/>
                  <a:pt x="2353" y="11789"/>
                </a:cubicBezTo>
                <a:cubicBezTo>
                  <a:pt x="2311" y="11789"/>
                  <a:pt x="2269" y="11781"/>
                  <a:pt x="2229" y="11762"/>
                </a:cubicBezTo>
                <a:cubicBezTo>
                  <a:pt x="2017" y="11670"/>
                  <a:pt x="1900" y="11364"/>
                  <a:pt x="1970" y="11080"/>
                </a:cubicBezTo>
                <a:cubicBezTo>
                  <a:pt x="2021" y="10866"/>
                  <a:pt x="2164" y="10724"/>
                  <a:pt x="2320" y="10707"/>
                </a:cubicBezTo>
                <a:close/>
                <a:moveTo>
                  <a:pt x="10955" y="10718"/>
                </a:moveTo>
                <a:cubicBezTo>
                  <a:pt x="11111" y="10736"/>
                  <a:pt x="11252" y="10875"/>
                  <a:pt x="11303" y="11089"/>
                </a:cubicBezTo>
                <a:cubicBezTo>
                  <a:pt x="11372" y="11373"/>
                  <a:pt x="11254" y="11679"/>
                  <a:pt x="11043" y="11771"/>
                </a:cubicBezTo>
                <a:cubicBezTo>
                  <a:pt x="11003" y="11790"/>
                  <a:pt x="10960" y="11798"/>
                  <a:pt x="10918" y="11798"/>
                </a:cubicBezTo>
                <a:cubicBezTo>
                  <a:pt x="10749" y="11798"/>
                  <a:pt x="10593" y="11653"/>
                  <a:pt x="10537" y="11425"/>
                </a:cubicBezTo>
                <a:cubicBezTo>
                  <a:pt x="10468" y="11138"/>
                  <a:pt x="10585" y="10835"/>
                  <a:pt x="10797" y="10743"/>
                </a:cubicBezTo>
                <a:cubicBezTo>
                  <a:pt x="10849" y="10719"/>
                  <a:pt x="10903" y="10712"/>
                  <a:pt x="10955" y="10718"/>
                </a:cubicBezTo>
                <a:close/>
                <a:moveTo>
                  <a:pt x="7844" y="10948"/>
                </a:moveTo>
                <a:cubicBezTo>
                  <a:pt x="7947" y="10947"/>
                  <a:pt x="8050" y="10998"/>
                  <a:pt x="8129" y="11102"/>
                </a:cubicBezTo>
                <a:cubicBezTo>
                  <a:pt x="8286" y="11314"/>
                  <a:pt x="8287" y="11657"/>
                  <a:pt x="8133" y="11869"/>
                </a:cubicBezTo>
                <a:cubicBezTo>
                  <a:pt x="8052" y="11977"/>
                  <a:pt x="7948" y="12030"/>
                  <a:pt x="7845" y="12030"/>
                </a:cubicBezTo>
                <a:cubicBezTo>
                  <a:pt x="7743" y="12030"/>
                  <a:pt x="7642" y="11977"/>
                  <a:pt x="7564" y="11871"/>
                </a:cubicBezTo>
                <a:cubicBezTo>
                  <a:pt x="7405" y="11660"/>
                  <a:pt x="7403" y="11319"/>
                  <a:pt x="7560" y="11105"/>
                </a:cubicBezTo>
                <a:cubicBezTo>
                  <a:pt x="7639" y="10999"/>
                  <a:pt x="7741" y="10948"/>
                  <a:pt x="7844" y="10948"/>
                </a:cubicBezTo>
                <a:close/>
                <a:moveTo>
                  <a:pt x="5416" y="10957"/>
                </a:moveTo>
                <a:cubicBezTo>
                  <a:pt x="5519" y="10957"/>
                  <a:pt x="5623" y="11008"/>
                  <a:pt x="5701" y="11114"/>
                </a:cubicBezTo>
                <a:cubicBezTo>
                  <a:pt x="5858" y="11325"/>
                  <a:pt x="5860" y="11669"/>
                  <a:pt x="5703" y="11880"/>
                </a:cubicBezTo>
                <a:cubicBezTo>
                  <a:pt x="5623" y="11986"/>
                  <a:pt x="5520" y="12039"/>
                  <a:pt x="5418" y="12039"/>
                </a:cubicBezTo>
                <a:cubicBezTo>
                  <a:pt x="5315" y="12039"/>
                  <a:pt x="5213" y="11985"/>
                  <a:pt x="5134" y="11882"/>
                </a:cubicBezTo>
                <a:cubicBezTo>
                  <a:pt x="4975" y="11671"/>
                  <a:pt x="4976" y="11327"/>
                  <a:pt x="5132" y="11116"/>
                </a:cubicBezTo>
                <a:cubicBezTo>
                  <a:pt x="5211" y="11009"/>
                  <a:pt x="5313" y="10957"/>
                  <a:pt x="5416" y="10957"/>
                </a:cubicBezTo>
                <a:close/>
                <a:moveTo>
                  <a:pt x="9735" y="11653"/>
                </a:moveTo>
                <a:cubicBezTo>
                  <a:pt x="9889" y="11689"/>
                  <a:pt x="10019" y="11847"/>
                  <a:pt x="10057" y="12064"/>
                </a:cubicBezTo>
                <a:cubicBezTo>
                  <a:pt x="10107" y="12357"/>
                  <a:pt x="9973" y="12647"/>
                  <a:pt x="9758" y="12714"/>
                </a:cubicBezTo>
                <a:cubicBezTo>
                  <a:pt x="9726" y="12725"/>
                  <a:pt x="9696" y="12728"/>
                  <a:pt x="9665" y="12728"/>
                </a:cubicBezTo>
                <a:cubicBezTo>
                  <a:pt x="9482" y="12728"/>
                  <a:pt x="9318" y="12559"/>
                  <a:pt x="9275" y="12307"/>
                </a:cubicBezTo>
                <a:cubicBezTo>
                  <a:pt x="9225" y="12018"/>
                  <a:pt x="9361" y="11725"/>
                  <a:pt x="9576" y="11657"/>
                </a:cubicBezTo>
                <a:cubicBezTo>
                  <a:pt x="9630" y="11640"/>
                  <a:pt x="9683" y="11640"/>
                  <a:pt x="9735" y="11653"/>
                </a:cubicBezTo>
                <a:close/>
                <a:moveTo>
                  <a:pt x="3529" y="11671"/>
                </a:moveTo>
                <a:cubicBezTo>
                  <a:pt x="3580" y="11658"/>
                  <a:pt x="3635" y="11659"/>
                  <a:pt x="3689" y="11675"/>
                </a:cubicBezTo>
                <a:cubicBezTo>
                  <a:pt x="3906" y="11743"/>
                  <a:pt x="4041" y="12031"/>
                  <a:pt x="3991" y="12321"/>
                </a:cubicBezTo>
                <a:cubicBezTo>
                  <a:pt x="3949" y="12573"/>
                  <a:pt x="3784" y="12744"/>
                  <a:pt x="3599" y="12744"/>
                </a:cubicBezTo>
                <a:cubicBezTo>
                  <a:pt x="3571" y="12744"/>
                  <a:pt x="3542" y="12741"/>
                  <a:pt x="3512" y="12730"/>
                </a:cubicBezTo>
                <a:cubicBezTo>
                  <a:pt x="3295" y="12665"/>
                  <a:pt x="3159" y="12375"/>
                  <a:pt x="3208" y="12082"/>
                </a:cubicBezTo>
                <a:cubicBezTo>
                  <a:pt x="3244" y="11863"/>
                  <a:pt x="3374" y="11708"/>
                  <a:pt x="3529" y="11671"/>
                </a:cubicBezTo>
                <a:close/>
                <a:moveTo>
                  <a:pt x="2132" y="12576"/>
                </a:moveTo>
                <a:cubicBezTo>
                  <a:pt x="2353" y="12579"/>
                  <a:pt x="2534" y="12821"/>
                  <a:pt x="2532" y="13121"/>
                </a:cubicBezTo>
                <a:cubicBezTo>
                  <a:pt x="2532" y="13419"/>
                  <a:pt x="2354" y="13660"/>
                  <a:pt x="2131" y="13660"/>
                </a:cubicBezTo>
                <a:cubicBezTo>
                  <a:pt x="1909" y="13660"/>
                  <a:pt x="1729" y="13415"/>
                  <a:pt x="1730" y="13117"/>
                </a:cubicBezTo>
                <a:cubicBezTo>
                  <a:pt x="1730" y="12816"/>
                  <a:pt x="1909" y="12576"/>
                  <a:pt x="2132" y="12576"/>
                </a:cubicBezTo>
                <a:close/>
                <a:moveTo>
                  <a:pt x="8354" y="12578"/>
                </a:moveTo>
                <a:cubicBezTo>
                  <a:pt x="8575" y="12578"/>
                  <a:pt x="8755" y="12819"/>
                  <a:pt x="8755" y="13117"/>
                </a:cubicBezTo>
                <a:cubicBezTo>
                  <a:pt x="8757" y="13418"/>
                  <a:pt x="8579" y="13663"/>
                  <a:pt x="8355" y="13663"/>
                </a:cubicBezTo>
                <a:cubicBezTo>
                  <a:pt x="8355" y="13663"/>
                  <a:pt x="8356" y="13663"/>
                  <a:pt x="8354" y="13663"/>
                </a:cubicBezTo>
                <a:cubicBezTo>
                  <a:pt x="8133" y="13663"/>
                  <a:pt x="7954" y="13422"/>
                  <a:pt x="7954" y="13124"/>
                </a:cubicBezTo>
                <a:cubicBezTo>
                  <a:pt x="7951" y="12823"/>
                  <a:pt x="8131" y="12578"/>
                  <a:pt x="8354" y="12578"/>
                </a:cubicBezTo>
                <a:close/>
                <a:moveTo>
                  <a:pt x="6633" y="12589"/>
                </a:moveTo>
                <a:cubicBezTo>
                  <a:pt x="6856" y="12587"/>
                  <a:pt x="7035" y="12830"/>
                  <a:pt x="7037" y="13128"/>
                </a:cubicBezTo>
                <a:cubicBezTo>
                  <a:pt x="7037" y="13429"/>
                  <a:pt x="6858" y="13672"/>
                  <a:pt x="6635" y="13672"/>
                </a:cubicBezTo>
                <a:cubicBezTo>
                  <a:pt x="6412" y="13672"/>
                  <a:pt x="6233" y="13431"/>
                  <a:pt x="6233" y="13131"/>
                </a:cubicBezTo>
                <a:cubicBezTo>
                  <a:pt x="6231" y="12833"/>
                  <a:pt x="6412" y="12589"/>
                  <a:pt x="6633" y="12589"/>
                </a:cubicBezTo>
                <a:close/>
                <a:moveTo>
                  <a:pt x="11138" y="12589"/>
                </a:moveTo>
                <a:cubicBezTo>
                  <a:pt x="11361" y="12589"/>
                  <a:pt x="11541" y="12830"/>
                  <a:pt x="11541" y="13131"/>
                </a:cubicBezTo>
                <a:cubicBezTo>
                  <a:pt x="11541" y="13133"/>
                  <a:pt x="11541" y="13139"/>
                  <a:pt x="11541" y="13142"/>
                </a:cubicBezTo>
                <a:cubicBezTo>
                  <a:pt x="11541" y="13147"/>
                  <a:pt x="11541" y="13152"/>
                  <a:pt x="11541" y="13158"/>
                </a:cubicBezTo>
                <a:cubicBezTo>
                  <a:pt x="11539" y="13456"/>
                  <a:pt x="11359" y="13697"/>
                  <a:pt x="11138" y="13697"/>
                </a:cubicBezTo>
                <a:cubicBezTo>
                  <a:pt x="10914" y="13694"/>
                  <a:pt x="10735" y="13454"/>
                  <a:pt x="10738" y="13153"/>
                </a:cubicBezTo>
                <a:cubicBezTo>
                  <a:pt x="10738" y="13150"/>
                  <a:pt x="10738" y="13147"/>
                  <a:pt x="10738" y="13142"/>
                </a:cubicBezTo>
                <a:cubicBezTo>
                  <a:pt x="10738" y="13139"/>
                  <a:pt x="10738" y="13133"/>
                  <a:pt x="10738" y="13131"/>
                </a:cubicBezTo>
                <a:cubicBezTo>
                  <a:pt x="10738" y="12830"/>
                  <a:pt x="10916" y="12589"/>
                  <a:pt x="11138" y="12589"/>
                </a:cubicBezTo>
                <a:close/>
                <a:moveTo>
                  <a:pt x="4915" y="12592"/>
                </a:moveTo>
                <a:cubicBezTo>
                  <a:pt x="5138" y="12592"/>
                  <a:pt x="5316" y="12832"/>
                  <a:pt x="5316" y="13133"/>
                </a:cubicBezTo>
                <a:cubicBezTo>
                  <a:pt x="5318" y="13431"/>
                  <a:pt x="5137" y="13676"/>
                  <a:pt x="4916" y="13676"/>
                </a:cubicBezTo>
                <a:cubicBezTo>
                  <a:pt x="4693" y="13676"/>
                  <a:pt x="4515" y="13433"/>
                  <a:pt x="4513" y="13133"/>
                </a:cubicBezTo>
                <a:cubicBezTo>
                  <a:pt x="4513" y="12835"/>
                  <a:pt x="4693" y="12592"/>
                  <a:pt x="4915" y="12592"/>
                </a:cubicBezTo>
                <a:close/>
                <a:moveTo>
                  <a:pt x="9600" y="13517"/>
                </a:moveTo>
                <a:cubicBezTo>
                  <a:pt x="9651" y="13504"/>
                  <a:pt x="9705" y="13505"/>
                  <a:pt x="9758" y="13522"/>
                </a:cubicBezTo>
                <a:cubicBezTo>
                  <a:pt x="9976" y="13589"/>
                  <a:pt x="10112" y="13875"/>
                  <a:pt x="10064" y="14167"/>
                </a:cubicBezTo>
                <a:cubicBezTo>
                  <a:pt x="10022" y="14419"/>
                  <a:pt x="9855" y="14590"/>
                  <a:pt x="9672" y="14590"/>
                </a:cubicBezTo>
                <a:cubicBezTo>
                  <a:pt x="9642" y="14590"/>
                  <a:pt x="9611" y="14587"/>
                  <a:pt x="9583" y="14579"/>
                </a:cubicBezTo>
                <a:cubicBezTo>
                  <a:pt x="9366" y="14511"/>
                  <a:pt x="9229" y="14223"/>
                  <a:pt x="9277" y="13933"/>
                </a:cubicBezTo>
                <a:cubicBezTo>
                  <a:pt x="9313" y="13714"/>
                  <a:pt x="9445" y="13555"/>
                  <a:pt x="9600" y="13517"/>
                </a:cubicBezTo>
                <a:close/>
                <a:moveTo>
                  <a:pt x="3670" y="13533"/>
                </a:moveTo>
                <a:cubicBezTo>
                  <a:pt x="3825" y="13570"/>
                  <a:pt x="3957" y="13727"/>
                  <a:pt x="3994" y="13947"/>
                </a:cubicBezTo>
                <a:cubicBezTo>
                  <a:pt x="4043" y="14237"/>
                  <a:pt x="3908" y="14527"/>
                  <a:pt x="3691" y="14592"/>
                </a:cubicBezTo>
                <a:cubicBezTo>
                  <a:pt x="3660" y="14603"/>
                  <a:pt x="3629" y="14611"/>
                  <a:pt x="3601" y="14611"/>
                </a:cubicBezTo>
                <a:cubicBezTo>
                  <a:pt x="3416" y="14611"/>
                  <a:pt x="3252" y="14440"/>
                  <a:pt x="3209" y="14188"/>
                </a:cubicBezTo>
                <a:cubicBezTo>
                  <a:pt x="3159" y="13895"/>
                  <a:pt x="3295" y="13605"/>
                  <a:pt x="3512" y="13538"/>
                </a:cubicBezTo>
                <a:cubicBezTo>
                  <a:pt x="3566" y="13521"/>
                  <a:pt x="3619" y="13521"/>
                  <a:pt x="3670" y="13533"/>
                </a:cubicBezTo>
                <a:close/>
                <a:moveTo>
                  <a:pt x="7854" y="14217"/>
                </a:moveTo>
                <a:cubicBezTo>
                  <a:pt x="7957" y="14217"/>
                  <a:pt x="8059" y="14269"/>
                  <a:pt x="8138" y="14374"/>
                </a:cubicBezTo>
                <a:cubicBezTo>
                  <a:pt x="8296" y="14585"/>
                  <a:pt x="8299" y="14926"/>
                  <a:pt x="8143" y="15140"/>
                </a:cubicBezTo>
                <a:cubicBezTo>
                  <a:pt x="8064" y="15246"/>
                  <a:pt x="7958" y="15300"/>
                  <a:pt x="7856" y="15300"/>
                </a:cubicBezTo>
                <a:cubicBezTo>
                  <a:pt x="7753" y="15300"/>
                  <a:pt x="7652" y="15248"/>
                  <a:pt x="7574" y="15143"/>
                </a:cubicBezTo>
                <a:cubicBezTo>
                  <a:pt x="7417" y="14932"/>
                  <a:pt x="7413" y="14590"/>
                  <a:pt x="7570" y="14376"/>
                </a:cubicBezTo>
                <a:cubicBezTo>
                  <a:pt x="7648" y="14271"/>
                  <a:pt x="7751" y="14218"/>
                  <a:pt x="7854" y="14217"/>
                </a:cubicBezTo>
                <a:close/>
                <a:moveTo>
                  <a:pt x="5421" y="14226"/>
                </a:moveTo>
                <a:cubicBezTo>
                  <a:pt x="5524" y="14226"/>
                  <a:pt x="5626" y="14280"/>
                  <a:pt x="5705" y="14386"/>
                </a:cubicBezTo>
                <a:cubicBezTo>
                  <a:pt x="5862" y="14597"/>
                  <a:pt x="5862" y="14941"/>
                  <a:pt x="5705" y="15152"/>
                </a:cubicBezTo>
                <a:cubicBezTo>
                  <a:pt x="5626" y="15257"/>
                  <a:pt x="5524" y="15311"/>
                  <a:pt x="5421" y="15311"/>
                </a:cubicBezTo>
                <a:cubicBezTo>
                  <a:pt x="5317" y="15311"/>
                  <a:pt x="5214" y="15257"/>
                  <a:pt x="5136" y="15152"/>
                </a:cubicBezTo>
                <a:cubicBezTo>
                  <a:pt x="4979" y="14941"/>
                  <a:pt x="4979" y="14597"/>
                  <a:pt x="5136" y="14386"/>
                </a:cubicBezTo>
                <a:cubicBezTo>
                  <a:pt x="5214" y="14280"/>
                  <a:pt x="5318" y="14226"/>
                  <a:pt x="5421" y="14226"/>
                </a:cubicBezTo>
                <a:close/>
                <a:moveTo>
                  <a:pt x="2382" y="14454"/>
                </a:moveTo>
                <a:cubicBezTo>
                  <a:pt x="2538" y="14472"/>
                  <a:pt x="2677" y="14614"/>
                  <a:pt x="2728" y="14827"/>
                </a:cubicBezTo>
                <a:cubicBezTo>
                  <a:pt x="2797" y="15111"/>
                  <a:pt x="2681" y="15417"/>
                  <a:pt x="2470" y="15509"/>
                </a:cubicBezTo>
                <a:cubicBezTo>
                  <a:pt x="2430" y="15528"/>
                  <a:pt x="2387" y="15536"/>
                  <a:pt x="2347" y="15536"/>
                </a:cubicBezTo>
                <a:cubicBezTo>
                  <a:pt x="2178" y="15536"/>
                  <a:pt x="2019" y="15389"/>
                  <a:pt x="1965" y="15159"/>
                </a:cubicBezTo>
                <a:cubicBezTo>
                  <a:pt x="1897" y="14874"/>
                  <a:pt x="2012" y="14569"/>
                  <a:pt x="2225" y="14477"/>
                </a:cubicBezTo>
                <a:cubicBezTo>
                  <a:pt x="2278" y="14454"/>
                  <a:pt x="2330" y="14448"/>
                  <a:pt x="2382" y="14454"/>
                </a:cubicBezTo>
                <a:close/>
                <a:moveTo>
                  <a:pt x="10881" y="14488"/>
                </a:moveTo>
                <a:cubicBezTo>
                  <a:pt x="10933" y="14482"/>
                  <a:pt x="10987" y="14490"/>
                  <a:pt x="11040" y="14513"/>
                </a:cubicBezTo>
                <a:cubicBezTo>
                  <a:pt x="11251" y="14608"/>
                  <a:pt x="11365" y="14913"/>
                  <a:pt x="11296" y="15197"/>
                </a:cubicBezTo>
                <a:cubicBezTo>
                  <a:pt x="11240" y="15425"/>
                  <a:pt x="11084" y="15568"/>
                  <a:pt x="10915" y="15568"/>
                </a:cubicBezTo>
                <a:cubicBezTo>
                  <a:pt x="10873" y="15568"/>
                  <a:pt x="10830" y="15559"/>
                  <a:pt x="10788" y="15541"/>
                </a:cubicBezTo>
                <a:cubicBezTo>
                  <a:pt x="10577" y="15449"/>
                  <a:pt x="10463" y="15143"/>
                  <a:pt x="10533" y="14859"/>
                </a:cubicBezTo>
                <a:cubicBezTo>
                  <a:pt x="10585" y="14645"/>
                  <a:pt x="10725" y="14506"/>
                  <a:pt x="10881" y="14488"/>
                </a:cubicBezTo>
                <a:close/>
                <a:moveTo>
                  <a:pt x="6635" y="14904"/>
                </a:moveTo>
                <a:cubicBezTo>
                  <a:pt x="6635" y="14904"/>
                  <a:pt x="6638" y="14904"/>
                  <a:pt x="6640" y="14904"/>
                </a:cubicBezTo>
                <a:lnTo>
                  <a:pt x="6642" y="14904"/>
                </a:lnTo>
                <a:cubicBezTo>
                  <a:pt x="6865" y="14901"/>
                  <a:pt x="7045" y="15142"/>
                  <a:pt x="7045" y="15443"/>
                </a:cubicBezTo>
                <a:cubicBezTo>
                  <a:pt x="7047" y="15741"/>
                  <a:pt x="6870" y="15986"/>
                  <a:pt x="6648" y="15989"/>
                </a:cubicBezTo>
                <a:cubicBezTo>
                  <a:pt x="6647" y="15989"/>
                  <a:pt x="6645" y="15989"/>
                  <a:pt x="6643" y="15989"/>
                </a:cubicBezTo>
                <a:cubicBezTo>
                  <a:pt x="6643" y="15989"/>
                  <a:pt x="6642" y="15989"/>
                  <a:pt x="6640" y="15989"/>
                </a:cubicBezTo>
                <a:cubicBezTo>
                  <a:pt x="6638" y="15989"/>
                  <a:pt x="6637" y="15989"/>
                  <a:pt x="6637" y="15989"/>
                </a:cubicBezTo>
                <a:cubicBezTo>
                  <a:pt x="6413" y="15989"/>
                  <a:pt x="6233" y="15745"/>
                  <a:pt x="6233" y="15447"/>
                </a:cubicBezTo>
                <a:cubicBezTo>
                  <a:pt x="6233" y="15147"/>
                  <a:pt x="6412" y="14904"/>
                  <a:pt x="6635" y="14904"/>
                </a:cubicBezTo>
                <a:close/>
                <a:moveTo>
                  <a:pt x="9027" y="15193"/>
                </a:moveTo>
                <a:cubicBezTo>
                  <a:pt x="9130" y="15177"/>
                  <a:pt x="9237" y="15215"/>
                  <a:pt x="9324" y="15309"/>
                </a:cubicBezTo>
                <a:cubicBezTo>
                  <a:pt x="9497" y="15493"/>
                  <a:pt x="9525" y="15833"/>
                  <a:pt x="9389" y="16066"/>
                </a:cubicBezTo>
                <a:cubicBezTo>
                  <a:pt x="9308" y="16201"/>
                  <a:pt x="9191" y="16273"/>
                  <a:pt x="9073" y="16273"/>
                </a:cubicBezTo>
                <a:cubicBezTo>
                  <a:pt x="8986" y="16273"/>
                  <a:pt x="8897" y="16235"/>
                  <a:pt x="8823" y="16157"/>
                </a:cubicBezTo>
                <a:cubicBezTo>
                  <a:pt x="8648" y="15970"/>
                  <a:pt x="8620" y="15628"/>
                  <a:pt x="8757" y="15395"/>
                </a:cubicBezTo>
                <a:lnTo>
                  <a:pt x="8759" y="15395"/>
                </a:lnTo>
                <a:cubicBezTo>
                  <a:pt x="8827" y="15277"/>
                  <a:pt x="8925" y="15208"/>
                  <a:pt x="9027" y="15193"/>
                </a:cubicBezTo>
                <a:close/>
                <a:moveTo>
                  <a:pt x="4249" y="15206"/>
                </a:moveTo>
                <a:cubicBezTo>
                  <a:pt x="4352" y="15222"/>
                  <a:pt x="4448" y="15290"/>
                  <a:pt x="4518" y="15406"/>
                </a:cubicBezTo>
                <a:cubicBezTo>
                  <a:pt x="4657" y="15639"/>
                  <a:pt x="4628" y="15979"/>
                  <a:pt x="4455" y="16166"/>
                </a:cubicBezTo>
                <a:cubicBezTo>
                  <a:pt x="4381" y="16247"/>
                  <a:pt x="4292" y="16286"/>
                  <a:pt x="4206" y="16286"/>
                </a:cubicBezTo>
                <a:cubicBezTo>
                  <a:pt x="4087" y="16286"/>
                  <a:pt x="3970" y="16214"/>
                  <a:pt x="3890" y="16082"/>
                </a:cubicBezTo>
                <a:cubicBezTo>
                  <a:pt x="3751" y="15849"/>
                  <a:pt x="3779" y="15509"/>
                  <a:pt x="3954" y="15322"/>
                </a:cubicBezTo>
                <a:cubicBezTo>
                  <a:pt x="4040" y="15229"/>
                  <a:pt x="4147" y="15191"/>
                  <a:pt x="4249" y="15206"/>
                </a:cubicBezTo>
                <a:close/>
                <a:moveTo>
                  <a:pt x="3047" y="16150"/>
                </a:moveTo>
                <a:cubicBezTo>
                  <a:pt x="3149" y="16172"/>
                  <a:pt x="3245" y="16246"/>
                  <a:pt x="3311" y="16366"/>
                </a:cubicBezTo>
                <a:cubicBezTo>
                  <a:pt x="3441" y="16607"/>
                  <a:pt x="3401" y="16947"/>
                  <a:pt x="3220" y="17123"/>
                </a:cubicBezTo>
                <a:cubicBezTo>
                  <a:pt x="3149" y="17194"/>
                  <a:pt x="3067" y="17225"/>
                  <a:pt x="2985" y="17225"/>
                </a:cubicBezTo>
                <a:cubicBezTo>
                  <a:pt x="2860" y="17225"/>
                  <a:pt x="2737" y="17149"/>
                  <a:pt x="2659" y="17003"/>
                </a:cubicBezTo>
                <a:cubicBezTo>
                  <a:pt x="2528" y="16759"/>
                  <a:pt x="2568" y="16421"/>
                  <a:pt x="2749" y="16245"/>
                </a:cubicBezTo>
                <a:cubicBezTo>
                  <a:pt x="2838" y="16157"/>
                  <a:pt x="2946" y="16128"/>
                  <a:pt x="3047" y="16150"/>
                </a:cubicBezTo>
                <a:close/>
                <a:moveTo>
                  <a:pt x="10207" y="16180"/>
                </a:moveTo>
                <a:cubicBezTo>
                  <a:pt x="10309" y="16158"/>
                  <a:pt x="10417" y="16188"/>
                  <a:pt x="10506" y="16277"/>
                </a:cubicBezTo>
                <a:cubicBezTo>
                  <a:pt x="10687" y="16453"/>
                  <a:pt x="10725" y="16791"/>
                  <a:pt x="10592" y="17032"/>
                </a:cubicBezTo>
                <a:cubicBezTo>
                  <a:pt x="10512" y="17177"/>
                  <a:pt x="10394" y="17255"/>
                  <a:pt x="10270" y="17255"/>
                </a:cubicBezTo>
                <a:cubicBezTo>
                  <a:pt x="10187" y="17255"/>
                  <a:pt x="10104" y="17221"/>
                  <a:pt x="10032" y="17150"/>
                </a:cubicBezTo>
                <a:cubicBezTo>
                  <a:pt x="9853" y="16974"/>
                  <a:pt x="9815" y="16634"/>
                  <a:pt x="9946" y="16393"/>
                </a:cubicBezTo>
                <a:cubicBezTo>
                  <a:pt x="10011" y="16273"/>
                  <a:pt x="10106" y="16201"/>
                  <a:pt x="10207" y="16180"/>
                </a:cubicBezTo>
                <a:close/>
                <a:moveTo>
                  <a:pt x="7972" y="16357"/>
                </a:moveTo>
                <a:cubicBezTo>
                  <a:pt x="8129" y="16345"/>
                  <a:pt x="8283" y="16458"/>
                  <a:pt x="8357" y="16662"/>
                </a:cubicBezTo>
                <a:cubicBezTo>
                  <a:pt x="8454" y="16930"/>
                  <a:pt x="8370" y="17255"/>
                  <a:pt x="8171" y="17385"/>
                </a:cubicBezTo>
                <a:cubicBezTo>
                  <a:pt x="8113" y="17422"/>
                  <a:pt x="8056" y="17441"/>
                  <a:pt x="7996" y="17441"/>
                </a:cubicBezTo>
                <a:cubicBezTo>
                  <a:pt x="7847" y="17441"/>
                  <a:pt x="7703" y="17329"/>
                  <a:pt x="7633" y="17137"/>
                </a:cubicBezTo>
                <a:cubicBezTo>
                  <a:pt x="7536" y="16869"/>
                  <a:pt x="7619" y="16544"/>
                  <a:pt x="7818" y="16414"/>
                </a:cubicBezTo>
                <a:cubicBezTo>
                  <a:pt x="7868" y="16381"/>
                  <a:pt x="7920" y="16361"/>
                  <a:pt x="7972" y="16357"/>
                </a:cubicBezTo>
                <a:close/>
                <a:moveTo>
                  <a:pt x="5305" y="16366"/>
                </a:moveTo>
                <a:cubicBezTo>
                  <a:pt x="5357" y="16369"/>
                  <a:pt x="5410" y="16386"/>
                  <a:pt x="5460" y="16418"/>
                </a:cubicBezTo>
                <a:cubicBezTo>
                  <a:pt x="5661" y="16548"/>
                  <a:pt x="5746" y="16873"/>
                  <a:pt x="5649" y="17141"/>
                </a:cubicBezTo>
                <a:cubicBezTo>
                  <a:pt x="5579" y="17336"/>
                  <a:pt x="5435" y="17448"/>
                  <a:pt x="5284" y="17448"/>
                </a:cubicBezTo>
                <a:cubicBezTo>
                  <a:pt x="5226" y="17448"/>
                  <a:pt x="5166" y="17432"/>
                  <a:pt x="5112" y="17394"/>
                </a:cubicBezTo>
                <a:cubicBezTo>
                  <a:pt x="4911" y="17264"/>
                  <a:pt x="4827" y="16941"/>
                  <a:pt x="4923" y="16671"/>
                </a:cubicBezTo>
                <a:cubicBezTo>
                  <a:pt x="4995" y="16470"/>
                  <a:pt x="5148" y="16356"/>
                  <a:pt x="5305" y="16366"/>
                </a:cubicBezTo>
                <a:close/>
                <a:moveTo>
                  <a:pt x="6633" y="16778"/>
                </a:moveTo>
                <a:cubicBezTo>
                  <a:pt x="6635" y="16778"/>
                  <a:pt x="6638" y="16778"/>
                  <a:pt x="6642" y="16778"/>
                </a:cubicBezTo>
                <a:cubicBezTo>
                  <a:pt x="6642" y="16778"/>
                  <a:pt x="6643" y="16778"/>
                  <a:pt x="6645" y="16778"/>
                </a:cubicBezTo>
                <a:cubicBezTo>
                  <a:pt x="6866" y="16778"/>
                  <a:pt x="7048" y="17021"/>
                  <a:pt x="7050" y="17319"/>
                </a:cubicBezTo>
                <a:cubicBezTo>
                  <a:pt x="7050" y="17619"/>
                  <a:pt x="6871" y="17862"/>
                  <a:pt x="6650" y="17862"/>
                </a:cubicBezTo>
                <a:cubicBezTo>
                  <a:pt x="6646" y="17862"/>
                  <a:pt x="6644" y="17862"/>
                  <a:pt x="6642" y="17862"/>
                </a:cubicBezTo>
                <a:cubicBezTo>
                  <a:pt x="6640" y="17862"/>
                  <a:pt x="6637" y="17862"/>
                  <a:pt x="6633" y="17862"/>
                </a:cubicBezTo>
                <a:cubicBezTo>
                  <a:pt x="6412" y="17862"/>
                  <a:pt x="6231" y="17621"/>
                  <a:pt x="6231" y="17323"/>
                </a:cubicBezTo>
                <a:cubicBezTo>
                  <a:pt x="6231" y="17023"/>
                  <a:pt x="6412" y="16778"/>
                  <a:pt x="6633" y="16778"/>
                </a:cubicBezTo>
                <a:close/>
                <a:moveTo>
                  <a:pt x="3917" y="17494"/>
                </a:moveTo>
                <a:cubicBezTo>
                  <a:pt x="4018" y="17472"/>
                  <a:pt x="4126" y="17503"/>
                  <a:pt x="4216" y="17591"/>
                </a:cubicBezTo>
                <a:cubicBezTo>
                  <a:pt x="4216" y="17591"/>
                  <a:pt x="4216" y="17591"/>
                  <a:pt x="4216" y="17594"/>
                </a:cubicBezTo>
                <a:cubicBezTo>
                  <a:pt x="4395" y="17770"/>
                  <a:pt x="4434" y="18108"/>
                  <a:pt x="4303" y="18349"/>
                </a:cubicBezTo>
                <a:cubicBezTo>
                  <a:pt x="4223" y="18495"/>
                  <a:pt x="4102" y="18571"/>
                  <a:pt x="3978" y="18571"/>
                </a:cubicBezTo>
                <a:cubicBezTo>
                  <a:pt x="3895" y="18571"/>
                  <a:pt x="3812" y="18535"/>
                  <a:pt x="3740" y="18465"/>
                </a:cubicBezTo>
                <a:cubicBezTo>
                  <a:pt x="3561" y="18289"/>
                  <a:pt x="3523" y="17951"/>
                  <a:pt x="3653" y="17710"/>
                </a:cubicBezTo>
                <a:cubicBezTo>
                  <a:pt x="3719" y="17589"/>
                  <a:pt x="3815" y="17515"/>
                  <a:pt x="3917" y="17494"/>
                </a:cubicBezTo>
                <a:close/>
                <a:moveTo>
                  <a:pt x="9333" y="17516"/>
                </a:moveTo>
                <a:cubicBezTo>
                  <a:pt x="9434" y="17538"/>
                  <a:pt x="9531" y="17613"/>
                  <a:pt x="9596" y="17735"/>
                </a:cubicBezTo>
                <a:cubicBezTo>
                  <a:pt x="9727" y="17976"/>
                  <a:pt x="9686" y="18313"/>
                  <a:pt x="9505" y="18490"/>
                </a:cubicBezTo>
                <a:cubicBezTo>
                  <a:pt x="9435" y="18557"/>
                  <a:pt x="9353" y="18592"/>
                  <a:pt x="9270" y="18592"/>
                </a:cubicBezTo>
                <a:cubicBezTo>
                  <a:pt x="9146" y="18592"/>
                  <a:pt x="9023" y="18515"/>
                  <a:pt x="8945" y="18369"/>
                </a:cubicBezTo>
                <a:cubicBezTo>
                  <a:pt x="8814" y="18126"/>
                  <a:pt x="8854" y="17788"/>
                  <a:pt x="9034" y="17612"/>
                </a:cubicBezTo>
                <a:cubicBezTo>
                  <a:pt x="9124" y="17524"/>
                  <a:pt x="9231" y="17494"/>
                  <a:pt x="9333" y="17516"/>
                </a:cubicBezTo>
                <a:close/>
                <a:moveTo>
                  <a:pt x="14909" y="17564"/>
                </a:moveTo>
                <a:cubicBezTo>
                  <a:pt x="15338" y="17564"/>
                  <a:pt x="15686" y="18033"/>
                  <a:pt x="15686" y="18610"/>
                </a:cubicBezTo>
                <a:cubicBezTo>
                  <a:pt x="15686" y="19188"/>
                  <a:pt x="15338" y="19656"/>
                  <a:pt x="14909" y="19656"/>
                </a:cubicBezTo>
                <a:cubicBezTo>
                  <a:pt x="14481" y="19656"/>
                  <a:pt x="14133" y="19188"/>
                  <a:pt x="14133" y="18610"/>
                </a:cubicBezTo>
                <a:cubicBezTo>
                  <a:pt x="14133" y="18033"/>
                  <a:pt x="14481" y="17564"/>
                  <a:pt x="14909" y="17564"/>
                </a:cubicBezTo>
                <a:close/>
                <a:moveTo>
                  <a:pt x="18107" y="17564"/>
                </a:moveTo>
                <a:cubicBezTo>
                  <a:pt x="18536" y="17564"/>
                  <a:pt x="18884" y="18033"/>
                  <a:pt x="18884" y="18610"/>
                </a:cubicBezTo>
                <a:cubicBezTo>
                  <a:pt x="18884" y="19188"/>
                  <a:pt x="18536" y="19656"/>
                  <a:pt x="18107" y="19656"/>
                </a:cubicBezTo>
                <a:cubicBezTo>
                  <a:pt x="17678" y="19656"/>
                  <a:pt x="17330" y="19188"/>
                  <a:pt x="17330" y="18610"/>
                </a:cubicBezTo>
                <a:cubicBezTo>
                  <a:pt x="17330" y="18033"/>
                  <a:pt x="17678" y="17564"/>
                  <a:pt x="18107" y="17564"/>
                </a:cubicBezTo>
                <a:close/>
                <a:moveTo>
                  <a:pt x="5197" y="18355"/>
                </a:moveTo>
                <a:cubicBezTo>
                  <a:pt x="5249" y="18350"/>
                  <a:pt x="5303" y="18359"/>
                  <a:pt x="5355" y="18383"/>
                </a:cubicBezTo>
                <a:cubicBezTo>
                  <a:pt x="5566" y="18475"/>
                  <a:pt x="5682" y="18781"/>
                  <a:pt x="5612" y="19065"/>
                </a:cubicBezTo>
                <a:cubicBezTo>
                  <a:pt x="5558" y="19292"/>
                  <a:pt x="5399" y="19438"/>
                  <a:pt x="5230" y="19438"/>
                </a:cubicBezTo>
                <a:cubicBezTo>
                  <a:pt x="5188" y="19438"/>
                  <a:pt x="5146" y="19429"/>
                  <a:pt x="5105" y="19410"/>
                </a:cubicBezTo>
                <a:cubicBezTo>
                  <a:pt x="4894" y="19318"/>
                  <a:pt x="4780" y="19010"/>
                  <a:pt x="4849" y="18728"/>
                </a:cubicBezTo>
                <a:cubicBezTo>
                  <a:pt x="4900" y="18515"/>
                  <a:pt x="5041" y="18373"/>
                  <a:pt x="5197" y="18355"/>
                </a:cubicBezTo>
                <a:close/>
                <a:moveTo>
                  <a:pt x="8050" y="18369"/>
                </a:moveTo>
                <a:cubicBezTo>
                  <a:pt x="8206" y="18388"/>
                  <a:pt x="8346" y="18529"/>
                  <a:pt x="8398" y="18742"/>
                </a:cubicBezTo>
                <a:cubicBezTo>
                  <a:pt x="8464" y="19026"/>
                  <a:pt x="8347" y="19332"/>
                  <a:pt x="8136" y="19422"/>
                </a:cubicBezTo>
                <a:cubicBezTo>
                  <a:pt x="8096" y="19441"/>
                  <a:pt x="8053" y="19449"/>
                  <a:pt x="8013" y="19449"/>
                </a:cubicBezTo>
                <a:cubicBezTo>
                  <a:pt x="7842" y="19449"/>
                  <a:pt x="7685" y="19302"/>
                  <a:pt x="7631" y="19072"/>
                </a:cubicBezTo>
                <a:cubicBezTo>
                  <a:pt x="7563" y="18787"/>
                  <a:pt x="7680" y="18481"/>
                  <a:pt x="7891" y="18392"/>
                </a:cubicBezTo>
                <a:cubicBezTo>
                  <a:pt x="7944" y="18369"/>
                  <a:pt x="7998" y="18363"/>
                  <a:pt x="8050" y="18369"/>
                </a:cubicBezTo>
                <a:close/>
                <a:moveTo>
                  <a:pt x="6621" y="18656"/>
                </a:moveTo>
                <a:cubicBezTo>
                  <a:pt x="6845" y="18656"/>
                  <a:pt x="7023" y="18899"/>
                  <a:pt x="7023" y="19197"/>
                </a:cubicBezTo>
                <a:cubicBezTo>
                  <a:pt x="7021" y="19497"/>
                  <a:pt x="6843" y="19738"/>
                  <a:pt x="6620" y="19738"/>
                </a:cubicBezTo>
                <a:cubicBezTo>
                  <a:pt x="6399" y="19735"/>
                  <a:pt x="6218" y="19495"/>
                  <a:pt x="6220" y="19194"/>
                </a:cubicBezTo>
                <a:cubicBezTo>
                  <a:pt x="6220" y="18897"/>
                  <a:pt x="6400" y="18653"/>
                  <a:pt x="6621" y="18656"/>
                </a:cubicBezTo>
                <a:close/>
              </a:path>
            </a:pathLst>
          </a:custGeom>
          <a:solidFill>
            <a:srgbClr val="ffffff"/>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pic>
        <p:nvPicPr>
          <p:cNvPr id="790" name="14 A Full Day.m4a" descr=""/>
          <p:cNvPicPr/>
          <p:nvPr/>
        </p:nvPicPr>
        <p:blipFill>
          <a:blip r:embed="rId1"/>
          <a:stretch/>
        </p:blipFill>
        <p:spPr>
          <a:xfrm>
            <a:off x="6350040" y="4724280"/>
            <a:ext cx="1366560" cy="1366560"/>
          </a:xfrm>
          <a:prstGeom prst="rect">
            <a:avLst/>
          </a:prstGeom>
          <a:ln>
            <a:noFill/>
          </a:ln>
        </p:spPr>
      </p:pic>
    </p:spTree>
  </p:cSld>
  <p:transition spd="slow">
    <p:dissolve/>
  </p:transition>
  <p:timing>
    <p:tnLst>
      <p:par>
        <p:cTn id="155" dur="indefinite" restart="never" nodeType="tmRoot">
          <p:childTnLst>
            <p:seq>
              <p:cTn id="156" restart="whenNotActive" nodeType="interactiveSeq" fill="hold">
                <p:childTnLst>
                  <p:par>
                    <p:cTn id="157" fill="hold">
                      <p:childTnLst>
                        <p:par>
                          <p:cTn id="158" fill="hold">
                            <p:stCondLst>
                              <p:cond delay="0"/>
                            </p:stCondLst>
                            <p:childTnLst>
                              <p:par>
                                <p:cTn id="159" nodeType="clickEffect" fill="hold" presetClass="mediacall">
                                  <p:stCondLst>
                                    <p:cond delay="0"/>
                                  </p:stCondLst>
                                  <p:childTnLst>
                                    <p:cmd type="call">
                                      <p:cBhvr>
                                        <p:cTn id="160" dur="1" fill="hold"/>
                                        <p:tgtEl>
                                          <p:spTgt spid="790"/>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TextShape 1"/>
          <p:cNvSpPr txBox="1"/>
          <p:nvPr/>
        </p:nvSpPr>
        <p:spPr>
          <a:xfrm>
            <a:off x="3046320" y="412920"/>
            <a:ext cx="6643440" cy="1294920"/>
          </a:xfrm>
          <a:prstGeom prst="rect">
            <a:avLst/>
          </a:prstGeom>
          <a:solidFill>
            <a:srgbClr val="ffffff"/>
          </a:solidFill>
          <a:ln w="12600">
            <a:noFill/>
          </a:ln>
        </p:spPr>
        <p:txBody>
          <a:bodyPr lIns="0" rIns="0" tIns="0" bIns="0" anchor="b"/>
          <a:p>
            <a:pPr algn="r">
              <a:lnSpc>
                <a:spcPct val="100000"/>
              </a:lnSpc>
            </a:pPr>
            <a:r>
              <a:rPr b="0" lang="es-ES" sz="7100" spc="-1" strike="noStrike">
                <a:solidFill>
                  <a:srgbClr val="009dd9"/>
                </a:solidFill>
                <a:latin typeface="Calibri"/>
                <a:ea typeface="Calibri"/>
              </a:rPr>
              <a:t>Cobbler, Cobbler</a:t>
            </a:r>
            <a:endParaRPr b="0" lang="es-ES" sz="7100" spc="-1" strike="noStrike">
              <a:solidFill>
                <a:srgbClr val="000000"/>
              </a:solidFill>
              <a:latin typeface="Helvetica Neue"/>
            </a:endParaRPr>
          </a:p>
        </p:txBody>
      </p:sp>
      <p:sp>
        <p:nvSpPr>
          <p:cNvPr id="792" name="CustomShape 2"/>
          <p:cNvSpPr/>
          <p:nvPr/>
        </p:nvSpPr>
        <p:spPr>
          <a:xfrm>
            <a:off x="1704600" y="1781280"/>
            <a:ext cx="10240920" cy="4478760"/>
          </a:xfrm>
          <a:prstGeom prst="rect">
            <a:avLst/>
          </a:prstGeom>
          <a:noFill/>
          <a:ln w="12600">
            <a:noFill/>
          </a:ln>
        </p:spPr>
        <p:style>
          <a:lnRef idx="0"/>
          <a:fillRef idx="0"/>
          <a:effectRef idx="0"/>
          <a:fontRef idx="minor"/>
        </p:style>
        <p:txBody>
          <a:bodyPr wrap="none" lIns="45720" rIns="45720"/>
          <a:p>
            <a:pPr algn="ctr">
              <a:lnSpc>
                <a:spcPct val="100000"/>
              </a:lnSpc>
            </a:pPr>
            <a:r>
              <a:rPr b="0" lang="es-ES" sz="4800" spc="-1" strike="noStrike">
                <a:solidFill>
                  <a:srgbClr val="2b4a76"/>
                </a:solidFill>
                <a:latin typeface="Lucida Sans Unicode"/>
                <a:ea typeface="Lucida Sans Unicode"/>
              </a:rPr>
              <a:t>Cobbler, cobbler, mend my shoe,</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Get it done by half past two.</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Half past two is much too late,</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Get it done by half past eight.</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Stich it up and stich it down,</a:t>
            </a:r>
            <a:endParaRPr b="0" lang="es-ES" sz="4800" spc="-1" strike="noStrike">
              <a:latin typeface="Arial"/>
            </a:endParaRPr>
          </a:p>
          <a:p>
            <a:pPr algn="ctr">
              <a:lnSpc>
                <a:spcPct val="100000"/>
              </a:lnSpc>
            </a:pPr>
            <a:r>
              <a:rPr b="0" lang="es-ES" sz="4800" spc="-1" strike="noStrike">
                <a:solidFill>
                  <a:srgbClr val="2b4a76"/>
                </a:solidFill>
                <a:latin typeface="Lucida Sans Unicode"/>
                <a:ea typeface="Lucida Sans Unicode"/>
              </a:rPr>
              <a:t>And I’ll give you half a crown.</a:t>
            </a:r>
            <a:endParaRPr b="0" lang="es-ES" sz="4800" spc="-1" strike="noStrike">
              <a:latin typeface="Arial"/>
            </a:endParaRPr>
          </a:p>
        </p:txBody>
      </p:sp>
      <p:pic>
        <p:nvPicPr>
          <p:cNvPr id="793" name="Picture 4" descr=""/>
          <p:cNvPicPr/>
          <p:nvPr/>
        </p:nvPicPr>
        <p:blipFill>
          <a:blip r:embed="rId1"/>
          <a:stretch/>
        </p:blipFill>
        <p:spPr>
          <a:xfrm>
            <a:off x="8086680" y="6389640"/>
            <a:ext cx="3541320" cy="3077640"/>
          </a:xfrm>
          <a:prstGeom prst="rect">
            <a:avLst/>
          </a:prstGeom>
          <a:ln w="12600">
            <a:noFill/>
          </a:ln>
        </p:spPr>
      </p:pic>
      <p:sp>
        <p:nvSpPr>
          <p:cNvPr id="794" name="CustomShape 3"/>
          <p:cNvSpPr/>
          <p:nvPr/>
        </p:nvSpPr>
        <p:spPr>
          <a:xfrm>
            <a:off x="496800" y="7756560"/>
            <a:ext cx="6959880" cy="823320"/>
          </a:xfrm>
          <a:prstGeom prst="rect">
            <a:avLst/>
          </a:prstGeom>
          <a:noFill/>
          <a:ln w="12600">
            <a:noFill/>
          </a:ln>
        </p:spPr>
        <p:style>
          <a:lnRef idx="0"/>
          <a:fillRef idx="0"/>
          <a:effectRef idx="0"/>
          <a:fontRef idx="minor"/>
        </p:style>
        <p:txBody>
          <a:bodyPr wrap="none" lIns="45720" rIns="45720"/>
          <a:p>
            <a:pPr algn="ctr">
              <a:lnSpc>
                <a:spcPct val="100000"/>
              </a:lnSpc>
            </a:pPr>
            <a:r>
              <a:rPr b="0" lang="es-ES" sz="2400" spc="-1" strike="noStrike">
                <a:solidFill>
                  <a:srgbClr val="625b48"/>
                </a:solidFill>
                <a:latin typeface="Lucida Sans Unicode"/>
                <a:ea typeface="Lucida Sans Unicode"/>
              </a:rPr>
              <a:t>Pulse (different actions) – Rhythm – Melodies</a:t>
            </a:r>
            <a:endParaRPr b="0" lang="es-ES" sz="2400" spc="-1" strike="noStrike">
              <a:latin typeface="Arial"/>
            </a:endParaRPr>
          </a:p>
          <a:p>
            <a:pPr algn="ctr">
              <a:lnSpc>
                <a:spcPct val="100000"/>
              </a:lnSpc>
            </a:pPr>
            <a:r>
              <a:rPr b="0" lang="es-ES" sz="2400" spc="-1" strike="noStrike">
                <a:solidFill>
                  <a:srgbClr val="625b48"/>
                </a:solidFill>
                <a:latin typeface="Lucida Sans Unicode"/>
                <a:ea typeface="Lucida Sans Unicode"/>
              </a:rPr>
              <a:t>Magic pencil and notes</a:t>
            </a:r>
            <a:endParaRPr b="0" lang="es-ES" sz="2400" spc="-1" strike="noStrike">
              <a:latin typeface="Arial"/>
            </a:endParaRPr>
          </a:p>
        </p:txBody>
      </p:sp>
      <p:sp>
        <p:nvSpPr>
          <p:cNvPr id="795" name="CustomShape 4"/>
          <p:cNvSpPr/>
          <p:nvPr/>
        </p:nvSpPr>
        <p:spPr>
          <a:xfrm>
            <a:off x="3693960" y="6389640"/>
            <a:ext cx="4114440" cy="274320"/>
          </a:xfrm>
          <a:prstGeom prst="rect">
            <a:avLst/>
          </a:prstGeom>
          <a:noFill/>
          <a:ln w="12600">
            <a:noFill/>
          </a:ln>
        </p:spPr>
        <p:style>
          <a:lnRef idx="0"/>
          <a:fillRef idx="0"/>
          <a:effectRef idx="0"/>
          <a:fontRef idx="minor"/>
        </p:style>
        <p:txBody>
          <a:bodyPr lIns="45720" rIns="45720"/>
          <a:p>
            <a:pPr>
              <a:lnSpc>
                <a:spcPct val="100000"/>
              </a:lnSpc>
            </a:pPr>
            <a:r>
              <a:rPr b="0" lang="es-ES" sz="1200" spc="-1" strike="noStrike">
                <a:solidFill>
                  <a:srgbClr val="000000"/>
                </a:solidFill>
                <a:latin typeface="Lucida Sans Unicode"/>
                <a:ea typeface="Lucida Sans Unicode"/>
              </a:rPr>
              <a:t>https://youtu.be/0o7YLZM9D1A</a:t>
            </a:r>
            <a:endParaRPr b="0" lang="es-ES" sz="1200" spc="-1" strike="noStrike">
              <a:latin typeface="Arial"/>
            </a:endParaRPr>
          </a:p>
        </p:txBody>
      </p:sp>
      <p:pic>
        <p:nvPicPr>
          <p:cNvPr id="796" name="Picture 7" descr=""/>
          <p:cNvPicPr/>
          <p:nvPr/>
        </p:nvPicPr>
        <p:blipFill>
          <a:blip r:embed="rId2"/>
          <a:stretch/>
        </p:blipFill>
        <p:spPr>
          <a:xfrm>
            <a:off x="10605960" y="628560"/>
            <a:ext cx="571320" cy="571320"/>
          </a:xfrm>
          <a:prstGeom prst="rect">
            <a:avLst/>
          </a:prstGeom>
          <a:ln w="12600">
            <a:noFill/>
          </a:ln>
        </p:spPr>
      </p:pic>
    </p:spTree>
  </p:cSld>
  <p:timing>
    <p:tnLst>
      <p:par>
        <p:cTn id="161" dur="indefinite" restart="never" nodeType="tmRoot">
          <p:childTnLst>
            <p:seq>
              <p:cTn id="162" dur="indefinite" nodeType="mainSeq">
                <p:childTnLst>
                  <p:par>
                    <p:cTn id="163" fill="hold">
                      <p:stCondLst>
                        <p:cond delay="indefinite"/>
                      </p:stCondLst>
                      <p:childTnLst>
                        <p:par>
                          <p:cTn id="164" fill="hold">
                            <p:stCondLst>
                              <p:cond delay="0"/>
                            </p:stCondLst>
                            <p:childTnLst>
                              <p:par>
                                <p:cTn id="165" nodeType="clickEffect" fill="hold" presetClass="mediacall">
                                  <p:stCondLst>
                                    <p:cond delay="0"/>
                                  </p:stCondLst>
                                  <p:childTnLst>
                                    <p:cmd type="call">
                                      <p:cBhvr>
                                        <p:cTn id="166" dur="14148299" fill="hold"/>
                                        <p:tgtEl>
                                          <p:spTgt spid="796"/>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CustomShape 1"/>
          <p:cNvSpPr/>
          <p:nvPr/>
        </p:nvSpPr>
        <p:spPr>
          <a:xfrm>
            <a:off x="6358320" y="5020920"/>
            <a:ext cx="4464000" cy="2016000"/>
          </a:xfrm>
          <a:prstGeom prst="ellipse">
            <a:avLst/>
          </a:prstGeom>
          <a:solidFill>
            <a:srgbClr val="ffffff"/>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798" name="TextShape 2"/>
          <p:cNvSpPr txBox="1"/>
          <p:nvPr/>
        </p:nvSpPr>
        <p:spPr>
          <a:xfrm>
            <a:off x="650160" y="1001520"/>
            <a:ext cx="11703960" cy="1625400"/>
          </a:xfrm>
          <a:prstGeom prst="rect">
            <a:avLst/>
          </a:prstGeom>
          <a:noFill/>
          <a:ln w="12600">
            <a:noFill/>
          </a:ln>
        </p:spPr>
        <p:txBody>
          <a:bodyPr lIns="0" rIns="0" tIns="0" bIns="0" anchor="b"/>
          <a:p>
            <a:pPr>
              <a:lnSpc>
                <a:spcPct val="100000"/>
              </a:lnSpc>
            </a:pPr>
            <a:r>
              <a:rPr b="0" lang="es-ES" sz="7100" spc="-1" strike="noStrike">
                <a:solidFill>
                  <a:srgbClr val="ff2600"/>
                </a:solidFill>
                <a:latin typeface="Calibri"/>
                <a:ea typeface="Calibri"/>
              </a:rPr>
              <a:t>A Full Day (Dani Griffing)</a:t>
            </a:r>
            <a:endParaRPr b="0" lang="es-ES" sz="7100" spc="-1" strike="noStrike">
              <a:solidFill>
                <a:srgbClr val="000000"/>
              </a:solidFill>
              <a:latin typeface="Helvetica Neue"/>
            </a:endParaRPr>
          </a:p>
        </p:txBody>
      </p:sp>
      <p:sp>
        <p:nvSpPr>
          <p:cNvPr id="799" name="TextShape 3"/>
          <p:cNvSpPr txBox="1"/>
          <p:nvPr/>
        </p:nvSpPr>
        <p:spPr>
          <a:xfrm>
            <a:off x="650160" y="2752560"/>
            <a:ext cx="11703960" cy="6242040"/>
          </a:xfrm>
          <a:prstGeom prst="rect">
            <a:avLst/>
          </a:prstGeom>
          <a:noFill/>
          <a:ln w="12600">
            <a:noFill/>
          </a:ln>
        </p:spPr>
        <p:txBody>
          <a:bodyPr lIns="65160" rIns="65160" tIns="65160" bIns="65160"/>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Surf the web</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Climb a tree</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Ride a horse</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Play hide &amp;seek</a:t>
            </a:r>
            <a:endParaRPr b="0" lang="es-ES" sz="3300" spc="-1" strike="noStrike">
              <a:solidFill>
                <a:srgbClr val="000000"/>
              </a:solidFill>
              <a:latin typeface="Constantia"/>
            </a:endParaRPr>
          </a:p>
          <a:p>
            <a:pPr>
              <a:lnSpc>
                <a:spcPct val="100000"/>
              </a:lnSpc>
              <a:spcBef>
                <a:spcPts val="400"/>
              </a:spcBef>
            </a:pP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Do karate </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Eat some plums </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Take a photo</a:t>
            </a:r>
            <a:endParaRPr b="0" lang="es-ES" sz="3300" spc="-1" strike="noStrike">
              <a:solidFill>
                <a:srgbClr val="000000"/>
              </a:solidFill>
              <a:latin typeface="Constantia"/>
            </a:endParaRPr>
          </a:p>
          <a:p>
            <a:pPr marL="429480" indent="-301320">
              <a:lnSpc>
                <a:spcPct val="100000"/>
              </a:lnSpc>
              <a:spcBef>
                <a:spcPts val="400"/>
              </a:spcBef>
              <a:buClr>
                <a:srgbClr val="0bd0d9"/>
              </a:buClr>
              <a:buSzPct val="95000"/>
              <a:buFont typeface="Wingdings" charset="2"/>
              <a:buChar char=""/>
            </a:pPr>
            <a:r>
              <a:rPr b="0" lang="es-ES" sz="3300" spc="-1" strike="noStrike">
                <a:solidFill>
                  <a:srgbClr val="000000"/>
                </a:solidFill>
                <a:latin typeface="Constantia"/>
                <a:ea typeface="Constantia"/>
              </a:rPr>
              <a:t>Play the drums</a:t>
            </a:r>
            <a:endParaRPr b="0" lang="es-ES" sz="3300" spc="-1" strike="noStrike">
              <a:solidFill>
                <a:srgbClr val="000000"/>
              </a:solidFill>
              <a:latin typeface="Constantia"/>
            </a:endParaRPr>
          </a:p>
        </p:txBody>
      </p:sp>
      <p:sp>
        <p:nvSpPr>
          <p:cNvPr id="800" name="CustomShape 4"/>
          <p:cNvSpPr/>
          <p:nvPr/>
        </p:nvSpPr>
        <p:spPr>
          <a:xfrm>
            <a:off x="7340400" y="7689240"/>
            <a:ext cx="2823480" cy="70128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a:solidFill>
                  <a:srgbClr val="ff2600"/>
                </a:solidFill>
                <a:latin typeface="Constantia"/>
                <a:ea typeface="Constantia"/>
              </a:rPr>
              <a:t>Rhythms!</a:t>
            </a:r>
            <a:endParaRPr b="0" lang="es-ES" sz="4000" spc="-1" strike="noStrike">
              <a:latin typeface="Arial"/>
            </a:endParaRPr>
          </a:p>
        </p:txBody>
      </p:sp>
      <p:sp>
        <p:nvSpPr>
          <p:cNvPr id="801" name="CustomShape 5"/>
          <p:cNvSpPr/>
          <p:nvPr/>
        </p:nvSpPr>
        <p:spPr>
          <a:xfrm>
            <a:off x="4573800" y="7751160"/>
            <a:ext cx="2585160" cy="574560"/>
          </a:xfrm>
          <a:prstGeom prst="rightArrow">
            <a:avLst>
              <a:gd name="adj1" fmla="val 32000"/>
              <a:gd name="adj2" fmla="val 93775"/>
            </a:avLst>
          </a:prstGeom>
          <a:solidFill>
            <a:srgbClr val="ffffff"/>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802" name="CustomShape 6"/>
          <p:cNvSpPr/>
          <p:nvPr/>
        </p:nvSpPr>
        <p:spPr>
          <a:xfrm>
            <a:off x="8075160" y="2194560"/>
            <a:ext cx="2690640" cy="1997640"/>
          </a:xfrm>
          <a:custGeom>
            <a:avLst/>
            <a:gdLst/>
            <a:ahLst/>
            <a:rect l="l" t="t" r="r" b="b"/>
            <a:pathLst>
              <a:path w="21600" h="21600">
                <a:moveTo>
                  <a:pt x="1852" y="0"/>
                </a:moveTo>
                <a:lnTo>
                  <a:pt x="1741" y="850"/>
                </a:lnTo>
                <a:lnTo>
                  <a:pt x="3068" y="1166"/>
                </a:lnTo>
                <a:lnTo>
                  <a:pt x="3091" y="991"/>
                </a:lnTo>
                <a:lnTo>
                  <a:pt x="9557" y="2526"/>
                </a:lnTo>
                <a:lnTo>
                  <a:pt x="9534" y="2703"/>
                </a:lnTo>
                <a:lnTo>
                  <a:pt x="18559" y="4845"/>
                </a:lnTo>
                <a:lnTo>
                  <a:pt x="682" y="4845"/>
                </a:lnTo>
                <a:cubicBezTo>
                  <a:pt x="306" y="4845"/>
                  <a:pt x="0" y="5257"/>
                  <a:pt x="0" y="5764"/>
                </a:cubicBezTo>
                <a:lnTo>
                  <a:pt x="0" y="20684"/>
                </a:lnTo>
                <a:cubicBezTo>
                  <a:pt x="0" y="21191"/>
                  <a:pt x="306" y="21600"/>
                  <a:pt x="682" y="21600"/>
                </a:cubicBezTo>
                <a:lnTo>
                  <a:pt x="20918" y="21600"/>
                </a:lnTo>
                <a:cubicBezTo>
                  <a:pt x="21294" y="21600"/>
                  <a:pt x="21600" y="21191"/>
                  <a:pt x="21600" y="20684"/>
                </a:cubicBezTo>
                <a:lnTo>
                  <a:pt x="21600" y="5764"/>
                </a:lnTo>
                <a:cubicBezTo>
                  <a:pt x="21600" y="5257"/>
                  <a:pt x="21294" y="4845"/>
                  <a:pt x="20918" y="4845"/>
                </a:cubicBezTo>
                <a:lnTo>
                  <a:pt x="19723" y="4845"/>
                </a:lnTo>
                <a:lnTo>
                  <a:pt x="19800" y="4261"/>
                </a:lnTo>
                <a:lnTo>
                  <a:pt x="9645" y="1851"/>
                </a:lnTo>
                <a:lnTo>
                  <a:pt x="9623" y="2026"/>
                </a:lnTo>
                <a:lnTo>
                  <a:pt x="3157" y="491"/>
                </a:lnTo>
                <a:lnTo>
                  <a:pt x="3179" y="316"/>
                </a:lnTo>
                <a:lnTo>
                  <a:pt x="1852" y="0"/>
                </a:lnTo>
                <a:close/>
                <a:moveTo>
                  <a:pt x="6640" y="6523"/>
                </a:moveTo>
                <a:cubicBezTo>
                  <a:pt x="6861" y="6523"/>
                  <a:pt x="7042" y="6769"/>
                  <a:pt x="7042" y="7067"/>
                </a:cubicBezTo>
                <a:cubicBezTo>
                  <a:pt x="7042" y="7364"/>
                  <a:pt x="6862" y="7608"/>
                  <a:pt x="6638" y="7608"/>
                </a:cubicBezTo>
                <a:cubicBezTo>
                  <a:pt x="6417" y="7608"/>
                  <a:pt x="6238" y="7364"/>
                  <a:pt x="6238" y="7067"/>
                </a:cubicBezTo>
                <a:cubicBezTo>
                  <a:pt x="6238" y="6766"/>
                  <a:pt x="6417" y="6523"/>
                  <a:pt x="6640" y="6523"/>
                </a:cubicBezTo>
                <a:close/>
                <a:moveTo>
                  <a:pt x="16571" y="6582"/>
                </a:moveTo>
                <a:cubicBezTo>
                  <a:pt x="18510" y="6582"/>
                  <a:pt x="20082" y="8699"/>
                  <a:pt x="20082" y="11312"/>
                </a:cubicBezTo>
                <a:cubicBezTo>
                  <a:pt x="20082" y="13924"/>
                  <a:pt x="18510" y="16043"/>
                  <a:pt x="16571" y="16043"/>
                </a:cubicBezTo>
                <a:cubicBezTo>
                  <a:pt x="14631" y="16043"/>
                  <a:pt x="13057" y="13924"/>
                  <a:pt x="13057" y="11312"/>
                </a:cubicBezTo>
                <a:cubicBezTo>
                  <a:pt x="13057" y="8699"/>
                  <a:pt x="14631" y="6582"/>
                  <a:pt x="16571" y="6582"/>
                </a:cubicBezTo>
                <a:close/>
                <a:moveTo>
                  <a:pt x="5283" y="6819"/>
                </a:moveTo>
                <a:cubicBezTo>
                  <a:pt x="5439" y="6837"/>
                  <a:pt x="5579" y="6979"/>
                  <a:pt x="5630" y="7194"/>
                </a:cubicBezTo>
                <a:cubicBezTo>
                  <a:pt x="5699" y="7478"/>
                  <a:pt x="5582" y="7779"/>
                  <a:pt x="5370" y="7871"/>
                </a:cubicBezTo>
                <a:cubicBezTo>
                  <a:pt x="5330" y="7890"/>
                  <a:pt x="5289" y="7899"/>
                  <a:pt x="5249" y="7899"/>
                </a:cubicBezTo>
                <a:cubicBezTo>
                  <a:pt x="5078" y="7899"/>
                  <a:pt x="4920" y="7753"/>
                  <a:pt x="4864" y="7526"/>
                </a:cubicBezTo>
                <a:cubicBezTo>
                  <a:pt x="4796" y="7239"/>
                  <a:pt x="4913" y="6936"/>
                  <a:pt x="5124" y="6844"/>
                </a:cubicBezTo>
                <a:cubicBezTo>
                  <a:pt x="5177" y="6821"/>
                  <a:pt x="5231" y="6813"/>
                  <a:pt x="5283" y="6819"/>
                </a:cubicBezTo>
                <a:close/>
                <a:moveTo>
                  <a:pt x="7996" y="6821"/>
                </a:moveTo>
                <a:cubicBezTo>
                  <a:pt x="8048" y="6815"/>
                  <a:pt x="8102" y="6823"/>
                  <a:pt x="8154" y="6846"/>
                </a:cubicBezTo>
                <a:cubicBezTo>
                  <a:pt x="8366" y="6938"/>
                  <a:pt x="8481" y="7244"/>
                  <a:pt x="8413" y="7528"/>
                </a:cubicBezTo>
                <a:cubicBezTo>
                  <a:pt x="8356" y="7758"/>
                  <a:pt x="8200" y="7903"/>
                  <a:pt x="8031" y="7903"/>
                </a:cubicBezTo>
                <a:cubicBezTo>
                  <a:pt x="7989" y="7903"/>
                  <a:pt x="7946" y="7895"/>
                  <a:pt x="7906" y="7878"/>
                </a:cubicBezTo>
                <a:cubicBezTo>
                  <a:pt x="7693" y="7784"/>
                  <a:pt x="7580" y="7480"/>
                  <a:pt x="7648" y="7196"/>
                </a:cubicBezTo>
                <a:cubicBezTo>
                  <a:pt x="7701" y="6981"/>
                  <a:pt x="7840" y="6839"/>
                  <a:pt x="7996" y="6821"/>
                </a:cubicBezTo>
                <a:close/>
                <a:moveTo>
                  <a:pt x="4055" y="7683"/>
                </a:moveTo>
                <a:cubicBezTo>
                  <a:pt x="4157" y="7704"/>
                  <a:pt x="4252" y="7778"/>
                  <a:pt x="4317" y="7899"/>
                </a:cubicBezTo>
                <a:cubicBezTo>
                  <a:pt x="4448" y="8143"/>
                  <a:pt x="4408" y="8482"/>
                  <a:pt x="4229" y="8658"/>
                </a:cubicBezTo>
                <a:cubicBezTo>
                  <a:pt x="4157" y="8726"/>
                  <a:pt x="4074" y="8761"/>
                  <a:pt x="3991" y="8761"/>
                </a:cubicBezTo>
                <a:cubicBezTo>
                  <a:pt x="3868" y="8761"/>
                  <a:pt x="3744" y="8682"/>
                  <a:pt x="3665" y="8535"/>
                </a:cubicBezTo>
                <a:cubicBezTo>
                  <a:pt x="3535" y="8294"/>
                  <a:pt x="3575" y="7957"/>
                  <a:pt x="3756" y="7781"/>
                </a:cubicBezTo>
                <a:cubicBezTo>
                  <a:pt x="3846" y="7693"/>
                  <a:pt x="3954" y="7661"/>
                  <a:pt x="4055" y="7683"/>
                </a:cubicBezTo>
                <a:close/>
                <a:moveTo>
                  <a:pt x="9223" y="7690"/>
                </a:moveTo>
                <a:cubicBezTo>
                  <a:pt x="9325" y="7669"/>
                  <a:pt x="9431" y="7702"/>
                  <a:pt x="9520" y="7790"/>
                </a:cubicBezTo>
                <a:cubicBezTo>
                  <a:pt x="9699" y="7966"/>
                  <a:pt x="9741" y="8303"/>
                  <a:pt x="9610" y="8545"/>
                </a:cubicBezTo>
                <a:cubicBezTo>
                  <a:pt x="9531" y="8691"/>
                  <a:pt x="9409" y="8765"/>
                  <a:pt x="9284" y="8765"/>
                </a:cubicBezTo>
                <a:cubicBezTo>
                  <a:pt x="9201" y="8765"/>
                  <a:pt x="9118" y="8733"/>
                  <a:pt x="9046" y="8663"/>
                </a:cubicBezTo>
                <a:cubicBezTo>
                  <a:pt x="8867" y="8487"/>
                  <a:pt x="8829" y="8149"/>
                  <a:pt x="8960" y="7906"/>
                </a:cubicBezTo>
                <a:cubicBezTo>
                  <a:pt x="9025" y="7785"/>
                  <a:pt x="9122" y="7711"/>
                  <a:pt x="9223" y="7690"/>
                </a:cubicBezTo>
                <a:close/>
                <a:moveTo>
                  <a:pt x="6628" y="8399"/>
                </a:moveTo>
                <a:cubicBezTo>
                  <a:pt x="6852" y="8399"/>
                  <a:pt x="7030" y="8639"/>
                  <a:pt x="7030" y="8940"/>
                </a:cubicBezTo>
                <a:cubicBezTo>
                  <a:pt x="7032" y="9238"/>
                  <a:pt x="6851" y="9481"/>
                  <a:pt x="6630" y="9481"/>
                </a:cubicBezTo>
                <a:cubicBezTo>
                  <a:pt x="6407" y="9481"/>
                  <a:pt x="6228" y="9240"/>
                  <a:pt x="6226" y="8942"/>
                </a:cubicBezTo>
                <a:cubicBezTo>
                  <a:pt x="6226" y="8642"/>
                  <a:pt x="6405" y="8402"/>
                  <a:pt x="6628" y="8399"/>
                </a:cubicBezTo>
                <a:close/>
                <a:moveTo>
                  <a:pt x="7997" y="8811"/>
                </a:moveTo>
                <a:cubicBezTo>
                  <a:pt x="8050" y="8814"/>
                  <a:pt x="8101" y="8830"/>
                  <a:pt x="8151" y="8863"/>
                </a:cubicBezTo>
                <a:cubicBezTo>
                  <a:pt x="8352" y="8993"/>
                  <a:pt x="8437" y="9315"/>
                  <a:pt x="8340" y="9586"/>
                </a:cubicBezTo>
                <a:cubicBezTo>
                  <a:pt x="8270" y="9778"/>
                  <a:pt x="8128" y="9893"/>
                  <a:pt x="7977" y="9893"/>
                </a:cubicBezTo>
                <a:cubicBezTo>
                  <a:pt x="7919" y="9893"/>
                  <a:pt x="7860" y="9876"/>
                  <a:pt x="7803" y="9838"/>
                </a:cubicBezTo>
                <a:cubicBezTo>
                  <a:pt x="7602" y="9708"/>
                  <a:pt x="7518" y="9386"/>
                  <a:pt x="7614" y="9115"/>
                </a:cubicBezTo>
                <a:cubicBezTo>
                  <a:pt x="7687" y="8914"/>
                  <a:pt x="7841" y="8800"/>
                  <a:pt x="7997" y="8811"/>
                </a:cubicBezTo>
                <a:close/>
                <a:moveTo>
                  <a:pt x="5259" y="8817"/>
                </a:moveTo>
                <a:cubicBezTo>
                  <a:pt x="5416" y="8806"/>
                  <a:pt x="5568" y="8921"/>
                  <a:pt x="5642" y="9122"/>
                </a:cubicBezTo>
                <a:cubicBezTo>
                  <a:pt x="5739" y="9393"/>
                  <a:pt x="5656" y="9715"/>
                  <a:pt x="5455" y="9847"/>
                </a:cubicBezTo>
                <a:cubicBezTo>
                  <a:pt x="5399" y="9883"/>
                  <a:pt x="5339" y="9900"/>
                  <a:pt x="5281" y="9900"/>
                </a:cubicBezTo>
                <a:cubicBezTo>
                  <a:pt x="5132" y="9900"/>
                  <a:pt x="4986" y="9787"/>
                  <a:pt x="4918" y="9595"/>
                </a:cubicBezTo>
                <a:cubicBezTo>
                  <a:pt x="4822" y="9327"/>
                  <a:pt x="4905" y="9002"/>
                  <a:pt x="5104" y="8872"/>
                </a:cubicBezTo>
                <a:cubicBezTo>
                  <a:pt x="5154" y="8839"/>
                  <a:pt x="5207" y="8821"/>
                  <a:pt x="5259" y="8817"/>
                </a:cubicBezTo>
                <a:close/>
                <a:moveTo>
                  <a:pt x="2933" y="9022"/>
                </a:moveTo>
                <a:cubicBezTo>
                  <a:pt x="3034" y="9001"/>
                  <a:pt x="3142" y="9034"/>
                  <a:pt x="3231" y="9122"/>
                </a:cubicBezTo>
                <a:cubicBezTo>
                  <a:pt x="3410" y="9298"/>
                  <a:pt x="3452" y="9636"/>
                  <a:pt x="3321" y="9877"/>
                </a:cubicBezTo>
                <a:cubicBezTo>
                  <a:pt x="3242" y="10023"/>
                  <a:pt x="3120" y="10097"/>
                  <a:pt x="2995" y="10097"/>
                </a:cubicBezTo>
                <a:cubicBezTo>
                  <a:pt x="2913" y="10097"/>
                  <a:pt x="2829" y="10065"/>
                  <a:pt x="2757" y="9995"/>
                </a:cubicBezTo>
                <a:cubicBezTo>
                  <a:pt x="2578" y="9819"/>
                  <a:pt x="2538" y="9482"/>
                  <a:pt x="2671" y="9238"/>
                </a:cubicBezTo>
                <a:cubicBezTo>
                  <a:pt x="2736" y="9118"/>
                  <a:pt x="2831" y="9043"/>
                  <a:pt x="2933" y="9022"/>
                </a:cubicBezTo>
                <a:close/>
                <a:moveTo>
                  <a:pt x="10342" y="9033"/>
                </a:moveTo>
                <a:cubicBezTo>
                  <a:pt x="10444" y="9055"/>
                  <a:pt x="10539" y="9127"/>
                  <a:pt x="10604" y="9247"/>
                </a:cubicBezTo>
                <a:cubicBezTo>
                  <a:pt x="10735" y="9488"/>
                  <a:pt x="10695" y="9830"/>
                  <a:pt x="10516" y="10006"/>
                </a:cubicBezTo>
                <a:cubicBezTo>
                  <a:pt x="10444" y="10074"/>
                  <a:pt x="10362" y="10109"/>
                  <a:pt x="10282" y="10109"/>
                </a:cubicBezTo>
                <a:cubicBezTo>
                  <a:pt x="10157" y="10109"/>
                  <a:pt x="10035" y="10032"/>
                  <a:pt x="9954" y="9888"/>
                </a:cubicBezTo>
                <a:cubicBezTo>
                  <a:pt x="9826" y="9644"/>
                  <a:pt x="9863" y="9305"/>
                  <a:pt x="10044" y="9129"/>
                </a:cubicBezTo>
                <a:cubicBezTo>
                  <a:pt x="10133" y="9041"/>
                  <a:pt x="10241" y="9012"/>
                  <a:pt x="10342" y="9033"/>
                </a:cubicBezTo>
                <a:close/>
                <a:moveTo>
                  <a:pt x="9105" y="9972"/>
                </a:moveTo>
                <a:cubicBezTo>
                  <a:pt x="9207" y="9988"/>
                  <a:pt x="9306" y="10056"/>
                  <a:pt x="9377" y="10172"/>
                </a:cubicBezTo>
                <a:cubicBezTo>
                  <a:pt x="9516" y="10405"/>
                  <a:pt x="9487" y="10745"/>
                  <a:pt x="9314" y="10932"/>
                </a:cubicBezTo>
                <a:cubicBezTo>
                  <a:pt x="9240" y="11013"/>
                  <a:pt x="9151" y="11052"/>
                  <a:pt x="9063" y="11052"/>
                </a:cubicBezTo>
                <a:cubicBezTo>
                  <a:pt x="8944" y="11052"/>
                  <a:pt x="8827" y="10985"/>
                  <a:pt x="8749" y="10852"/>
                </a:cubicBezTo>
                <a:cubicBezTo>
                  <a:pt x="8608" y="10617"/>
                  <a:pt x="8637" y="10278"/>
                  <a:pt x="8810" y="10088"/>
                </a:cubicBezTo>
                <a:cubicBezTo>
                  <a:pt x="8896" y="9995"/>
                  <a:pt x="9002" y="9957"/>
                  <a:pt x="9105" y="9972"/>
                </a:cubicBezTo>
                <a:close/>
                <a:moveTo>
                  <a:pt x="4155" y="9986"/>
                </a:moveTo>
                <a:cubicBezTo>
                  <a:pt x="4257" y="9971"/>
                  <a:pt x="4364" y="10008"/>
                  <a:pt x="4450" y="10102"/>
                </a:cubicBezTo>
                <a:cubicBezTo>
                  <a:pt x="4625" y="10286"/>
                  <a:pt x="4653" y="10626"/>
                  <a:pt x="4514" y="10861"/>
                </a:cubicBezTo>
                <a:cubicBezTo>
                  <a:pt x="4436" y="10994"/>
                  <a:pt x="4317" y="11066"/>
                  <a:pt x="4200" y="11066"/>
                </a:cubicBezTo>
                <a:cubicBezTo>
                  <a:pt x="4112" y="11066"/>
                  <a:pt x="4023" y="11027"/>
                  <a:pt x="3949" y="10946"/>
                </a:cubicBezTo>
                <a:cubicBezTo>
                  <a:pt x="3776" y="10761"/>
                  <a:pt x="3746" y="10422"/>
                  <a:pt x="3885" y="10186"/>
                </a:cubicBezTo>
                <a:cubicBezTo>
                  <a:pt x="3954" y="10070"/>
                  <a:pt x="4053" y="10001"/>
                  <a:pt x="4155" y="9986"/>
                </a:cubicBezTo>
                <a:close/>
                <a:moveTo>
                  <a:pt x="6628" y="10275"/>
                </a:moveTo>
                <a:cubicBezTo>
                  <a:pt x="6852" y="10272"/>
                  <a:pt x="7032" y="10516"/>
                  <a:pt x="7032" y="10814"/>
                </a:cubicBezTo>
                <a:cubicBezTo>
                  <a:pt x="7032" y="11114"/>
                  <a:pt x="6853" y="11357"/>
                  <a:pt x="6630" y="11357"/>
                </a:cubicBezTo>
                <a:cubicBezTo>
                  <a:pt x="6409" y="11357"/>
                  <a:pt x="6228" y="11117"/>
                  <a:pt x="6228" y="10816"/>
                </a:cubicBezTo>
                <a:cubicBezTo>
                  <a:pt x="6228" y="10518"/>
                  <a:pt x="6407" y="10275"/>
                  <a:pt x="6628" y="10275"/>
                </a:cubicBezTo>
                <a:close/>
                <a:moveTo>
                  <a:pt x="2320" y="10707"/>
                </a:moveTo>
                <a:cubicBezTo>
                  <a:pt x="2372" y="10701"/>
                  <a:pt x="2426" y="10708"/>
                  <a:pt x="2478" y="10732"/>
                </a:cubicBezTo>
                <a:cubicBezTo>
                  <a:pt x="2689" y="10824"/>
                  <a:pt x="2803" y="11130"/>
                  <a:pt x="2735" y="11414"/>
                </a:cubicBezTo>
                <a:cubicBezTo>
                  <a:pt x="2679" y="11641"/>
                  <a:pt x="2522" y="11789"/>
                  <a:pt x="2353" y="11789"/>
                </a:cubicBezTo>
                <a:cubicBezTo>
                  <a:pt x="2311" y="11789"/>
                  <a:pt x="2269" y="11781"/>
                  <a:pt x="2229" y="11762"/>
                </a:cubicBezTo>
                <a:cubicBezTo>
                  <a:pt x="2017" y="11670"/>
                  <a:pt x="1900" y="11364"/>
                  <a:pt x="1970" y="11080"/>
                </a:cubicBezTo>
                <a:cubicBezTo>
                  <a:pt x="2021" y="10866"/>
                  <a:pt x="2164" y="10724"/>
                  <a:pt x="2320" y="10707"/>
                </a:cubicBezTo>
                <a:close/>
                <a:moveTo>
                  <a:pt x="10955" y="10718"/>
                </a:moveTo>
                <a:cubicBezTo>
                  <a:pt x="11111" y="10736"/>
                  <a:pt x="11252" y="10875"/>
                  <a:pt x="11303" y="11089"/>
                </a:cubicBezTo>
                <a:cubicBezTo>
                  <a:pt x="11372" y="11373"/>
                  <a:pt x="11254" y="11679"/>
                  <a:pt x="11043" y="11771"/>
                </a:cubicBezTo>
                <a:cubicBezTo>
                  <a:pt x="11003" y="11790"/>
                  <a:pt x="10960" y="11798"/>
                  <a:pt x="10918" y="11798"/>
                </a:cubicBezTo>
                <a:cubicBezTo>
                  <a:pt x="10749" y="11798"/>
                  <a:pt x="10593" y="11653"/>
                  <a:pt x="10537" y="11425"/>
                </a:cubicBezTo>
                <a:cubicBezTo>
                  <a:pt x="10468" y="11138"/>
                  <a:pt x="10585" y="10835"/>
                  <a:pt x="10797" y="10743"/>
                </a:cubicBezTo>
                <a:cubicBezTo>
                  <a:pt x="10849" y="10719"/>
                  <a:pt x="10903" y="10712"/>
                  <a:pt x="10955" y="10718"/>
                </a:cubicBezTo>
                <a:close/>
                <a:moveTo>
                  <a:pt x="7844" y="10948"/>
                </a:moveTo>
                <a:cubicBezTo>
                  <a:pt x="7947" y="10947"/>
                  <a:pt x="8050" y="10998"/>
                  <a:pt x="8129" y="11102"/>
                </a:cubicBezTo>
                <a:cubicBezTo>
                  <a:pt x="8286" y="11314"/>
                  <a:pt x="8287" y="11657"/>
                  <a:pt x="8133" y="11869"/>
                </a:cubicBezTo>
                <a:cubicBezTo>
                  <a:pt x="8052" y="11977"/>
                  <a:pt x="7948" y="12030"/>
                  <a:pt x="7845" y="12030"/>
                </a:cubicBezTo>
                <a:cubicBezTo>
                  <a:pt x="7743" y="12030"/>
                  <a:pt x="7642" y="11977"/>
                  <a:pt x="7564" y="11871"/>
                </a:cubicBezTo>
                <a:cubicBezTo>
                  <a:pt x="7405" y="11660"/>
                  <a:pt x="7403" y="11319"/>
                  <a:pt x="7560" y="11105"/>
                </a:cubicBezTo>
                <a:cubicBezTo>
                  <a:pt x="7639" y="10999"/>
                  <a:pt x="7741" y="10948"/>
                  <a:pt x="7844" y="10948"/>
                </a:cubicBezTo>
                <a:close/>
                <a:moveTo>
                  <a:pt x="5416" y="10957"/>
                </a:moveTo>
                <a:cubicBezTo>
                  <a:pt x="5519" y="10957"/>
                  <a:pt x="5623" y="11008"/>
                  <a:pt x="5701" y="11114"/>
                </a:cubicBezTo>
                <a:cubicBezTo>
                  <a:pt x="5858" y="11325"/>
                  <a:pt x="5860" y="11669"/>
                  <a:pt x="5703" y="11880"/>
                </a:cubicBezTo>
                <a:cubicBezTo>
                  <a:pt x="5623" y="11986"/>
                  <a:pt x="5520" y="12039"/>
                  <a:pt x="5418" y="12039"/>
                </a:cubicBezTo>
                <a:cubicBezTo>
                  <a:pt x="5315" y="12039"/>
                  <a:pt x="5213" y="11985"/>
                  <a:pt x="5134" y="11882"/>
                </a:cubicBezTo>
                <a:cubicBezTo>
                  <a:pt x="4975" y="11671"/>
                  <a:pt x="4976" y="11327"/>
                  <a:pt x="5132" y="11116"/>
                </a:cubicBezTo>
                <a:cubicBezTo>
                  <a:pt x="5211" y="11009"/>
                  <a:pt x="5313" y="10957"/>
                  <a:pt x="5416" y="10957"/>
                </a:cubicBezTo>
                <a:close/>
                <a:moveTo>
                  <a:pt x="9735" y="11653"/>
                </a:moveTo>
                <a:cubicBezTo>
                  <a:pt x="9889" y="11689"/>
                  <a:pt x="10019" y="11847"/>
                  <a:pt x="10057" y="12064"/>
                </a:cubicBezTo>
                <a:cubicBezTo>
                  <a:pt x="10107" y="12357"/>
                  <a:pt x="9973" y="12647"/>
                  <a:pt x="9758" y="12714"/>
                </a:cubicBezTo>
                <a:cubicBezTo>
                  <a:pt x="9726" y="12725"/>
                  <a:pt x="9696" y="12728"/>
                  <a:pt x="9665" y="12728"/>
                </a:cubicBezTo>
                <a:cubicBezTo>
                  <a:pt x="9482" y="12728"/>
                  <a:pt x="9318" y="12559"/>
                  <a:pt x="9275" y="12307"/>
                </a:cubicBezTo>
                <a:cubicBezTo>
                  <a:pt x="9225" y="12018"/>
                  <a:pt x="9361" y="11725"/>
                  <a:pt x="9576" y="11657"/>
                </a:cubicBezTo>
                <a:cubicBezTo>
                  <a:pt x="9630" y="11640"/>
                  <a:pt x="9683" y="11640"/>
                  <a:pt x="9735" y="11653"/>
                </a:cubicBezTo>
                <a:close/>
                <a:moveTo>
                  <a:pt x="3529" y="11671"/>
                </a:moveTo>
                <a:cubicBezTo>
                  <a:pt x="3580" y="11658"/>
                  <a:pt x="3635" y="11659"/>
                  <a:pt x="3689" y="11675"/>
                </a:cubicBezTo>
                <a:cubicBezTo>
                  <a:pt x="3906" y="11743"/>
                  <a:pt x="4041" y="12031"/>
                  <a:pt x="3991" y="12321"/>
                </a:cubicBezTo>
                <a:cubicBezTo>
                  <a:pt x="3949" y="12573"/>
                  <a:pt x="3784" y="12744"/>
                  <a:pt x="3599" y="12744"/>
                </a:cubicBezTo>
                <a:cubicBezTo>
                  <a:pt x="3571" y="12744"/>
                  <a:pt x="3542" y="12741"/>
                  <a:pt x="3512" y="12730"/>
                </a:cubicBezTo>
                <a:cubicBezTo>
                  <a:pt x="3295" y="12665"/>
                  <a:pt x="3159" y="12375"/>
                  <a:pt x="3208" y="12082"/>
                </a:cubicBezTo>
                <a:cubicBezTo>
                  <a:pt x="3244" y="11863"/>
                  <a:pt x="3374" y="11708"/>
                  <a:pt x="3529" y="11671"/>
                </a:cubicBezTo>
                <a:close/>
                <a:moveTo>
                  <a:pt x="2132" y="12576"/>
                </a:moveTo>
                <a:cubicBezTo>
                  <a:pt x="2353" y="12579"/>
                  <a:pt x="2534" y="12821"/>
                  <a:pt x="2532" y="13121"/>
                </a:cubicBezTo>
                <a:cubicBezTo>
                  <a:pt x="2532" y="13419"/>
                  <a:pt x="2354" y="13660"/>
                  <a:pt x="2131" y="13660"/>
                </a:cubicBezTo>
                <a:cubicBezTo>
                  <a:pt x="1909" y="13660"/>
                  <a:pt x="1729" y="13415"/>
                  <a:pt x="1730" y="13117"/>
                </a:cubicBezTo>
                <a:cubicBezTo>
                  <a:pt x="1730" y="12816"/>
                  <a:pt x="1909" y="12576"/>
                  <a:pt x="2132" y="12576"/>
                </a:cubicBezTo>
                <a:close/>
                <a:moveTo>
                  <a:pt x="8354" y="12578"/>
                </a:moveTo>
                <a:cubicBezTo>
                  <a:pt x="8575" y="12578"/>
                  <a:pt x="8755" y="12819"/>
                  <a:pt x="8755" y="13117"/>
                </a:cubicBezTo>
                <a:cubicBezTo>
                  <a:pt x="8757" y="13418"/>
                  <a:pt x="8579" y="13663"/>
                  <a:pt x="8355" y="13663"/>
                </a:cubicBezTo>
                <a:cubicBezTo>
                  <a:pt x="8355" y="13663"/>
                  <a:pt x="8356" y="13663"/>
                  <a:pt x="8354" y="13663"/>
                </a:cubicBezTo>
                <a:cubicBezTo>
                  <a:pt x="8133" y="13663"/>
                  <a:pt x="7954" y="13422"/>
                  <a:pt x="7954" y="13124"/>
                </a:cubicBezTo>
                <a:cubicBezTo>
                  <a:pt x="7951" y="12823"/>
                  <a:pt x="8131" y="12578"/>
                  <a:pt x="8354" y="12578"/>
                </a:cubicBezTo>
                <a:close/>
                <a:moveTo>
                  <a:pt x="6633" y="12589"/>
                </a:moveTo>
                <a:cubicBezTo>
                  <a:pt x="6856" y="12587"/>
                  <a:pt x="7035" y="12830"/>
                  <a:pt x="7037" y="13128"/>
                </a:cubicBezTo>
                <a:cubicBezTo>
                  <a:pt x="7037" y="13429"/>
                  <a:pt x="6858" y="13672"/>
                  <a:pt x="6635" y="13672"/>
                </a:cubicBezTo>
                <a:cubicBezTo>
                  <a:pt x="6412" y="13672"/>
                  <a:pt x="6233" y="13431"/>
                  <a:pt x="6233" y="13131"/>
                </a:cubicBezTo>
                <a:cubicBezTo>
                  <a:pt x="6231" y="12833"/>
                  <a:pt x="6412" y="12589"/>
                  <a:pt x="6633" y="12589"/>
                </a:cubicBezTo>
                <a:close/>
                <a:moveTo>
                  <a:pt x="11138" y="12589"/>
                </a:moveTo>
                <a:cubicBezTo>
                  <a:pt x="11361" y="12589"/>
                  <a:pt x="11541" y="12830"/>
                  <a:pt x="11541" y="13131"/>
                </a:cubicBezTo>
                <a:cubicBezTo>
                  <a:pt x="11541" y="13133"/>
                  <a:pt x="11541" y="13139"/>
                  <a:pt x="11541" y="13142"/>
                </a:cubicBezTo>
                <a:cubicBezTo>
                  <a:pt x="11541" y="13147"/>
                  <a:pt x="11541" y="13152"/>
                  <a:pt x="11541" y="13158"/>
                </a:cubicBezTo>
                <a:cubicBezTo>
                  <a:pt x="11539" y="13456"/>
                  <a:pt x="11359" y="13697"/>
                  <a:pt x="11138" y="13697"/>
                </a:cubicBezTo>
                <a:cubicBezTo>
                  <a:pt x="10914" y="13694"/>
                  <a:pt x="10735" y="13454"/>
                  <a:pt x="10738" y="13153"/>
                </a:cubicBezTo>
                <a:cubicBezTo>
                  <a:pt x="10738" y="13150"/>
                  <a:pt x="10738" y="13147"/>
                  <a:pt x="10738" y="13142"/>
                </a:cubicBezTo>
                <a:cubicBezTo>
                  <a:pt x="10738" y="13139"/>
                  <a:pt x="10738" y="13133"/>
                  <a:pt x="10738" y="13131"/>
                </a:cubicBezTo>
                <a:cubicBezTo>
                  <a:pt x="10738" y="12830"/>
                  <a:pt x="10916" y="12589"/>
                  <a:pt x="11138" y="12589"/>
                </a:cubicBezTo>
                <a:close/>
                <a:moveTo>
                  <a:pt x="4915" y="12592"/>
                </a:moveTo>
                <a:cubicBezTo>
                  <a:pt x="5138" y="12592"/>
                  <a:pt x="5316" y="12832"/>
                  <a:pt x="5316" y="13133"/>
                </a:cubicBezTo>
                <a:cubicBezTo>
                  <a:pt x="5318" y="13431"/>
                  <a:pt x="5137" y="13676"/>
                  <a:pt x="4916" y="13676"/>
                </a:cubicBezTo>
                <a:cubicBezTo>
                  <a:pt x="4693" y="13676"/>
                  <a:pt x="4515" y="13433"/>
                  <a:pt x="4513" y="13133"/>
                </a:cubicBezTo>
                <a:cubicBezTo>
                  <a:pt x="4513" y="12835"/>
                  <a:pt x="4693" y="12592"/>
                  <a:pt x="4915" y="12592"/>
                </a:cubicBezTo>
                <a:close/>
                <a:moveTo>
                  <a:pt x="9600" y="13517"/>
                </a:moveTo>
                <a:cubicBezTo>
                  <a:pt x="9651" y="13504"/>
                  <a:pt x="9705" y="13505"/>
                  <a:pt x="9758" y="13522"/>
                </a:cubicBezTo>
                <a:cubicBezTo>
                  <a:pt x="9976" y="13589"/>
                  <a:pt x="10112" y="13875"/>
                  <a:pt x="10064" y="14167"/>
                </a:cubicBezTo>
                <a:cubicBezTo>
                  <a:pt x="10022" y="14419"/>
                  <a:pt x="9855" y="14590"/>
                  <a:pt x="9672" y="14590"/>
                </a:cubicBezTo>
                <a:cubicBezTo>
                  <a:pt x="9642" y="14590"/>
                  <a:pt x="9611" y="14587"/>
                  <a:pt x="9583" y="14579"/>
                </a:cubicBezTo>
                <a:cubicBezTo>
                  <a:pt x="9366" y="14511"/>
                  <a:pt x="9229" y="14223"/>
                  <a:pt x="9277" y="13933"/>
                </a:cubicBezTo>
                <a:cubicBezTo>
                  <a:pt x="9313" y="13714"/>
                  <a:pt x="9445" y="13555"/>
                  <a:pt x="9600" y="13517"/>
                </a:cubicBezTo>
                <a:close/>
                <a:moveTo>
                  <a:pt x="3670" y="13533"/>
                </a:moveTo>
                <a:cubicBezTo>
                  <a:pt x="3825" y="13570"/>
                  <a:pt x="3957" y="13727"/>
                  <a:pt x="3994" y="13947"/>
                </a:cubicBezTo>
                <a:cubicBezTo>
                  <a:pt x="4043" y="14237"/>
                  <a:pt x="3908" y="14527"/>
                  <a:pt x="3691" y="14592"/>
                </a:cubicBezTo>
                <a:cubicBezTo>
                  <a:pt x="3660" y="14603"/>
                  <a:pt x="3629" y="14611"/>
                  <a:pt x="3601" y="14611"/>
                </a:cubicBezTo>
                <a:cubicBezTo>
                  <a:pt x="3416" y="14611"/>
                  <a:pt x="3252" y="14440"/>
                  <a:pt x="3209" y="14188"/>
                </a:cubicBezTo>
                <a:cubicBezTo>
                  <a:pt x="3159" y="13895"/>
                  <a:pt x="3295" y="13605"/>
                  <a:pt x="3512" y="13538"/>
                </a:cubicBezTo>
                <a:cubicBezTo>
                  <a:pt x="3566" y="13521"/>
                  <a:pt x="3619" y="13521"/>
                  <a:pt x="3670" y="13533"/>
                </a:cubicBezTo>
                <a:close/>
                <a:moveTo>
                  <a:pt x="7854" y="14217"/>
                </a:moveTo>
                <a:cubicBezTo>
                  <a:pt x="7957" y="14217"/>
                  <a:pt x="8059" y="14269"/>
                  <a:pt x="8138" y="14374"/>
                </a:cubicBezTo>
                <a:cubicBezTo>
                  <a:pt x="8296" y="14585"/>
                  <a:pt x="8299" y="14926"/>
                  <a:pt x="8143" y="15140"/>
                </a:cubicBezTo>
                <a:cubicBezTo>
                  <a:pt x="8064" y="15246"/>
                  <a:pt x="7958" y="15300"/>
                  <a:pt x="7856" y="15300"/>
                </a:cubicBezTo>
                <a:cubicBezTo>
                  <a:pt x="7753" y="15300"/>
                  <a:pt x="7652" y="15248"/>
                  <a:pt x="7574" y="15143"/>
                </a:cubicBezTo>
                <a:cubicBezTo>
                  <a:pt x="7417" y="14932"/>
                  <a:pt x="7413" y="14590"/>
                  <a:pt x="7570" y="14376"/>
                </a:cubicBezTo>
                <a:cubicBezTo>
                  <a:pt x="7648" y="14271"/>
                  <a:pt x="7751" y="14218"/>
                  <a:pt x="7854" y="14217"/>
                </a:cubicBezTo>
                <a:close/>
                <a:moveTo>
                  <a:pt x="5421" y="14226"/>
                </a:moveTo>
                <a:cubicBezTo>
                  <a:pt x="5524" y="14226"/>
                  <a:pt x="5626" y="14280"/>
                  <a:pt x="5705" y="14386"/>
                </a:cubicBezTo>
                <a:cubicBezTo>
                  <a:pt x="5862" y="14597"/>
                  <a:pt x="5862" y="14941"/>
                  <a:pt x="5705" y="15152"/>
                </a:cubicBezTo>
                <a:cubicBezTo>
                  <a:pt x="5626" y="15257"/>
                  <a:pt x="5524" y="15311"/>
                  <a:pt x="5421" y="15311"/>
                </a:cubicBezTo>
                <a:cubicBezTo>
                  <a:pt x="5317" y="15311"/>
                  <a:pt x="5214" y="15257"/>
                  <a:pt x="5136" y="15152"/>
                </a:cubicBezTo>
                <a:cubicBezTo>
                  <a:pt x="4979" y="14941"/>
                  <a:pt x="4979" y="14597"/>
                  <a:pt x="5136" y="14386"/>
                </a:cubicBezTo>
                <a:cubicBezTo>
                  <a:pt x="5214" y="14280"/>
                  <a:pt x="5318" y="14226"/>
                  <a:pt x="5421" y="14226"/>
                </a:cubicBezTo>
                <a:close/>
                <a:moveTo>
                  <a:pt x="2382" y="14454"/>
                </a:moveTo>
                <a:cubicBezTo>
                  <a:pt x="2538" y="14472"/>
                  <a:pt x="2677" y="14614"/>
                  <a:pt x="2728" y="14827"/>
                </a:cubicBezTo>
                <a:cubicBezTo>
                  <a:pt x="2797" y="15111"/>
                  <a:pt x="2681" y="15417"/>
                  <a:pt x="2470" y="15509"/>
                </a:cubicBezTo>
                <a:cubicBezTo>
                  <a:pt x="2430" y="15528"/>
                  <a:pt x="2387" y="15536"/>
                  <a:pt x="2347" y="15536"/>
                </a:cubicBezTo>
                <a:cubicBezTo>
                  <a:pt x="2178" y="15536"/>
                  <a:pt x="2019" y="15389"/>
                  <a:pt x="1965" y="15159"/>
                </a:cubicBezTo>
                <a:cubicBezTo>
                  <a:pt x="1897" y="14874"/>
                  <a:pt x="2012" y="14569"/>
                  <a:pt x="2225" y="14477"/>
                </a:cubicBezTo>
                <a:cubicBezTo>
                  <a:pt x="2278" y="14454"/>
                  <a:pt x="2330" y="14448"/>
                  <a:pt x="2382" y="14454"/>
                </a:cubicBezTo>
                <a:close/>
                <a:moveTo>
                  <a:pt x="10881" y="14488"/>
                </a:moveTo>
                <a:cubicBezTo>
                  <a:pt x="10933" y="14482"/>
                  <a:pt x="10987" y="14490"/>
                  <a:pt x="11040" y="14513"/>
                </a:cubicBezTo>
                <a:cubicBezTo>
                  <a:pt x="11251" y="14608"/>
                  <a:pt x="11365" y="14913"/>
                  <a:pt x="11296" y="15197"/>
                </a:cubicBezTo>
                <a:cubicBezTo>
                  <a:pt x="11240" y="15425"/>
                  <a:pt x="11084" y="15568"/>
                  <a:pt x="10915" y="15568"/>
                </a:cubicBezTo>
                <a:cubicBezTo>
                  <a:pt x="10873" y="15568"/>
                  <a:pt x="10830" y="15559"/>
                  <a:pt x="10788" y="15541"/>
                </a:cubicBezTo>
                <a:cubicBezTo>
                  <a:pt x="10577" y="15449"/>
                  <a:pt x="10463" y="15143"/>
                  <a:pt x="10533" y="14859"/>
                </a:cubicBezTo>
                <a:cubicBezTo>
                  <a:pt x="10585" y="14645"/>
                  <a:pt x="10725" y="14506"/>
                  <a:pt x="10881" y="14488"/>
                </a:cubicBezTo>
                <a:close/>
                <a:moveTo>
                  <a:pt x="6635" y="14904"/>
                </a:moveTo>
                <a:cubicBezTo>
                  <a:pt x="6635" y="14904"/>
                  <a:pt x="6638" y="14904"/>
                  <a:pt x="6640" y="14904"/>
                </a:cubicBezTo>
                <a:lnTo>
                  <a:pt x="6642" y="14904"/>
                </a:lnTo>
                <a:cubicBezTo>
                  <a:pt x="6865" y="14901"/>
                  <a:pt x="7045" y="15142"/>
                  <a:pt x="7045" y="15443"/>
                </a:cubicBezTo>
                <a:cubicBezTo>
                  <a:pt x="7047" y="15741"/>
                  <a:pt x="6870" y="15986"/>
                  <a:pt x="6648" y="15989"/>
                </a:cubicBezTo>
                <a:cubicBezTo>
                  <a:pt x="6647" y="15989"/>
                  <a:pt x="6645" y="15989"/>
                  <a:pt x="6643" y="15989"/>
                </a:cubicBezTo>
                <a:cubicBezTo>
                  <a:pt x="6643" y="15989"/>
                  <a:pt x="6642" y="15989"/>
                  <a:pt x="6640" y="15989"/>
                </a:cubicBezTo>
                <a:cubicBezTo>
                  <a:pt x="6638" y="15989"/>
                  <a:pt x="6637" y="15989"/>
                  <a:pt x="6637" y="15989"/>
                </a:cubicBezTo>
                <a:cubicBezTo>
                  <a:pt x="6413" y="15989"/>
                  <a:pt x="6233" y="15745"/>
                  <a:pt x="6233" y="15447"/>
                </a:cubicBezTo>
                <a:cubicBezTo>
                  <a:pt x="6233" y="15147"/>
                  <a:pt x="6412" y="14904"/>
                  <a:pt x="6635" y="14904"/>
                </a:cubicBezTo>
                <a:close/>
                <a:moveTo>
                  <a:pt x="9027" y="15193"/>
                </a:moveTo>
                <a:cubicBezTo>
                  <a:pt x="9130" y="15177"/>
                  <a:pt x="9237" y="15215"/>
                  <a:pt x="9324" y="15309"/>
                </a:cubicBezTo>
                <a:cubicBezTo>
                  <a:pt x="9497" y="15493"/>
                  <a:pt x="9525" y="15833"/>
                  <a:pt x="9389" y="16066"/>
                </a:cubicBezTo>
                <a:cubicBezTo>
                  <a:pt x="9308" y="16201"/>
                  <a:pt x="9191" y="16273"/>
                  <a:pt x="9073" y="16273"/>
                </a:cubicBezTo>
                <a:cubicBezTo>
                  <a:pt x="8986" y="16273"/>
                  <a:pt x="8897" y="16235"/>
                  <a:pt x="8823" y="16157"/>
                </a:cubicBezTo>
                <a:cubicBezTo>
                  <a:pt x="8648" y="15970"/>
                  <a:pt x="8620" y="15628"/>
                  <a:pt x="8757" y="15395"/>
                </a:cubicBezTo>
                <a:lnTo>
                  <a:pt x="8759" y="15395"/>
                </a:lnTo>
                <a:cubicBezTo>
                  <a:pt x="8827" y="15277"/>
                  <a:pt x="8925" y="15208"/>
                  <a:pt x="9027" y="15193"/>
                </a:cubicBezTo>
                <a:close/>
                <a:moveTo>
                  <a:pt x="4249" y="15206"/>
                </a:moveTo>
                <a:cubicBezTo>
                  <a:pt x="4352" y="15222"/>
                  <a:pt x="4448" y="15290"/>
                  <a:pt x="4518" y="15406"/>
                </a:cubicBezTo>
                <a:cubicBezTo>
                  <a:pt x="4657" y="15639"/>
                  <a:pt x="4628" y="15979"/>
                  <a:pt x="4455" y="16166"/>
                </a:cubicBezTo>
                <a:cubicBezTo>
                  <a:pt x="4381" y="16247"/>
                  <a:pt x="4292" y="16286"/>
                  <a:pt x="4206" y="16286"/>
                </a:cubicBezTo>
                <a:cubicBezTo>
                  <a:pt x="4087" y="16286"/>
                  <a:pt x="3970" y="16214"/>
                  <a:pt x="3890" y="16082"/>
                </a:cubicBezTo>
                <a:cubicBezTo>
                  <a:pt x="3751" y="15849"/>
                  <a:pt x="3779" y="15509"/>
                  <a:pt x="3954" y="15322"/>
                </a:cubicBezTo>
                <a:cubicBezTo>
                  <a:pt x="4040" y="15229"/>
                  <a:pt x="4147" y="15191"/>
                  <a:pt x="4249" y="15206"/>
                </a:cubicBezTo>
                <a:close/>
                <a:moveTo>
                  <a:pt x="3047" y="16150"/>
                </a:moveTo>
                <a:cubicBezTo>
                  <a:pt x="3149" y="16172"/>
                  <a:pt x="3245" y="16246"/>
                  <a:pt x="3311" y="16366"/>
                </a:cubicBezTo>
                <a:cubicBezTo>
                  <a:pt x="3441" y="16607"/>
                  <a:pt x="3401" y="16947"/>
                  <a:pt x="3220" y="17123"/>
                </a:cubicBezTo>
                <a:cubicBezTo>
                  <a:pt x="3149" y="17194"/>
                  <a:pt x="3067" y="17225"/>
                  <a:pt x="2985" y="17225"/>
                </a:cubicBezTo>
                <a:cubicBezTo>
                  <a:pt x="2860" y="17225"/>
                  <a:pt x="2737" y="17149"/>
                  <a:pt x="2659" y="17003"/>
                </a:cubicBezTo>
                <a:cubicBezTo>
                  <a:pt x="2528" y="16759"/>
                  <a:pt x="2568" y="16421"/>
                  <a:pt x="2749" y="16245"/>
                </a:cubicBezTo>
                <a:cubicBezTo>
                  <a:pt x="2838" y="16157"/>
                  <a:pt x="2946" y="16128"/>
                  <a:pt x="3047" y="16150"/>
                </a:cubicBezTo>
                <a:close/>
                <a:moveTo>
                  <a:pt x="10207" y="16180"/>
                </a:moveTo>
                <a:cubicBezTo>
                  <a:pt x="10309" y="16158"/>
                  <a:pt x="10417" y="16188"/>
                  <a:pt x="10506" y="16277"/>
                </a:cubicBezTo>
                <a:cubicBezTo>
                  <a:pt x="10687" y="16453"/>
                  <a:pt x="10725" y="16791"/>
                  <a:pt x="10592" y="17032"/>
                </a:cubicBezTo>
                <a:cubicBezTo>
                  <a:pt x="10512" y="17177"/>
                  <a:pt x="10394" y="17255"/>
                  <a:pt x="10270" y="17255"/>
                </a:cubicBezTo>
                <a:cubicBezTo>
                  <a:pt x="10187" y="17255"/>
                  <a:pt x="10104" y="17221"/>
                  <a:pt x="10032" y="17150"/>
                </a:cubicBezTo>
                <a:cubicBezTo>
                  <a:pt x="9853" y="16974"/>
                  <a:pt x="9815" y="16634"/>
                  <a:pt x="9946" y="16393"/>
                </a:cubicBezTo>
                <a:cubicBezTo>
                  <a:pt x="10011" y="16273"/>
                  <a:pt x="10106" y="16201"/>
                  <a:pt x="10207" y="16180"/>
                </a:cubicBezTo>
                <a:close/>
                <a:moveTo>
                  <a:pt x="7972" y="16357"/>
                </a:moveTo>
                <a:cubicBezTo>
                  <a:pt x="8129" y="16345"/>
                  <a:pt x="8283" y="16458"/>
                  <a:pt x="8357" y="16662"/>
                </a:cubicBezTo>
                <a:cubicBezTo>
                  <a:pt x="8454" y="16930"/>
                  <a:pt x="8370" y="17255"/>
                  <a:pt x="8171" y="17385"/>
                </a:cubicBezTo>
                <a:cubicBezTo>
                  <a:pt x="8113" y="17422"/>
                  <a:pt x="8056" y="17441"/>
                  <a:pt x="7996" y="17441"/>
                </a:cubicBezTo>
                <a:cubicBezTo>
                  <a:pt x="7847" y="17441"/>
                  <a:pt x="7703" y="17329"/>
                  <a:pt x="7633" y="17137"/>
                </a:cubicBezTo>
                <a:cubicBezTo>
                  <a:pt x="7536" y="16869"/>
                  <a:pt x="7619" y="16544"/>
                  <a:pt x="7818" y="16414"/>
                </a:cubicBezTo>
                <a:cubicBezTo>
                  <a:pt x="7868" y="16381"/>
                  <a:pt x="7920" y="16361"/>
                  <a:pt x="7972" y="16357"/>
                </a:cubicBezTo>
                <a:close/>
                <a:moveTo>
                  <a:pt x="5305" y="16366"/>
                </a:moveTo>
                <a:cubicBezTo>
                  <a:pt x="5357" y="16369"/>
                  <a:pt x="5410" y="16386"/>
                  <a:pt x="5460" y="16418"/>
                </a:cubicBezTo>
                <a:cubicBezTo>
                  <a:pt x="5661" y="16548"/>
                  <a:pt x="5746" y="16873"/>
                  <a:pt x="5649" y="17141"/>
                </a:cubicBezTo>
                <a:cubicBezTo>
                  <a:pt x="5579" y="17336"/>
                  <a:pt x="5435" y="17448"/>
                  <a:pt x="5284" y="17448"/>
                </a:cubicBezTo>
                <a:cubicBezTo>
                  <a:pt x="5226" y="17448"/>
                  <a:pt x="5166" y="17432"/>
                  <a:pt x="5112" y="17394"/>
                </a:cubicBezTo>
                <a:cubicBezTo>
                  <a:pt x="4911" y="17264"/>
                  <a:pt x="4827" y="16941"/>
                  <a:pt x="4923" y="16671"/>
                </a:cubicBezTo>
                <a:cubicBezTo>
                  <a:pt x="4995" y="16470"/>
                  <a:pt x="5148" y="16356"/>
                  <a:pt x="5305" y="16366"/>
                </a:cubicBezTo>
                <a:close/>
                <a:moveTo>
                  <a:pt x="6633" y="16778"/>
                </a:moveTo>
                <a:cubicBezTo>
                  <a:pt x="6635" y="16778"/>
                  <a:pt x="6638" y="16778"/>
                  <a:pt x="6642" y="16778"/>
                </a:cubicBezTo>
                <a:cubicBezTo>
                  <a:pt x="6642" y="16778"/>
                  <a:pt x="6643" y="16778"/>
                  <a:pt x="6645" y="16778"/>
                </a:cubicBezTo>
                <a:cubicBezTo>
                  <a:pt x="6866" y="16778"/>
                  <a:pt x="7048" y="17021"/>
                  <a:pt x="7050" y="17319"/>
                </a:cubicBezTo>
                <a:cubicBezTo>
                  <a:pt x="7050" y="17619"/>
                  <a:pt x="6871" y="17862"/>
                  <a:pt x="6650" y="17862"/>
                </a:cubicBezTo>
                <a:cubicBezTo>
                  <a:pt x="6646" y="17862"/>
                  <a:pt x="6644" y="17862"/>
                  <a:pt x="6642" y="17862"/>
                </a:cubicBezTo>
                <a:cubicBezTo>
                  <a:pt x="6640" y="17862"/>
                  <a:pt x="6637" y="17862"/>
                  <a:pt x="6633" y="17862"/>
                </a:cubicBezTo>
                <a:cubicBezTo>
                  <a:pt x="6412" y="17862"/>
                  <a:pt x="6231" y="17621"/>
                  <a:pt x="6231" y="17323"/>
                </a:cubicBezTo>
                <a:cubicBezTo>
                  <a:pt x="6231" y="17023"/>
                  <a:pt x="6412" y="16778"/>
                  <a:pt x="6633" y="16778"/>
                </a:cubicBezTo>
                <a:close/>
                <a:moveTo>
                  <a:pt x="3917" y="17494"/>
                </a:moveTo>
                <a:cubicBezTo>
                  <a:pt x="4018" y="17472"/>
                  <a:pt x="4126" y="17503"/>
                  <a:pt x="4216" y="17591"/>
                </a:cubicBezTo>
                <a:cubicBezTo>
                  <a:pt x="4216" y="17591"/>
                  <a:pt x="4216" y="17591"/>
                  <a:pt x="4216" y="17594"/>
                </a:cubicBezTo>
                <a:cubicBezTo>
                  <a:pt x="4395" y="17770"/>
                  <a:pt x="4434" y="18108"/>
                  <a:pt x="4303" y="18349"/>
                </a:cubicBezTo>
                <a:cubicBezTo>
                  <a:pt x="4223" y="18495"/>
                  <a:pt x="4102" y="18571"/>
                  <a:pt x="3978" y="18571"/>
                </a:cubicBezTo>
                <a:cubicBezTo>
                  <a:pt x="3895" y="18571"/>
                  <a:pt x="3812" y="18535"/>
                  <a:pt x="3740" y="18465"/>
                </a:cubicBezTo>
                <a:cubicBezTo>
                  <a:pt x="3561" y="18289"/>
                  <a:pt x="3523" y="17951"/>
                  <a:pt x="3653" y="17710"/>
                </a:cubicBezTo>
                <a:cubicBezTo>
                  <a:pt x="3719" y="17589"/>
                  <a:pt x="3815" y="17515"/>
                  <a:pt x="3917" y="17494"/>
                </a:cubicBezTo>
                <a:close/>
                <a:moveTo>
                  <a:pt x="9333" y="17516"/>
                </a:moveTo>
                <a:cubicBezTo>
                  <a:pt x="9434" y="17538"/>
                  <a:pt x="9531" y="17613"/>
                  <a:pt x="9596" y="17735"/>
                </a:cubicBezTo>
                <a:cubicBezTo>
                  <a:pt x="9727" y="17976"/>
                  <a:pt x="9686" y="18313"/>
                  <a:pt x="9505" y="18490"/>
                </a:cubicBezTo>
                <a:cubicBezTo>
                  <a:pt x="9435" y="18557"/>
                  <a:pt x="9353" y="18592"/>
                  <a:pt x="9270" y="18592"/>
                </a:cubicBezTo>
                <a:cubicBezTo>
                  <a:pt x="9146" y="18592"/>
                  <a:pt x="9023" y="18515"/>
                  <a:pt x="8945" y="18369"/>
                </a:cubicBezTo>
                <a:cubicBezTo>
                  <a:pt x="8814" y="18126"/>
                  <a:pt x="8854" y="17788"/>
                  <a:pt x="9034" y="17612"/>
                </a:cubicBezTo>
                <a:cubicBezTo>
                  <a:pt x="9124" y="17524"/>
                  <a:pt x="9231" y="17494"/>
                  <a:pt x="9333" y="17516"/>
                </a:cubicBezTo>
                <a:close/>
                <a:moveTo>
                  <a:pt x="14909" y="17564"/>
                </a:moveTo>
                <a:cubicBezTo>
                  <a:pt x="15338" y="17564"/>
                  <a:pt x="15686" y="18033"/>
                  <a:pt x="15686" y="18610"/>
                </a:cubicBezTo>
                <a:cubicBezTo>
                  <a:pt x="15686" y="19188"/>
                  <a:pt x="15338" y="19656"/>
                  <a:pt x="14909" y="19656"/>
                </a:cubicBezTo>
                <a:cubicBezTo>
                  <a:pt x="14481" y="19656"/>
                  <a:pt x="14133" y="19188"/>
                  <a:pt x="14133" y="18610"/>
                </a:cubicBezTo>
                <a:cubicBezTo>
                  <a:pt x="14133" y="18033"/>
                  <a:pt x="14481" y="17564"/>
                  <a:pt x="14909" y="17564"/>
                </a:cubicBezTo>
                <a:close/>
                <a:moveTo>
                  <a:pt x="18107" y="17564"/>
                </a:moveTo>
                <a:cubicBezTo>
                  <a:pt x="18536" y="17564"/>
                  <a:pt x="18884" y="18033"/>
                  <a:pt x="18884" y="18610"/>
                </a:cubicBezTo>
                <a:cubicBezTo>
                  <a:pt x="18884" y="19188"/>
                  <a:pt x="18536" y="19656"/>
                  <a:pt x="18107" y="19656"/>
                </a:cubicBezTo>
                <a:cubicBezTo>
                  <a:pt x="17678" y="19656"/>
                  <a:pt x="17330" y="19188"/>
                  <a:pt x="17330" y="18610"/>
                </a:cubicBezTo>
                <a:cubicBezTo>
                  <a:pt x="17330" y="18033"/>
                  <a:pt x="17678" y="17564"/>
                  <a:pt x="18107" y="17564"/>
                </a:cubicBezTo>
                <a:close/>
                <a:moveTo>
                  <a:pt x="5197" y="18355"/>
                </a:moveTo>
                <a:cubicBezTo>
                  <a:pt x="5249" y="18350"/>
                  <a:pt x="5303" y="18359"/>
                  <a:pt x="5355" y="18383"/>
                </a:cubicBezTo>
                <a:cubicBezTo>
                  <a:pt x="5566" y="18475"/>
                  <a:pt x="5682" y="18781"/>
                  <a:pt x="5612" y="19065"/>
                </a:cubicBezTo>
                <a:cubicBezTo>
                  <a:pt x="5558" y="19292"/>
                  <a:pt x="5399" y="19438"/>
                  <a:pt x="5230" y="19438"/>
                </a:cubicBezTo>
                <a:cubicBezTo>
                  <a:pt x="5188" y="19438"/>
                  <a:pt x="5146" y="19429"/>
                  <a:pt x="5105" y="19410"/>
                </a:cubicBezTo>
                <a:cubicBezTo>
                  <a:pt x="4894" y="19318"/>
                  <a:pt x="4780" y="19010"/>
                  <a:pt x="4849" y="18728"/>
                </a:cubicBezTo>
                <a:cubicBezTo>
                  <a:pt x="4900" y="18515"/>
                  <a:pt x="5041" y="18373"/>
                  <a:pt x="5197" y="18355"/>
                </a:cubicBezTo>
                <a:close/>
                <a:moveTo>
                  <a:pt x="8050" y="18369"/>
                </a:moveTo>
                <a:cubicBezTo>
                  <a:pt x="8206" y="18388"/>
                  <a:pt x="8346" y="18529"/>
                  <a:pt x="8398" y="18742"/>
                </a:cubicBezTo>
                <a:cubicBezTo>
                  <a:pt x="8464" y="19026"/>
                  <a:pt x="8347" y="19332"/>
                  <a:pt x="8136" y="19422"/>
                </a:cubicBezTo>
                <a:cubicBezTo>
                  <a:pt x="8096" y="19441"/>
                  <a:pt x="8053" y="19449"/>
                  <a:pt x="8013" y="19449"/>
                </a:cubicBezTo>
                <a:cubicBezTo>
                  <a:pt x="7842" y="19449"/>
                  <a:pt x="7685" y="19302"/>
                  <a:pt x="7631" y="19072"/>
                </a:cubicBezTo>
                <a:cubicBezTo>
                  <a:pt x="7563" y="18787"/>
                  <a:pt x="7680" y="18481"/>
                  <a:pt x="7891" y="18392"/>
                </a:cubicBezTo>
                <a:cubicBezTo>
                  <a:pt x="7944" y="18369"/>
                  <a:pt x="7998" y="18363"/>
                  <a:pt x="8050" y="18369"/>
                </a:cubicBezTo>
                <a:close/>
                <a:moveTo>
                  <a:pt x="6621" y="18656"/>
                </a:moveTo>
                <a:cubicBezTo>
                  <a:pt x="6845" y="18656"/>
                  <a:pt x="7023" y="18899"/>
                  <a:pt x="7023" y="19197"/>
                </a:cubicBezTo>
                <a:cubicBezTo>
                  <a:pt x="7021" y="19497"/>
                  <a:pt x="6843" y="19738"/>
                  <a:pt x="6620" y="19738"/>
                </a:cubicBezTo>
                <a:cubicBezTo>
                  <a:pt x="6399" y="19735"/>
                  <a:pt x="6218" y="19495"/>
                  <a:pt x="6220" y="19194"/>
                </a:cubicBezTo>
                <a:cubicBezTo>
                  <a:pt x="6220" y="18897"/>
                  <a:pt x="6400" y="18653"/>
                  <a:pt x="6621" y="18656"/>
                </a:cubicBezTo>
                <a:close/>
              </a:path>
            </a:pathLst>
          </a:custGeom>
          <a:solidFill>
            <a:srgbClr val="ffffff"/>
          </a:solidFill>
          <a:ln w="25560">
            <a:solidFill>
              <a:schemeClr val="accent1"/>
            </a:solidFill>
            <a:round/>
          </a:ln>
          <a:effectLst>
            <a:outerShdw blurRad="50800" dir="5400000" dist="38100" rotWithShape="0">
              <a:srgbClr val="000000">
                <a:alpha val="35000"/>
              </a:srgbClr>
            </a:outerShdw>
          </a:effectLst>
        </p:spPr>
        <p:style>
          <a:lnRef idx="0"/>
          <a:fillRef idx="0"/>
          <a:effectRef idx="0"/>
          <a:fontRef idx="minor"/>
        </p:style>
      </p:sp>
      <p:sp>
        <p:nvSpPr>
          <p:cNvPr id="803" name="CustomShape 7"/>
          <p:cNvSpPr/>
          <p:nvPr/>
        </p:nvSpPr>
        <p:spPr>
          <a:xfrm>
            <a:off x="6504120" y="5524920"/>
            <a:ext cx="4527360" cy="701280"/>
          </a:xfrm>
          <a:prstGeom prst="rect">
            <a:avLst/>
          </a:prstGeom>
          <a:noFill/>
          <a:ln w="12600">
            <a:noFill/>
          </a:ln>
        </p:spPr>
        <p:style>
          <a:lnRef idx="0"/>
          <a:fillRef idx="0"/>
          <a:effectRef idx="0"/>
          <a:fontRef idx="minor"/>
        </p:style>
        <p:txBody>
          <a:bodyPr wrap="none" lIns="45720" rIns="45720"/>
          <a:p>
            <a:pPr>
              <a:lnSpc>
                <a:spcPct val="100000"/>
              </a:lnSpc>
            </a:pPr>
            <a:r>
              <a:rPr b="1" lang="es-ES" sz="4000" spc="-1" strike="noStrike">
                <a:solidFill>
                  <a:srgbClr val="7030a0"/>
                </a:solidFill>
                <a:latin typeface="Constantia"/>
                <a:ea typeface="Constantia"/>
              </a:rPr>
              <a:t>Thinking voice!</a:t>
            </a:r>
            <a:endParaRPr b="0" lang="es-ES" sz="4000" spc="-1" strike="noStrike">
              <a:latin typeface="Arial"/>
            </a:endParaRPr>
          </a:p>
        </p:txBody>
      </p:sp>
    </p:spTree>
  </p:cSld>
  <p:transition spd="slow">
    <p:dissolve/>
  </p:transition>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4" name="TextShape 1"/>
          <p:cNvSpPr txBox="1"/>
          <p:nvPr/>
        </p:nvSpPr>
        <p:spPr>
          <a:xfrm>
            <a:off x="787320" y="662040"/>
            <a:ext cx="11703960" cy="1625400"/>
          </a:xfrm>
          <a:prstGeom prst="rect">
            <a:avLst/>
          </a:prstGeom>
          <a:noFill/>
          <a:ln w="12600">
            <a:noFill/>
          </a:ln>
        </p:spPr>
        <p:txBody>
          <a:bodyPr lIns="0" rIns="0" tIns="0" bIns="0" anchor="b"/>
          <a:p>
            <a:pPr>
              <a:lnSpc>
                <a:spcPct val="100000"/>
              </a:lnSpc>
            </a:pPr>
            <a:r>
              <a:rPr b="0" lang="es-ES" sz="7100" spc="-1" strike="noStrike">
                <a:solidFill>
                  <a:srgbClr val="04617b"/>
                </a:solidFill>
                <a:latin typeface="Calibri"/>
                <a:ea typeface="Calibri"/>
              </a:rPr>
              <a:t>Rain is Falling Down</a:t>
            </a:r>
            <a:endParaRPr b="0" lang="es-ES" sz="7100" spc="-1" strike="noStrike">
              <a:solidFill>
                <a:srgbClr val="000000"/>
              </a:solidFill>
              <a:latin typeface="Helvetica Neue"/>
            </a:endParaRPr>
          </a:p>
        </p:txBody>
      </p:sp>
      <p:sp>
        <p:nvSpPr>
          <p:cNvPr id="805" name="CustomShape 2"/>
          <p:cNvSpPr/>
          <p:nvPr/>
        </p:nvSpPr>
        <p:spPr>
          <a:xfrm>
            <a:off x="5299560" y="2305080"/>
            <a:ext cx="7067880" cy="2529720"/>
          </a:xfrm>
          <a:prstGeom prst="rect">
            <a:avLst/>
          </a:prstGeom>
          <a:noFill/>
          <a:ln w="12600">
            <a:noFill/>
          </a:ln>
        </p:spPr>
        <p:style>
          <a:lnRef idx="0"/>
          <a:fillRef idx="0"/>
          <a:effectRef idx="0"/>
          <a:fontRef idx="minor"/>
        </p:style>
        <p:txBody>
          <a:bodyPr wrap="none" lIns="45720" rIns="45720"/>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Pitter, patter, pitter, patter,</a:t>
            </a:r>
            <a:endParaRPr b="0" lang="es-ES" sz="4000" spc="-1" strike="noStrike">
              <a:latin typeface="Arial"/>
            </a:endParaRPr>
          </a:p>
          <a:p>
            <a:pPr algn="ctr">
              <a:lnSpc>
                <a:spcPct val="100000"/>
              </a:lnSpc>
            </a:pPr>
            <a:r>
              <a:rPr b="0" lang="es-ES" sz="4000" spc="-1" strike="noStrike">
                <a:solidFill>
                  <a:srgbClr val="2b4a76"/>
                </a:solidFill>
                <a:latin typeface="Lucida Sans Unicode"/>
                <a:ea typeface="Lucida Sans Unicode"/>
              </a:rPr>
              <a:t>Rain is falling down</a:t>
            </a:r>
            <a:endParaRPr b="0" lang="es-ES" sz="4000" spc="-1" strike="noStrike">
              <a:latin typeface="Arial"/>
            </a:endParaRPr>
          </a:p>
        </p:txBody>
      </p:sp>
      <p:pic>
        <p:nvPicPr>
          <p:cNvPr id="806" name="Picture 2" descr=""/>
          <p:cNvPicPr/>
          <p:nvPr/>
        </p:nvPicPr>
        <p:blipFill>
          <a:blip r:embed="rId1"/>
          <a:stretch/>
        </p:blipFill>
        <p:spPr>
          <a:xfrm rot="1090200">
            <a:off x="1101600" y="4444920"/>
            <a:ext cx="6624360" cy="4051080"/>
          </a:xfrm>
          <a:prstGeom prst="rect">
            <a:avLst/>
          </a:prstGeom>
          <a:ln w="12600">
            <a:noFill/>
          </a:ln>
        </p:spPr>
      </p:pic>
    </p:spTree>
  </p:cSld>
  <p:transition spd="slow">
    <p:dissolv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170</TotalTime>
  <Application>LibreOffice/6.0.7.3$Linux_X86_64 LibreOffice_project/00m0$Build-3</Application>
  <Words>3910</Words>
  <Paragraphs>568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es-ES</dc:language>
  <cp:lastModifiedBy>profesor</cp:lastModifiedBy>
  <dcterms:modified xsi:type="dcterms:W3CDTF">2020-02-21T08:40:40Z</dcterms:modified>
  <cp:revision>23</cp:revision>
  <dc:subject/>
  <dc:title>Diapositiva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36</vt:i4>
  </property>
  <property fmtid="{D5CDD505-2E9C-101B-9397-08002B2CF9AE}" pid="7" name="Notes">
    <vt:i4>12</vt:i4>
  </property>
  <property fmtid="{D5CDD505-2E9C-101B-9397-08002B2CF9AE}" pid="8" name="PresentationFormat">
    <vt:lpwstr>Personalizado</vt:lpwstr>
  </property>
  <property fmtid="{D5CDD505-2E9C-101B-9397-08002B2CF9AE}" pid="9" name="ScaleCrop">
    <vt:bool>0</vt:bool>
  </property>
  <property fmtid="{D5CDD505-2E9C-101B-9397-08002B2CF9AE}" pid="10" name="ShareDoc">
    <vt:bool>0</vt:bool>
  </property>
  <property fmtid="{D5CDD505-2E9C-101B-9397-08002B2CF9AE}" pid="11" name="Slides">
    <vt:i4>127</vt:i4>
  </property>
</Properties>
</file>