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76071-5F84-4CAE-86DC-4EBFD9276463}" v="123" dt="2023-10-15T16:06:30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46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73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74313" y="879895"/>
            <a:ext cx="4612277" cy="2077328"/>
          </a:xfrm>
        </p:spPr>
        <p:txBody>
          <a:bodyPr>
            <a:noAutofit/>
          </a:bodyPr>
          <a:lstStyle/>
          <a:p>
            <a:r>
              <a:rPr lang="es-ES" sz="3200" dirty="0">
                <a:ea typeface="Calibri Light"/>
                <a:cs typeface="Calibri Light"/>
              </a:rPr>
              <a:t>Instrucciones para la realización de actividades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4918" y="4517369"/>
            <a:ext cx="4635470" cy="12333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1º Entender la actividad.</a:t>
            </a:r>
          </a:p>
          <a:p>
            <a:pPr>
              <a:lnSpc>
                <a:spcPct val="90000"/>
              </a:lnSpc>
            </a:pPr>
            <a:r>
              <a:rPr lang="es-ES" dirty="0"/>
              <a:t>2º Se debe realizar ambas actividades en el plazo de 1 mes y comparar los resultados con las conclusiones finales.</a:t>
            </a:r>
          </a:p>
          <a:p>
            <a:pPr>
              <a:lnSpc>
                <a:spcPct val="90000"/>
              </a:lnSpc>
            </a:pPr>
            <a:r>
              <a:rPr lang="es-ES" dirty="0"/>
              <a:t>3º No se trata de tenerlo todo, sino de tenerlo bien.</a:t>
            </a:r>
          </a:p>
        </p:txBody>
      </p:sp>
      <p:pic>
        <p:nvPicPr>
          <p:cNvPr id="4" name="Picture 3" descr="Personas haciendo planes">
            <a:extLst>
              <a:ext uri="{FF2B5EF4-FFF2-40B4-BE49-F238E27FC236}">
                <a16:creationId xmlns:a16="http://schemas.microsoft.com/office/drawing/2014/main" id="{62DA3D0D-8D61-8C23-9662-AA334E9324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542434" y="2023733"/>
            <a:ext cx="5011133" cy="281876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23B9637-67C8-A062-21D9-4655C1F3A204}"/>
              </a:ext>
            </a:extLst>
          </p:cNvPr>
          <p:cNvSpPr txBox="1"/>
          <p:nvPr/>
        </p:nvSpPr>
        <p:spPr>
          <a:xfrm>
            <a:off x="10201865" y="3875032"/>
            <a:ext cx="1789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Fabiola de la Cruz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A836A0-FAAB-F235-955B-12A9B90236A6}"/>
              </a:ext>
            </a:extLst>
          </p:cNvPr>
          <p:cNvSpPr txBox="1"/>
          <p:nvPr/>
        </p:nvSpPr>
        <p:spPr>
          <a:xfrm>
            <a:off x="3684104" y="6268278"/>
            <a:ext cx="10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1ºEP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</Words>
  <Application>Microsoft Office PowerPoint</Application>
  <PresentationFormat>Panorámica</PresentationFormat>
  <Paragraphs>6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Bembo</vt:lpstr>
      <vt:lpstr>AdornVTI</vt:lpstr>
      <vt:lpstr>Instrucciones para la realización de 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Francisco Javier de la Cruz Díez</cp:lastModifiedBy>
  <cp:revision>39</cp:revision>
  <dcterms:created xsi:type="dcterms:W3CDTF">2023-10-15T15:58:20Z</dcterms:created>
  <dcterms:modified xsi:type="dcterms:W3CDTF">2023-10-15T16:15:32Z</dcterms:modified>
</cp:coreProperties>
</file>