
<file path=[Content_Types].xml><?xml version="1.0" encoding="utf-8"?>
<Types xmlns="http://schemas.openxmlformats.org/package/2006/content-types">
  <Default Extension="jpeg" ContentType="image/jpeg"/>
  <Default Extension="mp4" ContentType="vide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276071-5F84-4CAE-86DC-4EBFD9276463}" v="123" dt="2023-10-15T16:06:30.6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24617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8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25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5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5673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75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99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8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9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276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‹Nº›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1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159026"/>
            <a:ext cx="5938866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74313" y="879895"/>
            <a:ext cx="4612277" cy="2077328"/>
          </a:xfrm>
        </p:spPr>
        <p:txBody>
          <a:bodyPr>
            <a:noAutofit/>
          </a:bodyPr>
          <a:lstStyle/>
          <a:p>
            <a:r>
              <a:rPr lang="es-ES" sz="3200" dirty="0">
                <a:ea typeface="Calibri Light"/>
                <a:cs typeface="Calibri Light"/>
              </a:rPr>
              <a:t>Instrucciones para la realización de actividades</a:t>
            </a:r>
            <a:endParaRPr lang="es-ES" sz="32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744918" y="4517369"/>
            <a:ext cx="4635470" cy="12333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s-ES" dirty="0"/>
              <a:t>1º Entender la actividad.</a:t>
            </a:r>
          </a:p>
          <a:p>
            <a:pPr>
              <a:lnSpc>
                <a:spcPct val="90000"/>
              </a:lnSpc>
            </a:pPr>
            <a:r>
              <a:rPr lang="es-ES" dirty="0"/>
              <a:t>2º Se debe realizar ambas actividades en el plazo de 1 mes y comparar los resultados con las conclusiones finales.</a:t>
            </a:r>
          </a:p>
          <a:p>
            <a:pPr>
              <a:lnSpc>
                <a:spcPct val="90000"/>
              </a:lnSpc>
            </a:pPr>
            <a:r>
              <a:rPr lang="es-ES" dirty="0"/>
              <a:t>3º No se trata de tenerlo todo, sino de tenerlo bien.</a:t>
            </a:r>
          </a:p>
        </p:txBody>
      </p:sp>
      <p:pic>
        <p:nvPicPr>
          <p:cNvPr id="4" name="Picture 3" descr="Personas haciendo planes">
            <a:extLst>
              <a:ext uri="{FF2B5EF4-FFF2-40B4-BE49-F238E27FC236}">
                <a16:creationId xmlns:a16="http://schemas.microsoft.com/office/drawing/2014/main" id="{62DA3D0D-8D61-8C23-9662-AA334E9324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6250" b="6250"/>
          <a:stretch/>
        </p:blipFill>
        <p:spPr>
          <a:xfrm>
            <a:off x="542434" y="2023733"/>
            <a:ext cx="5011133" cy="281876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31691" y="4237480"/>
            <a:ext cx="867485" cy="115439"/>
            <a:chOff x="8910933" y="1861308"/>
            <a:chExt cx="867485" cy="11543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CuadroTexto 4">
            <a:extLst>
              <a:ext uri="{FF2B5EF4-FFF2-40B4-BE49-F238E27FC236}">
                <a16:creationId xmlns:a16="http://schemas.microsoft.com/office/drawing/2014/main" id="{523B9637-67C8-A062-21D9-4655C1F3A204}"/>
              </a:ext>
            </a:extLst>
          </p:cNvPr>
          <p:cNvSpPr txBox="1"/>
          <p:nvPr/>
        </p:nvSpPr>
        <p:spPr>
          <a:xfrm>
            <a:off x="10201865" y="3875032"/>
            <a:ext cx="17899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Fabiola de la Cruz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6A836A0-FAAB-F235-955B-12A9B90236A6}"/>
              </a:ext>
            </a:extLst>
          </p:cNvPr>
          <p:cNvSpPr txBox="1"/>
          <p:nvPr/>
        </p:nvSpPr>
        <p:spPr>
          <a:xfrm>
            <a:off x="3684104" y="6268278"/>
            <a:ext cx="108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1ºEP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GC1">
      <a:dk1>
        <a:sysClr val="windowText" lastClr="000000"/>
      </a:dk1>
      <a:lt1>
        <a:sysClr val="window" lastClr="FFFFFF"/>
      </a:lt1>
      <a:dk2>
        <a:srgbClr val="2C2830"/>
      </a:dk2>
      <a:lt2>
        <a:srgbClr val="E0DCE1"/>
      </a:lt2>
      <a:accent1>
        <a:srgbClr val="908193"/>
      </a:accent1>
      <a:accent2>
        <a:srgbClr val="A08889"/>
      </a:accent2>
      <a:accent3>
        <a:srgbClr val="B48C7E"/>
      </a:accent3>
      <a:accent4>
        <a:srgbClr val="809C9B"/>
      </a:accent4>
      <a:accent5>
        <a:srgbClr val="899F91"/>
      </a:accent5>
      <a:accent6>
        <a:srgbClr val="728274"/>
      </a:accent6>
      <a:hlink>
        <a:srgbClr val="837585"/>
      </a:hlink>
      <a:folHlink>
        <a:srgbClr val="677E83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</Words>
  <Application>Microsoft Office PowerPoint</Application>
  <PresentationFormat>Panorámica</PresentationFormat>
  <Paragraphs>6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Bembo</vt:lpstr>
      <vt:lpstr>AdornVTI</vt:lpstr>
      <vt:lpstr>Instrucciones para la realización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>Francisco Javier de la Cruz Díez</cp:lastModifiedBy>
  <cp:revision>39</cp:revision>
  <dcterms:created xsi:type="dcterms:W3CDTF">2023-10-15T15:58:20Z</dcterms:created>
  <dcterms:modified xsi:type="dcterms:W3CDTF">2023-10-15T16:15:32Z</dcterms:modified>
</cp:coreProperties>
</file>