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5F56-28AD-4DCE-BBCC-DFC98D317E66}" type="datetimeFigureOut">
              <a:rPr lang="es-ES" smtClean="0"/>
              <a:t>03/06/2022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41C5-B2F8-4EFB-ACCA-20BB4757B2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57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5F56-28AD-4DCE-BBCC-DFC98D317E66}" type="datetimeFigureOut">
              <a:rPr lang="es-ES" smtClean="0"/>
              <a:t>03/06/2022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41C5-B2F8-4EFB-ACCA-20BB4757B2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61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5F56-28AD-4DCE-BBCC-DFC98D317E66}" type="datetimeFigureOut">
              <a:rPr lang="es-ES" smtClean="0"/>
              <a:t>03/06/2022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41C5-B2F8-4EFB-ACCA-20BB4757B2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673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5F56-28AD-4DCE-BBCC-DFC98D317E66}" type="datetimeFigureOut">
              <a:rPr lang="es-ES" smtClean="0"/>
              <a:t>03/06/2022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41C5-B2F8-4EFB-ACCA-20BB4757B2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349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5F56-28AD-4DCE-BBCC-DFC98D317E66}" type="datetimeFigureOut">
              <a:rPr lang="es-ES" smtClean="0"/>
              <a:t>03/06/2022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41C5-B2F8-4EFB-ACCA-20BB4757B2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183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5F56-28AD-4DCE-BBCC-DFC98D317E66}" type="datetimeFigureOut">
              <a:rPr lang="es-ES" smtClean="0"/>
              <a:t>03/06/2022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41C5-B2F8-4EFB-ACCA-20BB4757B2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95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5F56-28AD-4DCE-BBCC-DFC98D317E66}" type="datetimeFigureOut">
              <a:rPr lang="es-ES" smtClean="0"/>
              <a:t>03/06/2022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41C5-B2F8-4EFB-ACCA-20BB4757B2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83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5F56-28AD-4DCE-BBCC-DFC98D317E66}" type="datetimeFigureOut">
              <a:rPr lang="es-ES" smtClean="0"/>
              <a:t>03/06/2022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41C5-B2F8-4EFB-ACCA-20BB4757B2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16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5F56-28AD-4DCE-BBCC-DFC98D317E66}" type="datetimeFigureOut">
              <a:rPr lang="es-ES" smtClean="0"/>
              <a:t>03/06/2022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41C5-B2F8-4EFB-ACCA-20BB4757B2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531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5F56-28AD-4DCE-BBCC-DFC98D317E66}" type="datetimeFigureOut">
              <a:rPr lang="es-ES" smtClean="0"/>
              <a:t>03/06/2022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41C5-B2F8-4EFB-ACCA-20BB4757B2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05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5F56-28AD-4DCE-BBCC-DFC98D317E66}" type="datetimeFigureOut">
              <a:rPr lang="es-ES" smtClean="0"/>
              <a:t>03/06/2022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41C5-B2F8-4EFB-ACCA-20BB4757B2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26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55F56-28AD-4DCE-BBCC-DFC98D317E66}" type="datetimeFigureOut">
              <a:rPr lang="es-ES" smtClean="0"/>
              <a:t>03/06/2022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641C5-B2F8-4EFB-ACCA-20BB4757B2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807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19" y="0"/>
            <a:ext cx="10104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8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Bauhaus 93" panose="04030905020B02020C02" pitchFamily="82" charset="0"/>
              </a:rPr>
              <a:t>EVENTO</a:t>
            </a:r>
            <a:r>
              <a:rPr lang="es-ES" dirty="0"/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327" y="1478298"/>
            <a:ext cx="6981974" cy="523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Bauhaus 93" panose="04030905020B02020C02" pitchFamily="82" charset="0"/>
              </a:rPr>
              <a:t>EVENTO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83" y="1363337"/>
            <a:ext cx="7032434" cy="527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1588" y="38684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4000" dirty="0">
                <a:latin typeface="Bauhaus 93" panose="04030905020B02020C02" pitchFamily="82" charset="0"/>
              </a:rPr>
              <a:t>Muchas gracias por fomentar el emprendimiento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17" y="1255166"/>
            <a:ext cx="2143125" cy="2143125"/>
          </a:xfrm>
        </p:spPr>
      </p:pic>
    </p:spTree>
    <p:extLst>
      <p:ext uri="{BB962C8B-B14F-4D97-AF65-F5344CB8AC3E}">
        <p14:creationId xmlns:p14="http://schemas.microsoft.com/office/powerpoint/2010/main" val="29135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Bauhaus 93" panose="04030905020B02020C02" pitchFamily="82" charset="0"/>
                <a:ea typeface="Verdana" panose="020B0604030504040204" pitchFamily="34" charset="0"/>
              </a:rPr>
              <a:t>PRIMER PREMIO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27386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Bauhaus 93" panose="04030905020B02020C02" pitchFamily="82" charset="0"/>
              </a:rPr>
              <a:t>SEGUNDO PREMIO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75" y="1825625"/>
            <a:ext cx="5824249" cy="436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2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Bauhaus 93" panose="04030905020B02020C02" pitchFamily="82" charset="0"/>
              </a:rPr>
              <a:t>TERCER PREMIO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74" y="1690688"/>
            <a:ext cx="5806451" cy="435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3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Bauhaus 93" panose="04030905020B02020C02" pitchFamily="82" charset="0"/>
              </a:rPr>
              <a:t>GRUPO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70" y="1883885"/>
            <a:ext cx="5806451" cy="354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6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Bauhaus 93" panose="04030905020B02020C02" pitchFamily="82" charset="0"/>
              </a:rPr>
              <a:t>EVENTO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80392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Bauhaus 93" panose="04030905020B02020C02" pitchFamily="82" charset="0"/>
              </a:rPr>
              <a:t>EVENTO</a:t>
            </a:r>
            <a:r>
              <a:rPr lang="es-ES" dirty="0"/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985" y="1451472"/>
            <a:ext cx="6768029" cy="507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7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Bauhaus 93" panose="04030905020B02020C02" pitchFamily="82" charset="0"/>
              </a:rPr>
              <a:t>EVENTO</a:t>
            </a:r>
            <a:r>
              <a:rPr lang="es-ES" dirty="0"/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25" y="1470351"/>
            <a:ext cx="6889749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8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Bauhaus 93" panose="04030905020B02020C02" pitchFamily="82" charset="0"/>
              </a:rPr>
              <a:t>EVENTO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71" y="1442443"/>
            <a:ext cx="6757501" cy="506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3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19</Words>
  <Application>Microsoft Office PowerPoint</Application>
  <PresentationFormat>Panorámica</PresentationFormat>
  <Paragraphs>11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Bauhaus 93</vt:lpstr>
      <vt:lpstr>Calibri</vt:lpstr>
      <vt:lpstr>Calibri Light</vt:lpstr>
      <vt:lpstr>Office Theme</vt:lpstr>
      <vt:lpstr>Presentación de PowerPoint</vt:lpstr>
      <vt:lpstr>PRIMER PREMIO</vt:lpstr>
      <vt:lpstr>SEGUNDO PREMIO</vt:lpstr>
      <vt:lpstr>TERCER PREMIO</vt:lpstr>
      <vt:lpstr>GRUPO</vt:lpstr>
      <vt:lpstr>EVENTO </vt:lpstr>
      <vt:lpstr>EVENTO </vt:lpstr>
      <vt:lpstr>EVENTO </vt:lpstr>
      <vt:lpstr>EVENTO </vt:lpstr>
      <vt:lpstr>EVENTO </vt:lpstr>
      <vt:lpstr>EVENTO </vt:lpstr>
      <vt:lpstr>Muchas gracias por fomentar el emprendimiento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 Hernández Blázquez</dc:creator>
  <cp:lastModifiedBy>VIRGINIA espinosa berrocal</cp:lastModifiedBy>
  <cp:revision>7</cp:revision>
  <dcterms:created xsi:type="dcterms:W3CDTF">2022-06-01T10:13:23Z</dcterms:created>
  <dcterms:modified xsi:type="dcterms:W3CDTF">2022-06-03T09:51:55Z</dcterms:modified>
</cp:coreProperties>
</file>