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2" r:id="rId7"/>
    <p:sldId id="264" r:id="rId8"/>
    <p:sldId id="261" r:id="rId9"/>
    <p:sldId id="263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E282AB-A8F9-43E6-A076-AF972F9EF37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03656A3-8590-41F0-9949-7749FAA2CBD0}">
      <dgm:prSet phldrT="[Texto]"/>
      <dgm:spPr/>
      <dgm:t>
        <a:bodyPr/>
        <a:lstStyle/>
        <a:p>
          <a:r>
            <a:rPr lang="es-ES" dirty="0" smtClean="0"/>
            <a:t>DE GESTOS Y MOVIMIENTOS</a:t>
          </a:r>
          <a:endParaRPr lang="es-ES" dirty="0"/>
        </a:p>
      </dgm:t>
    </dgm:pt>
    <dgm:pt modelId="{A337CD49-800E-40A0-8DCE-B348DB4E6F48}" type="parTrans" cxnId="{14F61A32-4523-4AF8-AC7C-F2D7EEC519BC}">
      <dgm:prSet/>
      <dgm:spPr/>
      <dgm:t>
        <a:bodyPr/>
        <a:lstStyle/>
        <a:p>
          <a:endParaRPr lang="es-ES"/>
        </a:p>
      </dgm:t>
    </dgm:pt>
    <dgm:pt modelId="{D68C4EE2-65A4-4825-8064-FE87C9E059CB}" type="sibTrans" cxnId="{14F61A32-4523-4AF8-AC7C-F2D7EEC519BC}">
      <dgm:prSet/>
      <dgm:spPr/>
      <dgm:t>
        <a:bodyPr/>
        <a:lstStyle/>
        <a:p>
          <a:endParaRPr lang="es-ES"/>
        </a:p>
      </dgm:t>
    </dgm:pt>
    <dgm:pt modelId="{E51963AF-0E54-4CE2-AF99-2F88C877B4D3}">
      <dgm:prSet phldrT="[Texto]" phldr="1"/>
      <dgm:spPr/>
      <dgm:t>
        <a:bodyPr/>
        <a:lstStyle/>
        <a:p>
          <a:endParaRPr lang="es-ES"/>
        </a:p>
      </dgm:t>
    </dgm:pt>
    <dgm:pt modelId="{5342E66C-970E-4221-87B5-D14573DBBB7C}" type="parTrans" cxnId="{25854B43-737D-4D9F-9FFE-F9B49FF27C8F}">
      <dgm:prSet/>
      <dgm:spPr/>
      <dgm:t>
        <a:bodyPr/>
        <a:lstStyle/>
        <a:p>
          <a:endParaRPr lang="es-ES"/>
        </a:p>
      </dgm:t>
    </dgm:pt>
    <dgm:pt modelId="{99E542B1-0A6E-4D6C-B6BF-61C6311B5642}" type="sibTrans" cxnId="{25854B43-737D-4D9F-9FFE-F9B49FF27C8F}">
      <dgm:prSet/>
      <dgm:spPr/>
      <dgm:t>
        <a:bodyPr/>
        <a:lstStyle/>
        <a:p>
          <a:endParaRPr lang="es-ES"/>
        </a:p>
      </dgm:t>
    </dgm:pt>
    <dgm:pt modelId="{389115DE-E59E-4A53-8076-70305AC36CE7}">
      <dgm:prSet phldrT="[Texto]" phldr="1"/>
      <dgm:spPr/>
      <dgm:t>
        <a:bodyPr/>
        <a:lstStyle/>
        <a:p>
          <a:endParaRPr lang="es-ES"/>
        </a:p>
      </dgm:t>
    </dgm:pt>
    <dgm:pt modelId="{47C50A0B-3E00-4D89-BC80-138630AE8735}" type="parTrans" cxnId="{1B8F1A2E-E4D1-42C8-8B37-975393366E5A}">
      <dgm:prSet/>
      <dgm:spPr/>
      <dgm:t>
        <a:bodyPr/>
        <a:lstStyle/>
        <a:p>
          <a:endParaRPr lang="es-ES"/>
        </a:p>
      </dgm:t>
    </dgm:pt>
    <dgm:pt modelId="{E94129CA-A017-4C15-AA79-77DBEA5F8DDC}" type="sibTrans" cxnId="{1B8F1A2E-E4D1-42C8-8B37-975393366E5A}">
      <dgm:prSet/>
      <dgm:spPr/>
      <dgm:t>
        <a:bodyPr/>
        <a:lstStyle/>
        <a:p>
          <a:endParaRPr lang="es-ES"/>
        </a:p>
      </dgm:t>
    </dgm:pt>
    <dgm:pt modelId="{07A09972-BEB3-4D94-9D4B-24274C3AB668}">
      <dgm:prSet phldrT="[Texto]"/>
      <dgm:spPr/>
      <dgm:t>
        <a:bodyPr/>
        <a:lstStyle/>
        <a:p>
          <a:r>
            <a:rPr lang="es-ES" dirty="0" smtClean="0"/>
            <a:t>VERBAL</a:t>
          </a:r>
          <a:endParaRPr lang="es-ES" dirty="0"/>
        </a:p>
      </dgm:t>
    </dgm:pt>
    <dgm:pt modelId="{84B2A2E5-C2D2-4BAE-A17E-F6133AF4E52B}" type="parTrans" cxnId="{F9D29D2F-1BD5-4DD8-938B-4DFB50E1B2C6}">
      <dgm:prSet/>
      <dgm:spPr/>
      <dgm:t>
        <a:bodyPr/>
        <a:lstStyle/>
        <a:p>
          <a:endParaRPr lang="es-ES"/>
        </a:p>
      </dgm:t>
    </dgm:pt>
    <dgm:pt modelId="{2B56CC5D-9B50-42FB-AB7A-BBA564CCAD8F}" type="sibTrans" cxnId="{F9D29D2F-1BD5-4DD8-938B-4DFB50E1B2C6}">
      <dgm:prSet/>
      <dgm:spPr/>
      <dgm:t>
        <a:bodyPr/>
        <a:lstStyle/>
        <a:p>
          <a:endParaRPr lang="es-ES"/>
        </a:p>
      </dgm:t>
    </dgm:pt>
    <dgm:pt modelId="{CDF0DB35-25A8-4BEA-AFBE-142C31F86A22}">
      <dgm:prSet phldrT="[Texto]"/>
      <dgm:spPr/>
      <dgm:t>
        <a:bodyPr/>
        <a:lstStyle/>
        <a:p>
          <a:r>
            <a:rPr lang="es-ES" dirty="0" smtClean="0"/>
            <a:t>Juegos de palabras, ironía, réplicas ocurrentes, repeticiones ridículas…</a:t>
          </a:r>
          <a:endParaRPr lang="es-ES" dirty="0"/>
        </a:p>
      </dgm:t>
    </dgm:pt>
    <dgm:pt modelId="{5632CCB2-D0DA-47ED-B195-06AC561DE52D}" type="parTrans" cxnId="{835B60B9-16F3-49F3-B77E-88D9F9E72768}">
      <dgm:prSet/>
      <dgm:spPr/>
      <dgm:t>
        <a:bodyPr/>
        <a:lstStyle/>
        <a:p>
          <a:endParaRPr lang="es-ES"/>
        </a:p>
      </dgm:t>
    </dgm:pt>
    <dgm:pt modelId="{A8F53F4D-3E71-454F-AA4A-09AFF0E2CEDD}" type="sibTrans" cxnId="{835B60B9-16F3-49F3-B77E-88D9F9E72768}">
      <dgm:prSet/>
      <dgm:spPr/>
      <dgm:t>
        <a:bodyPr/>
        <a:lstStyle/>
        <a:p>
          <a:endParaRPr lang="es-ES"/>
        </a:p>
      </dgm:t>
    </dgm:pt>
    <dgm:pt modelId="{FC4AF267-E92A-4797-B9D5-9FC9FFB9D66F}">
      <dgm:prSet phldrT="[Texto]"/>
      <dgm:spPr/>
      <dgm:t>
        <a:bodyPr/>
        <a:lstStyle/>
        <a:p>
          <a:r>
            <a:rPr lang="es-ES" dirty="0" smtClean="0"/>
            <a:t>DE SITUACIONES</a:t>
          </a:r>
          <a:endParaRPr lang="es-ES" dirty="0"/>
        </a:p>
      </dgm:t>
    </dgm:pt>
    <dgm:pt modelId="{80AC742D-7F08-486D-BC3C-C0965AAB30AF}" type="parTrans" cxnId="{8AF4884D-AD15-4C6B-A83A-53E49DD92936}">
      <dgm:prSet/>
      <dgm:spPr/>
      <dgm:t>
        <a:bodyPr/>
        <a:lstStyle/>
        <a:p>
          <a:endParaRPr lang="es-ES"/>
        </a:p>
      </dgm:t>
    </dgm:pt>
    <dgm:pt modelId="{A5447CC3-49BA-4C1C-B290-8B9F33FAAC8C}" type="sibTrans" cxnId="{8AF4884D-AD15-4C6B-A83A-53E49DD92936}">
      <dgm:prSet/>
      <dgm:spPr/>
      <dgm:t>
        <a:bodyPr/>
        <a:lstStyle/>
        <a:p>
          <a:endParaRPr lang="es-ES"/>
        </a:p>
      </dgm:t>
    </dgm:pt>
    <dgm:pt modelId="{C01B6605-05F1-427E-8402-D4507147DA15}">
      <dgm:prSet phldrT="[Texto]"/>
      <dgm:spPr/>
      <dgm:t>
        <a:bodyPr/>
        <a:lstStyle/>
        <a:p>
          <a:r>
            <a:rPr lang="es-ES" dirty="0" smtClean="0"/>
            <a:t>Encuentros inesperados, personajes escondidos, malentendidos prolongados.</a:t>
          </a:r>
          <a:endParaRPr lang="es-ES" dirty="0"/>
        </a:p>
      </dgm:t>
    </dgm:pt>
    <dgm:pt modelId="{2855BC78-C04E-48D2-8EC7-422C10FDDBF8}" type="parTrans" cxnId="{E20B6B14-C927-461B-86E0-436517F7ECE4}">
      <dgm:prSet/>
      <dgm:spPr/>
      <dgm:t>
        <a:bodyPr/>
        <a:lstStyle/>
        <a:p>
          <a:endParaRPr lang="es-ES"/>
        </a:p>
      </dgm:t>
    </dgm:pt>
    <dgm:pt modelId="{74AA1F0D-A7D5-4CDB-9A8B-20EB15029381}" type="sibTrans" cxnId="{E20B6B14-C927-461B-86E0-436517F7ECE4}">
      <dgm:prSet/>
      <dgm:spPr/>
      <dgm:t>
        <a:bodyPr/>
        <a:lstStyle/>
        <a:p>
          <a:endParaRPr lang="es-ES"/>
        </a:p>
      </dgm:t>
    </dgm:pt>
    <dgm:pt modelId="{AC177438-BDBB-4C01-BE58-31D24BF6D88E}">
      <dgm:prSet/>
      <dgm:spPr/>
      <dgm:t>
        <a:bodyPr/>
        <a:lstStyle/>
        <a:p>
          <a:r>
            <a:rPr lang="es-ES" dirty="0" smtClean="0"/>
            <a:t>DE CARACTERES</a:t>
          </a:r>
          <a:endParaRPr lang="es-ES" dirty="0"/>
        </a:p>
      </dgm:t>
    </dgm:pt>
    <dgm:pt modelId="{DFCE03B0-3EDE-48B7-BA81-5E87D5F0D573}" type="parTrans" cxnId="{0A86729D-DFF3-426B-8FEE-941BC93383DB}">
      <dgm:prSet/>
      <dgm:spPr/>
    </dgm:pt>
    <dgm:pt modelId="{0BC994A1-D271-4812-9893-831FD041CD21}" type="sibTrans" cxnId="{0A86729D-DFF3-426B-8FEE-941BC93383DB}">
      <dgm:prSet/>
      <dgm:spPr/>
    </dgm:pt>
    <dgm:pt modelId="{D4B84586-F672-425F-95EF-F5AC2C821476}" type="pres">
      <dgm:prSet presAssocID="{26E282AB-A8F9-43E6-A076-AF972F9EF37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9E236DB-7344-489F-AEDE-F9A1FA3E1709}" type="pres">
      <dgm:prSet presAssocID="{D03656A3-8590-41F0-9949-7749FAA2CBD0}" presName="linNode" presStyleCnt="0"/>
      <dgm:spPr/>
    </dgm:pt>
    <dgm:pt modelId="{7013606C-9BEE-4B24-8BE3-35D3BC23084F}" type="pres">
      <dgm:prSet presAssocID="{D03656A3-8590-41F0-9949-7749FAA2CBD0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5F3FE97-6517-4E2F-B337-D37E99DEFC59}" type="pres">
      <dgm:prSet presAssocID="{D03656A3-8590-41F0-9949-7749FAA2CBD0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CE24254-38ED-4DC8-800C-6B0CFCFA7533}" type="pres">
      <dgm:prSet presAssocID="{D68C4EE2-65A4-4825-8064-FE87C9E059CB}" presName="sp" presStyleCnt="0"/>
      <dgm:spPr/>
    </dgm:pt>
    <dgm:pt modelId="{845255C5-BDA0-48F2-98A5-F58344F5AED6}" type="pres">
      <dgm:prSet presAssocID="{07A09972-BEB3-4D94-9D4B-24274C3AB668}" presName="linNode" presStyleCnt="0"/>
      <dgm:spPr/>
    </dgm:pt>
    <dgm:pt modelId="{0C1A340D-6E9A-4C9A-B6EF-5E333A1D4291}" type="pres">
      <dgm:prSet presAssocID="{07A09972-BEB3-4D94-9D4B-24274C3AB668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D5383D4-374A-42DE-B591-FBB8915BD895}" type="pres">
      <dgm:prSet presAssocID="{07A09972-BEB3-4D94-9D4B-24274C3AB668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591AC7E-57E7-4E68-9BE4-78CED4DF167F}" type="pres">
      <dgm:prSet presAssocID="{2B56CC5D-9B50-42FB-AB7A-BBA564CCAD8F}" presName="sp" presStyleCnt="0"/>
      <dgm:spPr/>
    </dgm:pt>
    <dgm:pt modelId="{F4DEDEE5-85AB-47A1-9197-8718DD98141C}" type="pres">
      <dgm:prSet presAssocID="{FC4AF267-E92A-4797-B9D5-9FC9FFB9D66F}" presName="linNode" presStyleCnt="0"/>
      <dgm:spPr/>
    </dgm:pt>
    <dgm:pt modelId="{0A496EAF-3663-4C01-B27C-CABEDAB44FBF}" type="pres">
      <dgm:prSet presAssocID="{FC4AF267-E92A-4797-B9D5-9FC9FFB9D66F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F60826B-28C6-4730-872B-0C78A61AC4A7}" type="pres">
      <dgm:prSet presAssocID="{FC4AF267-E92A-4797-B9D5-9FC9FFB9D66F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F2AB15C-387B-4C0D-8447-507E0FA0B9B0}" type="pres">
      <dgm:prSet presAssocID="{A5447CC3-49BA-4C1C-B290-8B9F33FAAC8C}" presName="sp" presStyleCnt="0"/>
      <dgm:spPr/>
    </dgm:pt>
    <dgm:pt modelId="{81B3612D-12BF-4938-B0BB-097EEF743DE8}" type="pres">
      <dgm:prSet presAssocID="{AC177438-BDBB-4C01-BE58-31D24BF6D88E}" presName="linNode" presStyleCnt="0"/>
      <dgm:spPr/>
    </dgm:pt>
    <dgm:pt modelId="{C8CB0E15-1D20-4D00-9D7B-DF71F66D5E6C}" type="pres">
      <dgm:prSet presAssocID="{AC177438-BDBB-4C01-BE58-31D24BF6D88E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9D29D2F-1BD5-4DD8-938B-4DFB50E1B2C6}" srcId="{26E282AB-A8F9-43E6-A076-AF972F9EF379}" destId="{07A09972-BEB3-4D94-9D4B-24274C3AB668}" srcOrd="1" destOrd="0" parTransId="{84B2A2E5-C2D2-4BAE-A17E-F6133AF4E52B}" sibTransId="{2B56CC5D-9B50-42FB-AB7A-BBA564CCAD8F}"/>
    <dgm:cxn modelId="{0285B493-EFCD-4CB0-B6AB-D2E13CE8DF62}" type="presOf" srcId="{CDF0DB35-25A8-4BEA-AFBE-142C31F86A22}" destId="{9D5383D4-374A-42DE-B591-FBB8915BD895}" srcOrd="0" destOrd="0" presId="urn:microsoft.com/office/officeart/2005/8/layout/vList5"/>
    <dgm:cxn modelId="{5AC1E6C5-9BC2-4DBB-9916-FCF8DBABA930}" type="presOf" srcId="{E51963AF-0E54-4CE2-AF99-2F88C877B4D3}" destId="{85F3FE97-6517-4E2F-B337-D37E99DEFC59}" srcOrd="0" destOrd="0" presId="urn:microsoft.com/office/officeart/2005/8/layout/vList5"/>
    <dgm:cxn modelId="{14F61A32-4523-4AF8-AC7C-F2D7EEC519BC}" srcId="{26E282AB-A8F9-43E6-A076-AF972F9EF379}" destId="{D03656A3-8590-41F0-9949-7749FAA2CBD0}" srcOrd="0" destOrd="0" parTransId="{A337CD49-800E-40A0-8DCE-B348DB4E6F48}" sibTransId="{D68C4EE2-65A4-4825-8064-FE87C9E059CB}"/>
    <dgm:cxn modelId="{1B8F1A2E-E4D1-42C8-8B37-975393366E5A}" srcId="{D03656A3-8590-41F0-9949-7749FAA2CBD0}" destId="{389115DE-E59E-4A53-8076-70305AC36CE7}" srcOrd="1" destOrd="0" parTransId="{47C50A0B-3E00-4D89-BC80-138630AE8735}" sibTransId="{E94129CA-A017-4C15-AA79-77DBEA5F8DDC}"/>
    <dgm:cxn modelId="{E20B6B14-C927-461B-86E0-436517F7ECE4}" srcId="{FC4AF267-E92A-4797-B9D5-9FC9FFB9D66F}" destId="{C01B6605-05F1-427E-8402-D4507147DA15}" srcOrd="0" destOrd="0" parTransId="{2855BC78-C04E-48D2-8EC7-422C10FDDBF8}" sibTransId="{74AA1F0D-A7D5-4CDB-9A8B-20EB15029381}"/>
    <dgm:cxn modelId="{A16BCE58-01EA-496C-BD9F-F5A63DEAA945}" type="presOf" srcId="{389115DE-E59E-4A53-8076-70305AC36CE7}" destId="{85F3FE97-6517-4E2F-B337-D37E99DEFC59}" srcOrd="0" destOrd="1" presId="urn:microsoft.com/office/officeart/2005/8/layout/vList5"/>
    <dgm:cxn modelId="{1E7A4654-6BBD-41CE-87DE-5D727A447C1F}" type="presOf" srcId="{FC4AF267-E92A-4797-B9D5-9FC9FFB9D66F}" destId="{0A496EAF-3663-4C01-B27C-CABEDAB44FBF}" srcOrd="0" destOrd="0" presId="urn:microsoft.com/office/officeart/2005/8/layout/vList5"/>
    <dgm:cxn modelId="{8AF4884D-AD15-4C6B-A83A-53E49DD92936}" srcId="{26E282AB-A8F9-43E6-A076-AF972F9EF379}" destId="{FC4AF267-E92A-4797-B9D5-9FC9FFB9D66F}" srcOrd="2" destOrd="0" parTransId="{80AC742D-7F08-486D-BC3C-C0965AAB30AF}" sibTransId="{A5447CC3-49BA-4C1C-B290-8B9F33FAAC8C}"/>
    <dgm:cxn modelId="{53DF955E-8191-45AA-9408-36AA99ADBD1F}" type="presOf" srcId="{26E282AB-A8F9-43E6-A076-AF972F9EF379}" destId="{D4B84586-F672-425F-95EF-F5AC2C821476}" srcOrd="0" destOrd="0" presId="urn:microsoft.com/office/officeart/2005/8/layout/vList5"/>
    <dgm:cxn modelId="{25854B43-737D-4D9F-9FFE-F9B49FF27C8F}" srcId="{D03656A3-8590-41F0-9949-7749FAA2CBD0}" destId="{E51963AF-0E54-4CE2-AF99-2F88C877B4D3}" srcOrd="0" destOrd="0" parTransId="{5342E66C-970E-4221-87B5-D14573DBBB7C}" sibTransId="{99E542B1-0A6E-4D6C-B6BF-61C6311B5642}"/>
    <dgm:cxn modelId="{0405929F-9858-4BA5-9AFE-EE0324580AB7}" type="presOf" srcId="{07A09972-BEB3-4D94-9D4B-24274C3AB668}" destId="{0C1A340D-6E9A-4C9A-B6EF-5E333A1D4291}" srcOrd="0" destOrd="0" presId="urn:microsoft.com/office/officeart/2005/8/layout/vList5"/>
    <dgm:cxn modelId="{401E76E2-5B8A-4689-B737-E81DC503A071}" type="presOf" srcId="{C01B6605-05F1-427E-8402-D4507147DA15}" destId="{FF60826B-28C6-4730-872B-0C78A61AC4A7}" srcOrd="0" destOrd="0" presId="urn:microsoft.com/office/officeart/2005/8/layout/vList5"/>
    <dgm:cxn modelId="{5A7B2F38-039A-48C1-AC53-2FD2A3AA118F}" type="presOf" srcId="{AC177438-BDBB-4C01-BE58-31D24BF6D88E}" destId="{C8CB0E15-1D20-4D00-9D7B-DF71F66D5E6C}" srcOrd="0" destOrd="0" presId="urn:microsoft.com/office/officeart/2005/8/layout/vList5"/>
    <dgm:cxn modelId="{BB9FAB25-3166-4473-8F35-E682E5934061}" type="presOf" srcId="{D03656A3-8590-41F0-9949-7749FAA2CBD0}" destId="{7013606C-9BEE-4B24-8BE3-35D3BC23084F}" srcOrd="0" destOrd="0" presId="urn:microsoft.com/office/officeart/2005/8/layout/vList5"/>
    <dgm:cxn modelId="{835B60B9-16F3-49F3-B77E-88D9F9E72768}" srcId="{07A09972-BEB3-4D94-9D4B-24274C3AB668}" destId="{CDF0DB35-25A8-4BEA-AFBE-142C31F86A22}" srcOrd="0" destOrd="0" parTransId="{5632CCB2-D0DA-47ED-B195-06AC561DE52D}" sibTransId="{A8F53F4D-3E71-454F-AA4A-09AFF0E2CEDD}"/>
    <dgm:cxn modelId="{0A86729D-DFF3-426B-8FEE-941BC93383DB}" srcId="{26E282AB-A8F9-43E6-A076-AF972F9EF379}" destId="{AC177438-BDBB-4C01-BE58-31D24BF6D88E}" srcOrd="3" destOrd="0" parTransId="{DFCE03B0-3EDE-48B7-BA81-5E87D5F0D573}" sibTransId="{0BC994A1-D271-4812-9893-831FD041CD21}"/>
    <dgm:cxn modelId="{91B3D706-6C0C-488A-A5D1-B88C0CB2C9E0}" type="presParOf" srcId="{D4B84586-F672-425F-95EF-F5AC2C821476}" destId="{29E236DB-7344-489F-AEDE-F9A1FA3E1709}" srcOrd="0" destOrd="0" presId="urn:microsoft.com/office/officeart/2005/8/layout/vList5"/>
    <dgm:cxn modelId="{FD6EC06F-47B7-4EC7-A465-34073F1912A1}" type="presParOf" srcId="{29E236DB-7344-489F-AEDE-F9A1FA3E1709}" destId="{7013606C-9BEE-4B24-8BE3-35D3BC23084F}" srcOrd="0" destOrd="0" presId="urn:microsoft.com/office/officeart/2005/8/layout/vList5"/>
    <dgm:cxn modelId="{383566A4-3A0B-4EB4-9F7D-C9E5604FBEA1}" type="presParOf" srcId="{29E236DB-7344-489F-AEDE-F9A1FA3E1709}" destId="{85F3FE97-6517-4E2F-B337-D37E99DEFC59}" srcOrd="1" destOrd="0" presId="urn:microsoft.com/office/officeart/2005/8/layout/vList5"/>
    <dgm:cxn modelId="{A3AC523E-DEE9-43C2-9E8A-6F1D6B6E33C7}" type="presParOf" srcId="{D4B84586-F672-425F-95EF-F5AC2C821476}" destId="{3CE24254-38ED-4DC8-800C-6B0CFCFA7533}" srcOrd="1" destOrd="0" presId="urn:microsoft.com/office/officeart/2005/8/layout/vList5"/>
    <dgm:cxn modelId="{20B3C37B-D081-4EE3-B518-5D4CBEB75792}" type="presParOf" srcId="{D4B84586-F672-425F-95EF-F5AC2C821476}" destId="{845255C5-BDA0-48F2-98A5-F58344F5AED6}" srcOrd="2" destOrd="0" presId="urn:microsoft.com/office/officeart/2005/8/layout/vList5"/>
    <dgm:cxn modelId="{2EE61C93-81C4-402D-903E-1908A573C58E}" type="presParOf" srcId="{845255C5-BDA0-48F2-98A5-F58344F5AED6}" destId="{0C1A340D-6E9A-4C9A-B6EF-5E333A1D4291}" srcOrd="0" destOrd="0" presId="urn:microsoft.com/office/officeart/2005/8/layout/vList5"/>
    <dgm:cxn modelId="{7C2450F1-731E-4525-BC5F-D6F519D5FC34}" type="presParOf" srcId="{845255C5-BDA0-48F2-98A5-F58344F5AED6}" destId="{9D5383D4-374A-42DE-B591-FBB8915BD895}" srcOrd="1" destOrd="0" presId="urn:microsoft.com/office/officeart/2005/8/layout/vList5"/>
    <dgm:cxn modelId="{A290CC13-CF0A-4DEA-B5ED-579C82BD4B2B}" type="presParOf" srcId="{D4B84586-F672-425F-95EF-F5AC2C821476}" destId="{6591AC7E-57E7-4E68-9BE4-78CED4DF167F}" srcOrd="3" destOrd="0" presId="urn:microsoft.com/office/officeart/2005/8/layout/vList5"/>
    <dgm:cxn modelId="{F4E125DC-EB44-4E2C-9275-8D6B9824099A}" type="presParOf" srcId="{D4B84586-F672-425F-95EF-F5AC2C821476}" destId="{F4DEDEE5-85AB-47A1-9197-8718DD98141C}" srcOrd="4" destOrd="0" presId="urn:microsoft.com/office/officeart/2005/8/layout/vList5"/>
    <dgm:cxn modelId="{0E7E35EF-40BF-463B-B6FD-A912FA765926}" type="presParOf" srcId="{F4DEDEE5-85AB-47A1-9197-8718DD98141C}" destId="{0A496EAF-3663-4C01-B27C-CABEDAB44FBF}" srcOrd="0" destOrd="0" presId="urn:microsoft.com/office/officeart/2005/8/layout/vList5"/>
    <dgm:cxn modelId="{19A02592-09DE-42E2-A4A2-3E72ECB7B713}" type="presParOf" srcId="{F4DEDEE5-85AB-47A1-9197-8718DD98141C}" destId="{FF60826B-28C6-4730-872B-0C78A61AC4A7}" srcOrd="1" destOrd="0" presId="urn:microsoft.com/office/officeart/2005/8/layout/vList5"/>
    <dgm:cxn modelId="{7D290D22-B507-458D-8485-6742E2B97928}" type="presParOf" srcId="{D4B84586-F672-425F-95EF-F5AC2C821476}" destId="{1F2AB15C-387B-4C0D-8447-507E0FA0B9B0}" srcOrd="5" destOrd="0" presId="urn:microsoft.com/office/officeart/2005/8/layout/vList5"/>
    <dgm:cxn modelId="{33877843-C1B0-4B4E-BB0D-EA03EF3D063B}" type="presParOf" srcId="{D4B84586-F672-425F-95EF-F5AC2C821476}" destId="{81B3612D-12BF-4938-B0BB-097EEF743DE8}" srcOrd="6" destOrd="0" presId="urn:microsoft.com/office/officeart/2005/8/layout/vList5"/>
    <dgm:cxn modelId="{B99D6A66-2A59-40B7-A8C5-92FFA39896D1}" type="presParOf" srcId="{81B3612D-12BF-4938-B0BB-097EEF743DE8}" destId="{C8CB0E15-1D20-4D00-9D7B-DF71F66D5E6C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F3FE97-6517-4E2F-B337-D37E99DEFC59}">
      <dsp:nvSpPr>
        <dsp:cNvPr id="0" name=""/>
        <dsp:cNvSpPr/>
      </dsp:nvSpPr>
      <dsp:spPr>
        <a:xfrm rot="5400000">
          <a:off x="5175001" y="-2104875"/>
          <a:ext cx="842252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900" kern="1200"/>
        </a:p>
      </dsp:txBody>
      <dsp:txXfrm rot="-5400000">
        <a:off x="2962656" y="148585"/>
        <a:ext cx="5225829" cy="760022"/>
      </dsp:txXfrm>
    </dsp:sp>
    <dsp:sp modelId="{7013606C-9BEE-4B24-8BE3-35D3BC23084F}">
      <dsp:nvSpPr>
        <dsp:cNvPr id="0" name=""/>
        <dsp:cNvSpPr/>
      </dsp:nvSpPr>
      <dsp:spPr>
        <a:xfrm>
          <a:off x="0" y="2188"/>
          <a:ext cx="2962656" cy="10528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DE GESTOS Y MOVIMIENTOS</a:t>
          </a:r>
          <a:endParaRPr lang="es-ES" sz="2700" kern="1200" dirty="0"/>
        </a:p>
      </dsp:txBody>
      <dsp:txXfrm>
        <a:off x="51394" y="53582"/>
        <a:ext cx="2859868" cy="950027"/>
      </dsp:txXfrm>
    </dsp:sp>
    <dsp:sp modelId="{9D5383D4-374A-42DE-B591-FBB8915BD895}">
      <dsp:nvSpPr>
        <dsp:cNvPr id="0" name=""/>
        <dsp:cNvSpPr/>
      </dsp:nvSpPr>
      <dsp:spPr>
        <a:xfrm rot="5400000">
          <a:off x="5175001" y="-999418"/>
          <a:ext cx="842252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smtClean="0"/>
            <a:t>Juegos de palabras, ironía, réplicas ocurrentes, repeticiones ridículas…</a:t>
          </a:r>
          <a:endParaRPr lang="es-ES" sz="1900" kern="1200" dirty="0"/>
        </a:p>
      </dsp:txBody>
      <dsp:txXfrm rot="-5400000">
        <a:off x="2962656" y="1254042"/>
        <a:ext cx="5225829" cy="760022"/>
      </dsp:txXfrm>
    </dsp:sp>
    <dsp:sp modelId="{0C1A340D-6E9A-4C9A-B6EF-5E333A1D4291}">
      <dsp:nvSpPr>
        <dsp:cNvPr id="0" name=""/>
        <dsp:cNvSpPr/>
      </dsp:nvSpPr>
      <dsp:spPr>
        <a:xfrm>
          <a:off x="0" y="1107645"/>
          <a:ext cx="2962656" cy="10528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VERBAL</a:t>
          </a:r>
          <a:endParaRPr lang="es-ES" sz="2700" kern="1200" dirty="0"/>
        </a:p>
      </dsp:txBody>
      <dsp:txXfrm>
        <a:off x="51394" y="1159039"/>
        <a:ext cx="2859868" cy="950027"/>
      </dsp:txXfrm>
    </dsp:sp>
    <dsp:sp modelId="{FF60826B-28C6-4730-872B-0C78A61AC4A7}">
      <dsp:nvSpPr>
        <dsp:cNvPr id="0" name=""/>
        <dsp:cNvSpPr/>
      </dsp:nvSpPr>
      <dsp:spPr>
        <a:xfrm rot="5400000">
          <a:off x="5175001" y="106037"/>
          <a:ext cx="842252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smtClean="0"/>
            <a:t>Encuentros inesperados, personajes escondidos, malentendidos prolongados.</a:t>
          </a:r>
          <a:endParaRPr lang="es-ES" sz="1900" kern="1200" dirty="0"/>
        </a:p>
      </dsp:txBody>
      <dsp:txXfrm rot="-5400000">
        <a:off x="2962656" y="2359498"/>
        <a:ext cx="5225829" cy="760022"/>
      </dsp:txXfrm>
    </dsp:sp>
    <dsp:sp modelId="{0A496EAF-3663-4C01-B27C-CABEDAB44FBF}">
      <dsp:nvSpPr>
        <dsp:cNvPr id="0" name=""/>
        <dsp:cNvSpPr/>
      </dsp:nvSpPr>
      <dsp:spPr>
        <a:xfrm>
          <a:off x="0" y="2213101"/>
          <a:ext cx="2962656" cy="10528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DE SITUACIONES</a:t>
          </a:r>
          <a:endParaRPr lang="es-ES" sz="2700" kern="1200" dirty="0"/>
        </a:p>
      </dsp:txBody>
      <dsp:txXfrm>
        <a:off x="51394" y="2264495"/>
        <a:ext cx="2859868" cy="950027"/>
      </dsp:txXfrm>
    </dsp:sp>
    <dsp:sp modelId="{C8CB0E15-1D20-4D00-9D7B-DF71F66D5E6C}">
      <dsp:nvSpPr>
        <dsp:cNvPr id="0" name=""/>
        <dsp:cNvSpPr/>
      </dsp:nvSpPr>
      <dsp:spPr>
        <a:xfrm>
          <a:off x="0" y="3318558"/>
          <a:ext cx="2962656" cy="10528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DE CARACTERES</a:t>
          </a:r>
          <a:endParaRPr lang="es-ES" sz="2700" kern="1200" dirty="0"/>
        </a:p>
      </dsp:txBody>
      <dsp:txXfrm>
        <a:off x="51394" y="3369952"/>
        <a:ext cx="2859868" cy="9500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50FD-F7BC-495C-9F85-24AE765741FB}" type="datetimeFigureOut">
              <a:rPr lang="es-ES" smtClean="0"/>
              <a:t>08/01/2018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94A9368-BD50-4C45-9D20-A4D5A50C7431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50FD-F7BC-495C-9F85-24AE765741FB}" type="datetimeFigureOut">
              <a:rPr lang="es-ES" smtClean="0"/>
              <a:t>08/01/2018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A9368-BD50-4C45-9D20-A4D5A50C74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50FD-F7BC-495C-9F85-24AE765741FB}" type="datetimeFigureOut">
              <a:rPr lang="es-ES" smtClean="0"/>
              <a:t>08/01/2018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A9368-BD50-4C45-9D20-A4D5A50C74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50FD-F7BC-495C-9F85-24AE765741FB}" type="datetimeFigureOut">
              <a:rPr lang="es-ES" smtClean="0"/>
              <a:t>08/01/2018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A9368-BD50-4C45-9D20-A4D5A50C74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50FD-F7BC-495C-9F85-24AE765741FB}" type="datetimeFigureOut">
              <a:rPr lang="es-ES" smtClean="0"/>
              <a:t>08/01/2018</a:t>
            </a:fld>
            <a:endParaRPr lang="es-E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A9368-BD50-4C45-9D20-A4D5A50C7431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50FD-F7BC-495C-9F85-24AE765741FB}" type="datetimeFigureOut">
              <a:rPr lang="es-ES" smtClean="0"/>
              <a:t>08/01/2018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A9368-BD50-4C45-9D20-A4D5A50C74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50FD-F7BC-495C-9F85-24AE765741FB}" type="datetimeFigureOut">
              <a:rPr lang="es-ES" smtClean="0"/>
              <a:t>08/01/2018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A9368-BD50-4C45-9D20-A4D5A50C74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50FD-F7BC-495C-9F85-24AE765741FB}" type="datetimeFigureOut">
              <a:rPr lang="es-ES" smtClean="0"/>
              <a:t>08/01/2018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A9368-BD50-4C45-9D20-A4D5A50C74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50FD-F7BC-495C-9F85-24AE765741FB}" type="datetimeFigureOut">
              <a:rPr lang="es-ES" smtClean="0"/>
              <a:t>08/01/2018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A9368-BD50-4C45-9D20-A4D5A50C743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50FD-F7BC-495C-9F85-24AE765741FB}" type="datetimeFigureOut">
              <a:rPr lang="es-ES" smtClean="0"/>
              <a:t>08/01/2018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A9368-BD50-4C45-9D20-A4D5A50C7431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50FD-F7BC-495C-9F85-24AE765741FB}" type="datetimeFigureOut">
              <a:rPr lang="es-ES" smtClean="0"/>
              <a:t>08/01/2018</a:t>
            </a:fld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A9368-BD50-4C45-9D20-A4D5A50C7431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E5950FD-F7BC-495C-9F85-24AE765741FB}" type="datetimeFigureOut">
              <a:rPr lang="es-ES" smtClean="0"/>
              <a:t>08/01/2018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94A9368-BD50-4C45-9D20-A4D5A50C7431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1674" TargetMode="External"/><Relationship Id="rId3" Type="http://schemas.openxmlformats.org/officeDocument/2006/relationships/hyperlink" Target="https://es.wikipedia.org/wiki/El_enfermo_imaginario" TargetMode="External"/><Relationship Id="rId7" Type="http://schemas.openxmlformats.org/officeDocument/2006/relationships/hyperlink" Target="https://es.wikipedia.org/wiki/Franco_Condado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es.wikipedia.org/wiki/Luis_XIV" TargetMode="External"/><Relationship Id="rId5" Type="http://schemas.openxmlformats.org/officeDocument/2006/relationships/hyperlink" Target="https://es.wikipedia.org/wiki/Castillo_de_Versalles" TargetMode="External"/><Relationship Id="rId4" Type="http://schemas.openxmlformats.org/officeDocument/2006/relationships/hyperlink" Target="https://es.wikipedia.org/wiki/Moli%C3%A8re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Molière</a:t>
            </a:r>
            <a:r>
              <a:rPr lang="es-ES" smtClean="0"/>
              <a:t> (1622-1673)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Teatro clásico francés: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275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Características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72744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/>
              <a:t>Gran conocedor del teatro: dramaturgo, empresario, actor, director.</a:t>
            </a:r>
          </a:p>
          <a:p>
            <a:r>
              <a:rPr lang="es-ES" dirty="0" smtClean="0"/>
              <a:t>Conocedor del público: humor universal.</a:t>
            </a:r>
          </a:p>
          <a:p>
            <a:r>
              <a:rPr lang="es-ES" dirty="0" smtClean="0"/>
              <a:t>Maestría en el manejo de la caricatura.</a:t>
            </a:r>
          </a:p>
          <a:p>
            <a:r>
              <a:rPr lang="es-ES" dirty="0" smtClean="0"/>
              <a:t>Utiliza elementos cómicos de la antigua farsa:</a:t>
            </a:r>
          </a:p>
          <a:p>
            <a:pPr lvl="2"/>
            <a:r>
              <a:rPr lang="es-ES" dirty="0" smtClean="0"/>
              <a:t>Disfraces.</a:t>
            </a:r>
          </a:p>
          <a:p>
            <a:pPr lvl="2"/>
            <a:r>
              <a:rPr lang="es-ES" dirty="0" smtClean="0"/>
              <a:t>Bofetadas, bastonazos, persecuciones, entradas inoportunas.</a:t>
            </a:r>
          </a:p>
          <a:p>
            <a:pPr marL="685800" lvl="2" indent="0">
              <a:buNone/>
            </a:pPr>
            <a:endParaRPr lang="es-ES" dirty="0" smtClean="0"/>
          </a:p>
          <a:p>
            <a:r>
              <a:rPr lang="es-ES" dirty="0" smtClean="0"/>
              <a:t>Fusión de influencias: medieval, latina, la comedia del arte, el teatro italiano y español.</a:t>
            </a:r>
          </a:p>
          <a:p>
            <a:pPr lvl="2"/>
            <a:endParaRPr lang="es-ES" dirty="0" smtClean="0"/>
          </a:p>
          <a:p>
            <a:r>
              <a:rPr lang="es-ES" dirty="0" smtClean="0"/>
              <a:t>El lenguaje sirve para: </a:t>
            </a:r>
          </a:p>
          <a:p>
            <a:pPr lvl="2"/>
            <a:r>
              <a:rPr lang="es-ES" dirty="0" smtClean="0"/>
              <a:t>Caricaturizar a personajes.</a:t>
            </a:r>
          </a:p>
          <a:p>
            <a:pPr lvl="2"/>
            <a:r>
              <a:rPr lang="es-ES" dirty="0" smtClean="0"/>
              <a:t>Tipificarlos.</a:t>
            </a:r>
          </a:p>
          <a:p>
            <a:pPr lvl="2"/>
            <a:r>
              <a:rPr lang="es-ES" dirty="0" smtClean="0"/>
              <a:t>Divertir.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3059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imágenes</a:t>
            </a:r>
            <a:endParaRPr lang="es-ES" dirty="0"/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450" y="2408238"/>
            <a:ext cx="4038600" cy="3028950"/>
          </a:xfrm>
        </p:spPr>
      </p:pic>
      <p:pic>
        <p:nvPicPr>
          <p:cNvPr id="7" name="6 Marcador de contenido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4512" y="2398713"/>
            <a:ext cx="2085975" cy="3048000"/>
          </a:xfrm>
        </p:spPr>
      </p:pic>
    </p:spTree>
    <p:extLst>
      <p:ext uri="{BB962C8B-B14F-4D97-AF65-F5344CB8AC3E}">
        <p14:creationId xmlns:p14="http://schemas.microsoft.com/office/powerpoint/2010/main" val="50540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Características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Mezcla diversos tipos de lenguaje: francés correcto, jergas dialectales, latín macarrónico, lenguajes </a:t>
            </a:r>
            <a:r>
              <a:rPr lang="es-ES" dirty="0" err="1" smtClean="0"/>
              <a:t>hipercultos</a:t>
            </a:r>
            <a:r>
              <a:rPr lang="es-ES" dirty="0" smtClean="0"/>
              <a:t> con intención burlesca.</a:t>
            </a:r>
          </a:p>
          <a:p>
            <a:r>
              <a:rPr lang="es-ES" dirty="0" smtClean="0"/>
              <a:t>En algunas de sus obras: reglas de las tres unidades (acción, tiempo y espacio).</a:t>
            </a:r>
          </a:p>
          <a:p>
            <a:r>
              <a:rPr lang="es-ES" dirty="0" smtClean="0"/>
              <a:t>Pone en escena ejemplos con valor universal.</a:t>
            </a:r>
          </a:p>
          <a:p>
            <a:r>
              <a:rPr lang="es-ES" dirty="0" smtClean="0"/>
              <a:t>Objetivo: que el público vea la «verdad», lo que el hombre y la sociedad «deben ser». Y al mismo tiempo divertirlo.</a:t>
            </a:r>
          </a:p>
          <a:p>
            <a:r>
              <a:rPr lang="es-ES" dirty="0" smtClean="0"/>
              <a:t>Se impone el discurso de la RAZÓN.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018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RECURSOS DE COMICIDAD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9794718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17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TEMAS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La corrupción.</a:t>
            </a:r>
          </a:p>
          <a:p>
            <a:r>
              <a:rPr lang="es-ES" dirty="0" smtClean="0"/>
              <a:t>La necesidad de aparentar.</a:t>
            </a:r>
          </a:p>
          <a:p>
            <a:r>
              <a:rPr lang="es-ES" dirty="0" smtClean="0"/>
              <a:t>El egoísmo.</a:t>
            </a:r>
          </a:p>
          <a:p>
            <a:r>
              <a:rPr lang="es-ES" dirty="0" smtClean="0"/>
              <a:t>Los padres autoritarios.</a:t>
            </a:r>
          </a:p>
          <a:p>
            <a:r>
              <a:rPr lang="es-ES" dirty="0" smtClean="0"/>
              <a:t>La familia.</a:t>
            </a:r>
          </a:p>
          <a:p>
            <a:r>
              <a:rPr lang="es-ES" dirty="0" smtClean="0"/>
              <a:t>Los matrimonios por interés.</a:t>
            </a:r>
          </a:p>
          <a:p>
            <a:r>
              <a:rPr lang="es-ES" dirty="0" smtClean="0"/>
              <a:t>Los burgueses snobs.</a:t>
            </a:r>
          </a:p>
          <a:p>
            <a:r>
              <a:rPr lang="es-ES" dirty="0" smtClean="0"/>
              <a:t>La mujeres frívolas. </a:t>
            </a:r>
          </a:p>
          <a:p>
            <a:r>
              <a:rPr lang="es-ES" dirty="0" smtClean="0"/>
              <a:t>Los médicos pretenciosos.</a:t>
            </a:r>
          </a:p>
          <a:p>
            <a:r>
              <a:rPr lang="es-ES" dirty="0" smtClean="0"/>
              <a:t>La hipocresía religiosa.</a:t>
            </a:r>
          </a:p>
          <a:p>
            <a:r>
              <a:rPr lang="es-ES" dirty="0" smtClean="0"/>
              <a:t>El libertinaje extremo.</a:t>
            </a:r>
          </a:p>
          <a:p>
            <a:r>
              <a:rPr lang="es-ES" dirty="0" smtClean="0"/>
              <a:t>Los viejos achacosos que se quieren casar con </a:t>
            </a:r>
            <a:r>
              <a:rPr lang="es-ES" dirty="0" smtClean="0"/>
              <a:t>mujeres </a:t>
            </a:r>
            <a:r>
              <a:rPr lang="es-ES" dirty="0" smtClean="0"/>
              <a:t>jóvenes.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2645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aspectos técnicos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Incorporó a sus obras: música, baile y el uso de la tramoya y la maquinaria teatral.</a:t>
            </a:r>
          </a:p>
          <a:p>
            <a:r>
              <a:rPr lang="es-ES" dirty="0" smtClean="0"/>
              <a:t>En salas expresamente construidas para el teatro, a diferencia del inglés y español de la época.</a:t>
            </a:r>
            <a:endParaRPr lang="es-ES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700808"/>
            <a:ext cx="4038600" cy="2765215"/>
          </a:xfrm>
        </p:spPr>
      </p:pic>
      <p:sp>
        <p:nvSpPr>
          <p:cNvPr id="6" name="5 CuadroTexto"/>
          <p:cNvSpPr txBox="1"/>
          <p:nvPr/>
        </p:nvSpPr>
        <p:spPr>
          <a:xfrm>
            <a:off x="4727949" y="4653136"/>
            <a:ext cx="403244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Grabado que muestra una representación de </a:t>
            </a:r>
            <a:r>
              <a:rPr lang="es-ES" sz="1400" i="1" dirty="0">
                <a:hlinkClick r:id="rId3" tooltip="El enfermo imaginario"/>
              </a:rPr>
              <a:t>El enfermo imaginario</a:t>
            </a:r>
            <a:r>
              <a:rPr lang="es-ES" sz="1400" dirty="0"/>
              <a:t> de </a:t>
            </a:r>
            <a:r>
              <a:rPr lang="es-ES" sz="1400" dirty="0" err="1">
                <a:hlinkClick r:id="rId4" tooltip="Molière"/>
              </a:rPr>
              <a:t>Molière</a:t>
            </a:r>
            <a:r>
              <a:rPr lang="es-ES" sz="1400" dirty="0"/>
              <a:t> en los jardines del </a:t>
            </a:r>
            <a:r>
              <a:rPr lang="es-ES" sz="1400" dirty="0">
                <a:hlinkClick r:id="rId5" tooltip="Castillo de Versalles"/>
              </a:rPr>
              <a:t>Castillo de Versalles</a:t>
            </a:r>
            <a:r>
              <a:rPr lang="es-ES" sz="1400" dirty="0"/>
              <a:t>, parte de una fiesta dada por </a:t>
            </a:r>
            <a:r>
              <a:rPr lang="es-ES" sz="1400" dirty="0">
                <a:hlinkClick r:id="rId6" tooltip="Luis XIV"/>
              </a:rPr>
              <a:t>Luis XIV</a:t>
            </a:r>
            <a:r>
              <a:rPr lang="es-ES" sz="1400" dirty="0"/>
              <a:t> para celebrar la reconquista del </a:t>
            </a:r>
            <a:r>
              <a:rPr lang="es-ES" sz="1400" dirty="0">
                <a:hlinkClick r:id="rId7" tooltip="Franco Condado"/>
              </a:rPr>
              <a:t>Franco Condado</a:t>
            </a:r>
            <a:r>
              <a:rPr lang="es-ES" sz="1400" dirty="0"/>
              <a:t> en </a:t>
            </a:r>
            <a:r>
              <a:rPr lang="es-ES" sz="1400" dirty="0">
                <a:hlinkClick r:id="rId8" tooltip="1674"/>
              </a:rPr>
              <a:t>1674</a:t>
            </a:r>
            <a:r>
              <a:rPr lang="es-ES" sz="1400" dirty="0"/>
              <a:t>. El denominado Rey Sol utilizaba el arte, la arquitectura y el teatro para llamar la atención hacia su monarquía</a:t>
            </a:r>
            <a:r>
              <a:rPr lang="es-ES" sz="1400" dirty="0" smtClean="0"/>
              <a:t>. (Wikipedia)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161539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Obras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i="1" dirty="0" smtClean="0"/>
              <a:t>Las preciosas ridículas: </a:t>
            </a:r>
            <a:r>
              <a:rPr lang="es-ES" dirty="0" smtClean="0"/>
              <a:t>la frivolidad y la insinceridad de la nobleza. Dos damas rechazan a sus pretendientes y son conquistadas por los lacayos.</a:t>
            </a:r>
            <a:endParaRPr lang="es-ES" i="1" dirty="0" smtClean="0"/>
          </a:p>
          <a:p>
            <a:r>
              <a:rPr lang="es-ES" i="1" dirty="0" smtClean="0"/>
              <a:t>La escuela de las mujeres: </a:t>
            </a:r>
            <a:r>
              <a:rPr lang="es-ES" dirty="0" smtClean="0"/>
              <a:t>una joven sencilla e ingenua sabe triunfar en el amor, evitando casarse con el viejo que la educa para ser su mujer.</a:t>
            </a:r>
            <a:endParaRPr lang="es-ES" i="1" dirty="0" smtClean="0"/>
          </a:p>
          <a:p>
            <a:r>
              <a:rPr lang="es-ES" i="1" dirty="0" smtClean="0"/>
              <a:t>Tartufo: </a:t>
            </a:r>
            <a:r>
              <a:rPr lang="es-ES" dirty="0" smtClean="0"/>
              <a:t>esta obra tuvo que ser modificada por la reacción de sectores eclesiásticos. Critica la falsa devoción y la hipocresía.</a:t>
            </a:r>
          </a:p>
          <a:p>
            <a:r>
              <a:rPr lang="es-ES" i="1" dirty="0" smtClean="0"/>
              <a:t>El burgués gentilhombre: </a:t>
            </a:r>
            <a:r>
              <a:rPr lang="es-ES" dirty="0" smtClean="0"/>
              <a:t>crítica del esnobismo del burgués que imita a la nobleza. Un nuevo rico empeñado en pasar por caballero.</a:t>
            </a:r>
            <a:endParaRPr lang="es-ES" i="1" dirty="0" smtClean="0"/>
          </a:p>
        </p:txBody>
      </p:sp>
    </p:spTree>
    <p:extLst>
      <p:ext uri="{BB962C8B-B14F-4D97-AF65-F5344CB8AC3E}">
        <p14:creationId xmlns:p14="http://schemas.microsoft.com/office/powerpoint/2010/main" val="185532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Obras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i="1" dirty="0"/>
              <a:t>Don Juan: </a:t>
            </a:r>
            <a:r>
              <a:rPr lang="es-ES" dirty="0"/>
              <a:t>también la hipocresía, vicio que se dice está de moda, justifica las acciones del conquistador.</a:t>
            </a:r>
          </a:p>
          <a:p>
            <a:r>
              <a:rPr lang="es-ES" i="1" dirty="0"/>
              <a:t>Misántropo: </a:t>
            </a:r>
            <a:r>
              <a:rPr lang="es-ES" dirty="0"/>
              <a:t>un hombre, desengañado de la condición humana, fracasa en el amor. </a:t>
            </a:r>
          </a:p>
          <a:p>
            <a:r>
              <a:rPr lang="es-ES" i="1" dirty="0"/>
              <a:t>El avaro: </a:t>
            </a:r>
            <a:r>
              <a:rPr lang="es-ES" dirty="0"/>
              <a:t>además de avaro, </a:t>
            </a:r>
            <a:r>
              <a:rPr lang="es-ES" dirty="0" smtClean="0"/>
              <a:t>Harpagón </a:t>
            </a:r>
            <a:r>
              <a:rPr lang="es-ES" dirty="0"/>
              <a:t>es maniático, suspicaz y de mala voluntad.</a:t>
            </a:r>
            <a:endParaRPr lang="es-ES" i="1" dirty="0"/>
          </a:p>
          <a:p>
            <a:pPr marL="114300" indent="0">
              <a:buNone/>
            </a:pPr>
            <a:endParaRPr lang="es-ES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408238"/>
            <a:ext cx="4038600" cy="3028950"/>
          </a:xfrm>
        </p:spPr>
      </p:pic>
    </p:spTree>
    <p:extLst>
      <p:ext uri="{BB962C8B-B14F-4D97-AF65-F5344CB8AC3E}">
        <p14:creationId xmlns:p14="http://schemas.microsoft.com/office/powerpoint/2010/main" val="322371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ticario">
  <a:themeElements>
    <a:clrScheme name="Boticari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Boticario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oticari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123</TotalTime>
  <Words>464</Words>
  <Application>Microsoft Office PowerPoint</Application>
  <PresentationFormat>Presentación en pantalla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Boticario</vt:lpstr>
      <vt:lpstr>Teatro clásico francés:</vt:lpstr>
      <vt:lpstr>Características</vt:lpstr>
      <vt:lpstr>imágenes</vt:lpstr>
      <vt:lpstr>Características</vt:lpstr>
      <vt:lpstr>RECURSOS DE COMICIDAD</vt:lpstr>
      <vt:lpstr>TEMAS</vt:lpstr>
      <vt:lpstr>aspectos técnicos</vt:lpstr>
      <vt:lpstr>Obras</vt:lpstr>
      <vt:lpstr>Obras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Teatro clásico francés:</dc:title>
  <dc:creator>Maxi</dc:creator>
  <cp:lastModifiedBy>Maxi</cp:lastModifiedBy>
  <cp:revision>10</cp:revision>
  <dcterms:created xsi:type="dcterms:W3CDTF">2017-12-24T15:40:57Z</dcterms:created>
  <dcterms:modified xsi:type="dcterms:W3CDTF">2018-01-08T17:32:09Z</dcterms:modified>
</cp:coreProperties>
</file>