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660"/>
  </p:normalViewPr>
  <p:slideViewPr>
    <p:cSldViewPr>
      <p:cViewPr varScale="1">
        <p:scale>
          <a:sx n="67" d="100"/>
          <a:sy n="6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049425-40E0-49D7-B128-8CC8BF19E263}" type="datetimeFigureOut">
              <a:rPr lang="en-GB" smtClean="0"/>
              <a:pPr/>
              <a:t>25/02/2018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797E03-5DDA-47FF-A316-2CA2E187A414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553200" cy="1094308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rial Rounded MT Bold" panose="020F0704030504030204" pitchFamily="34" charset="0"/>
              </a:rPr>
              <a:t>Seal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81175"/>
            <a:ext cx="5501640" cy="343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02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Crab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0242" name="Picture 2" descr="Image result for cr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44" y="2037850"/>
            <a:ext cx="5838156" cy="389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1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Turtle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1266" name="Picture 2" descr="Image result for tur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1508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67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Sting ray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2290" name="Picture 2" descr="Image result for stin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953125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87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Seahorse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96240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29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Penguin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3314" name="Picture 2" descr="Image result for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155150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9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Orca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27650" name="Picture 2" descr="Resultado de imagen de o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85925"/>
            <a:ext cx="48768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29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lly 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84165"/>
            <a:ext cx="5156956" cy="413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Jellyfish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5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Octopus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octo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209800"/>
            <a:ext cx="6069136" cy="4031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93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Squid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Image result for squ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2057400"/>
            <a:ext cx="5901515" cy="3298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3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Starfish 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Image result for star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63546" cy="3573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0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048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Sh</a:t>
            </a:r>
            <a:r>
              <a:rPr lang="en-GB" sz="6000" dirty="0" smtClean="0">
                <a:latin typeface="Arial Rounded MT Bold" panose="020F0704030504030204" pitchFamily="34" charset="0"/>
              </a:rPr>
              <a:t>ark 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6146" name="Picture 2" descr="Image result for sh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62716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3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Blue whale 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Image result for blue wh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676400"/>
            <a:ext cx="6223000" cy="466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54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Dol</a:t>
            </a:r>
            <a:r>
              <a:rPr lang="en-GB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</a:t>
            </a:r>
            <a:r>
              <a:rPr lang="en-GB" sz="6000" dirty="0" smtClean="0">
                <a:latin typeface="Arial Rounded MT Bold" panose="020F0704030504030204" pitchFamily="34" charset="0"/>
              </a:rPr>
              <a:t>in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8194" name="Picture 2" descr="Image result for dolph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21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457200"/>
            <a:ext cx="6553200" cy="109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 smtClean="0">
                <a:latin typeface="Arial Rounded MT Bold" panose="020F0704030504030204" pitchFamily="34" charset="0"/>
              </a:rPr>
              <a:t>Clam 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9218" name="Picture 2" descr="Image result for c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385560" cy="399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2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995</TotalTime>
  <Words>17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Waveform</vt:lpstr>
      <vt:lpstr>Seal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Goodwin</dc:creator>
  <cp:lastModifiedBy>madrid</cp:lastModifiedBy>
  <cp:revision>42</cp:revision>
  <dcterms:created xsi:type="dcterms:W3CDTF">2018-02-22T20:16:58Z</dcterms:created>
  <dcterms:modified xsi:type="dcterms:W3CDTF">2018-02-25T11:49:35Z</dcterms:modified>
</cp:coreProperties>
</file>