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78" autoAdjust="0"/>
    <p:restoredTop sz="94660"/>
  </p:normalViewPr>
  <p:slideViewPr>
    <p:cSldViewPr>
      <p:cViewPr varScale="1">
        <p:scale>
          <a:sx n="67" d="100"/>
          <a:sy n="67" d="100"/>
        </p:scale>
        <p:origin x="-5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49425-40E0-49D7-B128-8CC8BF19E263}" type="datetimeFigureOut">
              <a:rPr lang="en-GB" smtClean="0"/>
              <a:pPr/>
              <a:t>25/02/2018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7E03-5DDA-47FF-A316-2CA2E187A414}" type="slidenum">
              <a:rPr lang="en-GB" smtClean="0"/>
              <a:pPr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49425-40E0-49D7-B128-8CC8BF19E263}" type="datetimeFigureOut">
              <a:rPr lang="en-GB" smtClean="0"/>
              <a:pPr/>
              <a:t>25/02/2018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7E03-5DDA-47FF-A316-2CA2E187A414}" type="slidenum">
              <a:rPr lang="en-GB" smtClean="0"/>
              <a:pPr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49425-40E0-49D7-B128-8CC8BF19E263}" type="datetimeFigureOut">
              <a:rPr lang="en-GB" smtClean="0"/>
              <a:pPr/>
              <a:t>25/02/2018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7E03-5DDA-47FF-A316-2CA2E187A414}" type="slidenum">
              <a:rPr lang="en-GB" smtClean="0"/>
              <a:pPr/>
              <a:t>‹Nº›</a:t>
            </a:fld>
            <a:endParaRPr lang="en-GB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49425-40E0-49D7-B128-8CC8BF19E263}" type="datetimeFigureOut">
              <a:rPr lang="en-GB" smtClean="0"/>
              <a:pPr/>
              <a:t>25/02/2018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7E03-5DDA-47FF-A316-2CA2E187A414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49425-40E0-49D7-B128-8CC8BF19E263}" type="datetimeFigureOut">
              <a:rPr lang="en-GB" smtClean="0"/>
              <a:pPr/>
              <a:t>25/02/2018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7E03-5DDA-47FF-A316-2CA2E187A414}" type="slidenum">
              <a:rPr lang="en-GB" smtClean="0"/>
              <a:pPr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49425-40E0-49D7-B128-8CC8BF19E263}" type="datetimeFigureOut">
              <a:rPr lang="en-GB" smtClean="0"/>
              <a:pPr/>
              <a:t>25/02/2018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7E03-5DDA-47FF-A316-2CA2E187A414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49425-40E0-49D7-B128-8CC8BF19E263}" type="datetimeFigureOut">
              <a:rPr lang="en-GB" smtClean="0"/>
              <a:pPr/>
              <a:t>25/02/2018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7E03-5DDA-47FF-A316-2CA2E187A414}" type="slidenum">
              <a:rPr lang="en-GB" smtClean="0"/>
              <a:pPr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49425-40E0-49D7-B128-8CC8BF19E263}" type="datetimeFigureOut">
              <a:rPr lang="en-GB" smtClean="0"/>
              <a:pPr/>
              <a:t>25/02/2018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7E03-5DDA-47FF-A316-2CA2E187A414}" type="slidenum">
              <a:rPr lang="en-GB" smtClean="0"/>
              <a:pPr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49425-40E0-49D7-B128-8CC8BF19E263}" type="datetimeFigureOut">
              <a:rPr lang="en-GB" smtClean="0"/>
              <a:pPr/>
              <a:t>25/02/2018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7E03-5DDA-47FF-A316-2CA2E187A414}" type="slidenum">
              <a:rPr lang="en-GB" smtClean="0"/>
              <a:pPr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49425-40E0-49D7-B128-8CC8BF19E263}" type="datetimeFigureOut">
              <a:rPr lang="en-GB" smtClean="0"/>
              <a:pPr/>
              <a:t>25/02/2018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7E03-5DDA-47FF-A316-2CA2E187A414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49425-40E0-49D7-B128-8CC8BF19E263}" type="datetimeFigureOut">
              <a:rPr lang="en-GB" smtClean="0"/>
              <a:pPr/>
              <a:t>25/02/2018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7E03-5DDA-47FF-A316-2CA2E187A414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8049425-40E0-49D7-B128-8CC8BF19E263}" type="datetimeFigureOut">
              <a:rPr lang="en-GB" smtClean="0"/>
              <a:pPr/>
              <a:t>25/02/2018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C797E03-5DDA-47FF-A316-2CA2E187A414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7800" y="457200"/>
            <a:ext cx="6553200" cy="1094308"/>
          </a:xfrm>
        </p:spPr>
        <p:txBody>
          <a:bodyPr>
            <a:normAutofit/>
          </a:bodyPr>
          <a:lstStyle/>
          <a:p>
            <a:r>
              <a:rPr lang="en-GB" sz="6000" dirty="0" smtClean="0">
                <a:latin typeface="Arial Rounded MT Bold" panose="020F0704030504030204" pitchFamily="34" charset="0"/>
              </a:rPr>
              <a:t>Seal </a:t>
            </a:r>
            <a:endParaRPr lang="en-GB" sz="6000" dirty="0">
              <a:latin typeface="Arial Rounded MT Bold" panose="020F0704030504030204" pitchFamily="34" charset="0"/>
            </a:endParaRPr>
          </a:p>
        </p:txBody>
      </p:sp>
      <p:pic>
        <p:nvPicPr>
          <p:cNvPr id="1026" name="Picture 2" descr="Image result for se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781175"/>
            <a:ext cx="5501640" cy="343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80263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447800" y="457200"/>
            <a:ext cx="6553200" cy="10943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6000" dirty="0" smtClean="0">
                <a:latin typeface="Arial Rounded MT Bold" panose="020F0704030504030204" pitchFamily="34" charset="0"/>
              </a:rPr>
              <a:t>Crab  </a:t>
            </a:r>
            <a:endParaRPr lang="en-GB" sz="6000" dirty="0">
              <a:latin typeface="Arial Rounded MT Bold" panose="020F0704030504030204" pitchFamily="34" charset="0"/>
            </a:endParaRPr>
          </a:p>
        </p:txBody>
      </p:sp>
      <p:pic>
        <p:nvPicPr>
          <p:cNvPr id="10242" name="Picture 2" descr="Image result for cra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244" y="2037850"/>
            <a:ext cx="5838156" cy="38933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5172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447800" y="457200"/>
            <a:ext cx="6553200" cy="10943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6000" dirty="0" smtClean="0">
                <a:latin typeface="Arial Rounded MT Bold" panose="020F0704030504030204" pitchFamily="34" charset="0"/>
              </a:rPr>
              <a:t>Turtle</a:t>
            </a:r>
            <a:endParaRPr lang="en-GB" sz="6000" dirty="0">
              <a:latin typeface="Arial Rounded MT Bold" panose="020F0704030504030204" pitchFamily="34" charset="0"/>
            </a:endParaRPr>
          </a:p>
        </p:txBody>
      </p:sp>
      <p:pic>
        <p:nvPicPr>
          <p:cNvPr id="11266" name="Picture 2" descr="Image result for turtl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51508"/>
            <a:ext cx="6172200" cy="46291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46702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447800" y="457200"/>
            <a:ext cx="6553200" cy="10943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6000" dirty="0" smtClean="0">
                <a:latin typeface="Arial Rounded MT Bold" panose="020F0704030504030204" pitchFamily="34" charset="0"/>
              </a:rPr>
              <a:t>Sting ray</a:t>
            </a:r>
            <a:endParaRPr lang="en-GB" sz="6000" dirty="0">
              <a:latin typeface="Arial Rounded MT Bold" panose="020F0704030504030204" pitchFamily="34" charset="0"/>
            </a:endParaRPr>
          </a:p>
        </p:txBody>
      </p:sp>
      <p:pic>
        <p:nvPicPr>
          <p:cNvPr id="12290" name="Picture 2" descr="Image result for stingra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057400"/>
            <a:ext cx="5953125" cy="4286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48713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447800" y="457200"/>
            <a:ext cx="6553200" cy="10943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6000" dirty="0" smtClean="0">
                <a:latin typeface="Arial Rounded MT Bold" panose="020F0704030504030204" pitchFamily="34" charset="0"/>
              </a:rPr>
              <a:t>Seahorse</a:t>
            </a:r>
            <a:endParaRPr lang="en-GB" sz="6000" dirty="0">
              <a:latin typeface="Arial Rounded MT Bold" panose="020F0704030504030204" pitchFamily="34" charset="0"/>
            </a:endParaRPr>
          </a:p>
        </p:txBody>
      </p:sp>
      <p:pic>
        <p:nvPicPr>
          <p:cNvPr id="2050" name="Picture 2" descr="Imagen relaciona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1828800"/>
            <a:ext cx="3962400" cy="39624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3298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447800" y="457200"/>
            <a:ext cx="6553200" cy="10943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6000" dirty="0" smtClean="0">
                <a:latin typeface="Arial Rounded MT Bold" panose="020F0704030504030204" pitchFamily="34" charset="0"/>
              </a:rPr>
              <a:t>Penguin</a:t>
            </a:r>
            <a:endParaRPr lang="en-GB" sz="6000" dirty="0">
              <a:latin typeface="Arial Rounded MT Bold" panose="020F0704030504030204" pitchFamily="34" charset="0"/>
            </a:endParaRPr>
          </a:p>
        </p:txBody>
      </p:sp>
      <p:pic>
        <p:nvPicPr>
          <p:cNvPr id="13314" name="Picture 2" descr="Image result for pengui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086" y="1551508"/>
            <a:ext cx="6400800" cy="4800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3298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447800" y="457200"/>
            <a:ext cx="6553200" cy="10943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6000" dirty="0" smtClean="0">
                <a:latin typeface="Arial Rounded MT Bold" panose="020F0704030504030204" pitchFamily="34" charset="0"/>
              </a:rPr>
              <a:t>Orca</a:t>
            </a:r>
            <a:endParaRPr lang="en-GB" sz="6000" dirty="0">
              <a:latin typeface="Arial Rounded MT Bold" panose="020F0704030504030204" pitchFamily="34" charset="0"/>
            </a:endParaRPr>
          </a:p>
        </p:txBody>
      </p:sp>
      <p:pic>
        <p:nvPicPr>
          <p:cNvPr id="27650" name="Picture 2" descr="Resultado de imagen de orc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685925"/>
            <a:ext cx="4876800" cy="48768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3298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jelly fis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584165"/>
            <a:ext cx="5156956" cy="41370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47800" y="457200"/>
            <a:ext cx="6553200" cy="10943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6000" dirty="0" smtClean="0">
                <a:latin typeface="Arial Rounded MT Bold" panose="020F0704030504030204" pitchFamily="34" charset="0"/>
              </a:rPr>
              <a:t>Jellyfish </a:t>
            </a:r>
            <a:endParaRPr lang="en-GB" sz="6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21518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447800" y="457200"/>
            <a:ext cx="6553200" cy="10943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6000" dirty="0" smtClean="0">
                <a:latin typeface="Arial Rounded MT Bold" panose="020F0704030504030204" pitchFamily="34" charset="0"/>
              </a:rPr>
              <a:t>Octopus  </a:t>
            </a:r>
            <a:endParaRPr lang="en-GB" sz="6000" dirty="0">
              <a:latin typeface="Arial Rounded MT Bold" panose="020F0704030504030204" pitchFamily="34" charset="0"/>
            </a:endParaRPr>
          </a:p>
        </p:txBody>
      </p:sp>
      <p:pic>
        <p:nvPicPr>
          <p:cNvPr id="3074" name="Picture 2" descr="Image result for octopu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457" y="2209800"/>
            <a:ext cx="6069136" cy="40311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09319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447800" y="457200"/>
            <a:ext cx="6553200" cy="10943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6000" dirty="0" smtClean="0">
                <a:latin typeface="Arial Rounded MT Bold" panose="020F0704030504030204" pitchFamily="34" charset="0"/>
              </a:rPr>
              <a:t>Squid  </a:t>
            </a:r>
            <a:endParaRPr lang="en-GB" sz="6000" dirty="0">
              <a:latin typeface="Arial Rounded MT Bold" panose="020F0704030504030204" pitchFamily="34" charset="0"/>
            </a:endParaRPr>
          </a:p>
        </p:txBody>
      </p:sp>
      <p:pic>
        <p:nvPicPr>
          <p:cNvPr id="4100" name="Picture 4" descr="Image result for squi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571" y="2057400"/>
            <a:ext cx="5901515" cy="32982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23336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447800" y="457200"/>
            <a:ext cx="6553200" cy="10943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6000" dirty="0" smtClean="0">
                <a:latin typeface="Arial Rounded MT Bold" panose="020F0704030504030204" pitchFamily="34" charset="0"/>
              </a:rPr>
              <a:t>Starfish   </a:t>
            </a:r>
            <a:endParaRPr lang="en-GB" sz="6000" dirty="0">
              <a:latin typeface="Arial Rounded MT Bold" panose="020F0704030504030204" pitchFamily="34" charset="0"/>
            </a:endParaRPr>
          </a:p>
        </p:txBody>
      </p:sp>
      <p:pic>
        <p:nvPicPr>
          <p:cNvPr id="5122" name="Picture 2" descr="Image result for starfis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133600"/>
            <a:ext cx="5363546" cy="35734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38016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371600" y="304800"/>
            <a:ext cx="6553200" cy="10943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60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Sh</a:t>
            </a:r>
            <a:r>
              <a:rPr lang="en-GB" sz="6000" dirty="0" smtClean="0">
                <a:latin typeface="Arial Rounded MT Bold" panose="020F0704030504030204" pitchFamily="34" charset="0"/>
              </a:rPr>
              <a:t>ark   </a:t>
            </a:r>
            <a:endParaRPr lang="en-GB" sz="6000" dirty="0">
              <a:latin typeface="Arial Rounded MT Bold" panose="020F0704030504030204" pitchFamily="34" charset="0"/>
            </a:endParaRPr>
          </a:p>
        </p:txBody>
      </p:sp>
      <p:pic>
        <p:nvPicPr>
          <p:cNvPr id="6146" name="Picture 2" descr="Image result for shar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371600"/>
            <a:ext cx="7062716" cy="5257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17359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447800" y="457200"/>
            <a:ext cx="6553200" cy="10943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6000" dirty="0" smtClean="0">
                <a:latin typeface="Arial Rounded MT Bold" panose="020F0704030504030204" pitchFamily="34" charset="0"/>
              </a:rPr>
              <a:t>Blue whale   </a:t>
            </a:r>
            <a:endParaRPr lang="en-GB" sz="6000" dirty="0">
              <a:latin typeface="Arial Rounded MT Bold" panose="020F0704030504030204" pitchFamily="34" charset="0"/>
            </a:endParaRPr>
          </a:p>
        </p:txBody>
      </p:sp>
      <p:pic>
        <p:nvPicPr>
          <p:cNvPr id="7170" name="Picture 2" descr="Image result for blue whal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900" y="1676400"/>
            <a:ext cx="6223000" cy="4667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15466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447800" y="457200"/>
            <a:ext cx="6553200" cy="10943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6000" dirty="0" smtClean="0">
                <a:latin typeface="Arial Rounded MT Bold" panose="020F0704030504030204" pitchFamily="34" charset="0"/>
              </a:rPr>
              <a:t>Dol</a:t>
            </a:r>
            <a:r>
              <a:rPr lang="en-GB" sz="60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ph</a:t>
            </a:r>
            <a:r>
              <a:rPr lang="en-GB" sz="6000" dirty="0" smtClean="0">
                <a:latin typeface="Arial Rounded MT Bold" panose="020F0704030504030204" pitchFamily="34" charset="0"/>
              </a:rPr>
              <a:t>in  </a:t>
            </a:r>
            <a:endParaRPr lang="en-GB" sz="6000" dirty="0">
              <a:latin typeface="Arial Rounded MT Bold" panose="020F0704030504030204" pitchFamily="34" charset="0"/>
            </a:endParaRPr>
          </a:p>
        </p:txBody>
      </p:sp>
      <p:pic>
        <p:nvPicPr>
          <p:cNvPr id="8194" name="Picture 2" descr="Image result for dolphi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600200"/>
            <a:ext cx="6324600" cy="47434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82121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447800" y="457200"/>
            <a:ext cx="6553200" cy="10943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6000" dirty="0" smtClean="0">
                <a:latin typeface="Arial Rounded MT Bold" panose="020F0704030504030204" pitchFamily="34" charset="0"/>
              </a:rPr>
              <a:t>Clam  </a:t>
            </a:r>
            <a:endParaRPr lang="en-GB" sz="6000" dirty="0">
              <a:latin typeface="Arial Rounded MT Bold" panose="020F0704030504030204" pitchFamily="34" charset="0"/>
            </a:endParaRPr>
          </a:p>
        </p:txBody>
      </p:sp>
      <p:pic>
        <p:nvPicPr>
          <p:cNvPr id="9218" name="Picture 2" descr="Image result for cla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828800"/>
            <a:ext cx="6385560" cy="39909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32333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995</TotalTime>
  <Words>17</Words>
  <Application>Microsoft Office PowerPoint</Application>
  <PresentationFormat>Presentación en pantalla (4:3)</PresentationFormat>
  <Paragraphs>15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Waveform</vt:lpstr>
      <vt:lpstr>Seal 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Faye Goodwin</dc:creator>
  <cp:lastModifiedBy>madrid</cp:lastModifiedBy>
  <cp:revision>42</cp:revision>
  <dcterms:created xsi:type="dcterms:W3CDTF">2018-02-22T20:16:58Z</dcterms:created>
  <dcterms:modified xsi:type="dcterms:W3CDTF">2018-02-25T11:49:35Z</dcterms:modified>
</cp:coreProperties>
</file>