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013" autoAdjust="0"/>
    <p:restoredTop sz="94660"/>
  </p:normalViewPr>
  <p:slideViewPr>
    <p:cSldViewPr snapToGrid="0">
      <p:cViewPr varScale="1">
        <p:scale>
          <a:sx n="54" d="100"/>
          <a:sy n="54" d="100"/>
        </p:scale>
        <p:origin x="-135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216813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087711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777093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64771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25892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103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40156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72356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143678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8367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41401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9AF91-E005-4131-BC6E-8681D7AEAD6A}" type="datetimeFigureOut">
              <a:rPr lang="es-ES" smtClean="0"/>
              <a:pPr/>
              <a:t>20/11/2017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5EE1F-34C3-4599-AA18-A9C17D80BD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975904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4.jpeg"/><Relationship Id="rId7" Type="http://schemas.openxmlformats.org/officeDocument/2006/relationships/image" Target="../media/image16.jpeg"/><Relationship Id="rId12" Type="http://schemas.openxmlformats.org/officeDocument/2006/relationships/image" Target="../media/image20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11" Type="http://schemas.openxmlformats.org/officeDocument/2006/relationships/image" Target="../media/image19.jpeg"/><Relationship Id="rId5" Type="http://schemas.openxmlformats.org/officeDocument/2006/relationships/image" Target="../media/image8.jpeg"/><Relationship Id="rId10" Type="http://schemas.openxmlformats.org/officeDocument/2006/relationships/image" Target="../media/image3.jpeg"/><Relationship Id="rId4" Type="http://schemas.openxmlformats.org/officeDocument/2006/relationships/image" Target="../media/image15.png"/><Relationship Id="rId9" Type="http://schemas.openxmlformats.org/officeDocument/2006/relationships/image" Target="../media/image18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98269" y="482138"/>
            <a:ext cx="5270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anose="020B0A04020102020204" pitchFamily="34" charset="0"/>
              </a:rPr>
              <a:t>HOSPITAL PASAMONTE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402" y="211936"/>
            <a:ext cx="1198136" cy="146373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698269" y="2128058"/>
            <a:ext cx="5417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PACIENTE:_____________________________________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698269" y="2949779"/>
            <a:ext cx="158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EXPLORACIÓN:</a:t>
            </a:r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0088" r="50146" b="30800"/>
          <a:stretch/>
        </p:blipFill>
        <p:spPr>
          <a:xfrm>
            <a:off x="355595" y="3528134"/>
            <a:ext cx="1191837" cy="1413163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10" name="Rectángulo 9"/>
          <p:cNvSpPr/>
          <p:nvPr/>
        </p:nvSpPr>
        <p:spPr>
          <a:xfrm>
            <a:off x="325569" y="3542395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/>
        </p:nvSpPr>
        <p:spPr>
          <a:xfrm>
            <a:off x="1661333" y="4094919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>
            <a:off x="4491641" y="3554592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>
            <a:off x="325569" y="4886742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/>
          <p:cNvSpPr/>
          <p:nvPr/>
        </p:nvSpPr>
        <p:spPr>
          <a:xfrm>
            <a:off x="1661333" y="5427069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>
            <a:off x="308392" y="6231089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/>
          <p:cNvSpPr/>
          <p:nvPr/>
        </p:nvSpPr>
        <p:spPr>
          <a:xfrm>
            <a:off x="1644156" y="6771416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/>
          <p:cNvSpPr/>
          <p:nvPr/>
        </p:nvSpPr>
        <p:spPr>
          <a:xfrm>
            <a:off x="2503483" y="6231089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Rectángulo 21"/>
          <p:cNvSpPr/>
          <p:nvPr/>
        </p:nvSpPr>
        <p:spPr>
          <a:xfrm>
            <a:off x="4474464" y="6231089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 22"/>
          <p:cNvSpPr/>
          <p:nvPr/>
        </p:nvSpPr>
        <p:spPr>
          <a:xfrm>
            <a:off x="325569" y="7589583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/>
          <p:cNvSpPr/>
          <p:nvPr/>
        </p:nvSpPr>
        <p:spPr>
          <a:xfrm>
            <a:off x="1661333" y="8129910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Rectángulo 24"/>
          <p:cNvSpPr/>
          <p:nvPr/>
        </p:nvSpPr>
        <p:spPr>
          <a:xfrm>
            <a:off x="2520660" y="7589583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Rectángulo 25"/>
          <p:cNvSpPr/>
          <p:nvPr/>
        </p:nvSpPr>
        <p:spPr>
          <a:xfrm>
            <a:off x="4491641" y="7589583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Rectángulo 26"/>
          <p:cNvSpPr/>
          <p:nvPr/>
        </p:nvSpPr>
        <p:spPr>
          <a:xfrm>
            <a:off x="3871910" y="4082722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Rectángulo 27"/>
          <p:cNvSpPr/>
          <p:nvPr/>
        </p:nvSpPr>
        <p:spPr>
          <a:xfrm>
            <a:off x="5899583" y="4082722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/>
          <p:cNvSpPr/>
          <p:nvPr/>
        </p:nvSpPr>
        <p:spPr>
          <a:xfrm>
            <a:off x="3871910" y="5427069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/>
          <p:cNvSpPr/>
          <p:nvPr/>
        </p:nvSpPr>
        <p:spPr>
          <a:xfrm>
            <a:off x="5882567" y="5428243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 30"/>
          <p:cNvSpPr/>
          <p:nvPr/>
        </p:nvSpPr>
        <p:spPr>
          <a:xfrm>
            <a:off x="3871910" y="6771416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Rectángulo 31"/>
          <p:cNvSpPr/>
          <p:nvPr/>
        </p:nvSpPr>
        <p:spPr>
          <a:xfrm>
            <a:off x="5968538" y="6768433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Rectángulo 32"/>
          <p:cNvSpPr/>
          <p:nvPr/>
        </p:nvSpPr>
        <p:spPr>
          <a:xfrm>
            <a:off x="3871910" y="8103913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Rectángulo 33"/>
          <p:cNvSpPr/>
          <p:nvPr/>
        </p:nvSpPr>
        <p:spPr>
          <a:xfrm>
            <a:off x="5968538" y="8098036"/>
            <a:ext cx="432262" cy="540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074" name="Picture 2" descr="http://www.arasaac.org/classes/img/thumbnail.php?i=c2l6ZT0zMDAmcnV0YT0uLi8uLi9yZXBvc2l0b3Jpby9vcmlnaW5hbGVzLzQxODEucG5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163" y="3639080"/>
            <a:ext cx="1038422" cy="1038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ángulo 12"/>
          <p:cNvSpPr/>
          <p:nvPr/>
        </p:nvSpPr>
        <p:spPr>
          <a:xfrm>
            <a:off x="2520660" y="3554592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Imagen 34"/>
          <p:cNvPicPr>
            <a:picLocks noChangeAspect="1"/>
          </p:cNvPicPr>
          <p:nvPr/>
        </p:nvPicPr>
        <p:blipFill rotWithShape="1">
          <a:blip r:embed="rId5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570" b="30641"/>
          <a:stretch/>
        </p:blipFill>
        <p:spPr>
          <a:xfrm>
            <a:off x="4499257" y="3630950"/>
            <a:ext cx="1114195" cy="977251"/>
          </a:xfrm>
          <a:prstGeom prst="rect">
            <a:avLst/>
          </a:prstGeom>
        </p:spPr>
      </p:pic>
      <p:pic>
        <p:nvPicPr>
          <p:cNvPr id="3076" name="Picture 4" descr="http://www.arasaac.org/classes/img/thumbnail.php?i=c2l6ZT0zMDAmcnV0YT0uLi8uLi9yZXBvc2l0b3Jpby9vcmlnaW5hbGVzLzQzMDUucG5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12" y="4927150"/>
            <a:ext cx="1031120" cy="10311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arasaac.org/classes/img/thumbnail.php?i=c2l6ZT0zMDAmcnV0YT0uLi8uLi9yZXBvc2l0b3Jpby9vcmlnaW5hbGVzLzg5MTUucG5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234" y="4879964"/>
            <a:ext cx="1094210" cy="10942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ángulo 16"/>
          <p:cNvSpPr/>
          <p:nvPr/>
        </p:nvSpPr>
        <p:spPr>
          <a:xfrm>
            <a:off x="2520660" y="4886742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/>
          <p:cNvSpPr/>
          <p:nvPr/>
        </p:nvSpPr>
        <p:spPr>
          <a:xfrm>
            <a:off x="4491641" y="4886742"/>
            <a:ext cx="1163782" cy="10806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36 Corazón"/>
          <p:cNvSpPr/>
          <p:nvPr/>
        </p:nvSpPr>
        <p:spPr>
          <a:xfrm>
            <a:off x="474785" y="6295293"/>
            <a:ext cx="861646" cy="826477"/>
          </a:xfrm>
          <a:prstGeom prst="hear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106" name="Picture 10" descr="http://www.arasaac.org/classes/img/thumbnail.php?i=c2l6ZT0zMDAmcnV0YT0uLi8uLi9yZXBvc2l0b3Jpby9vcmlnaW5hbGVzLzc3MTUucG5n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89683" y="7631723"/>
            <a:ext cx="940776" cy="940776"/>
          </a:xfrm>
          <a:prstGeom prst="rect">
            <a:avLst/>
          </a:prstGeom>
          <a:noFill/>
        </p:spPr>
      </p:pic>
      <p:pic>
        <p:nvPicPr>
          <p:cNvPr id="4108" name="Picture 12" descr="Hacer clic para acceder a la ficha de herida:Dañado por una herida o una contusión. 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82251" y="7665669"/>
            <a:ext cx="1005012" cy="1005012"/>
          </a:xfrm>
          <a:prstGeom prst="rect">
            <a:avLst/>
          </a:prstGeom>
          <a:noFill/>
        </p:spPr>
      </p:pic>
      <p:pic>
        <p:nvPicPr>
          <p:cNvPr id="4110" name="Picture 14" descr="http://www.arasaac.org/classes/img/thumbnail.php?i=c2l6ZT0zMDAmcnV0YT0uLi8uLi9yZXBvc2l0b3Jpby9vcmlnaW5hbGVzLzI2ODYzLnBuZw==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586900" y="7614139"/>
            <a:ext cx="958360" cy="958360"/>
          </a:xfrm>
          <a:prstGeom prst="rect">
            <a:avLst/>
          </a:prstGeom>
          <a:noFill/>
        </p:spPr>
      </p:pic>
      <p:pic>
        <p:nvPicPr>
          <p:cNvPr id="4112" name="Picture 16" descr="http://www.arasaac.org/classes/img/thumbnail.php?i=c2l6ZT0zMDAmcnV0YT0uLi8uLi9yZXBvc2l0b3Jpby9vcmlnaW5hbGVzLzI2Mzg2LnBuZw==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604483" y="4947382"/>
            <a:ext cx="925879" cy="925879"/>
          </a:xfrm>
          <a:prstGeom prst="rect">
            <a:avLst/>
          </a:prstGeom>
          <a:noFill/>
        </p:spPr>
      </p:pic>
      <p:pic>
        <p:nvPicPr>
          <p:cNvPr id="4114" name="Picture 18" descr="http://www.arasaac.org/classes/img/thumbnail.php?i=c2l6ZT0zMDAmcnV0YT0uLi8uLi9yZXBvc2l0b3Jpby9vcmlnaW5hbGVzLzU3MzcucG5n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617421" y="6248643"/>
            <a:ext cx="1040179" cy="1040179"/>
          </a:xfrm>
          <a:prstGeom prst="rect">
            <a:avLst/>
          </a:prstGeom>
          <a:noFill/>
        </p:spPr>
      </p:pic>
      <p:pic>
        <p:nvPicPr>
          <p:cNvPr id="4116" name="Picture 20" descr="Hacer clic para acceder a la ficha de vomitar: tr. Arrojar violentamente por la boca lo contenido en el estómago. También intr.: le sentó mal ...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86896" y="6381993"/>
            <a:ext cx="827699" cy="8276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631237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Resultado de imagen de corazon colorear fonendoscopi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Resultado de imagen de corazon colorear fonendoscopi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0" name="Picture 6" descr="https://i.pinimg.com/originals/02/61/9e/02619e6408f1c618e3ebe376b4ca386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9231" y="223104"/>
            <a:ext cx="1443716" cy="1130911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2444261" y="615462"/>
            <a:ext cx="1259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SIRVE PARA</a:t>
            </a:r>
            <a:endParaRPr lang="es-ES" dirty="0"/>
          </a:p>
        </p:txBody>
      </p:sp>
      <p:sp>
        <p:nvSpPr>
          <p:cNvPr id="6" name="5 Corazón"/>
          <p:cNvSpPr/>
          <p:nvPr/>
        </p:nvSpPr>
        <p:spPr>
          <a:xfrm>
            <a:off x="4097216" y="211017"/>
            <a:ext cx="1213337" cy="1002322"/>
          </a:xfrm>
          <a:prstGeom prst="hear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2" name="Picture 8" descr="http://2.bp.blogspot.com/_jJFvbSmtqkc/SAbCrFul27I/AAAAAAAAALw/5-BDPbl7sCQ/s400/es-colorear-dibujos-imagenes-foto-termometro-p8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974" y="1441939"/>
            <a:ext cx="793996" cy="1122255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2297724" y="1735016"/>
            <a:ext cx="1259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SIRVE PARA</a:t>
            </a:r>
            <a:endParaRPr lang="es-ES" dirty="0"/>
          </a:p>
        </p:txBody>
      </p:sp>
      <p:pic>
        <p:nvPicPr>
          <p:cNvPr id="1034" name="Picture 10" descr="Resultado de imagen de PINZAS COLOREAR"/>
          <p:cNvPicPr>
            <a:picLocks noChangeAspect="1" noChangeArrowheads="1"/>
          </p:cNvPicPr>
          <p:nvPr/>
        </p:nvPicPr>
        <p:blipFill>
          <a:blip r:embed="rId4" cstate="print"/>
          <a:srcRect l="6195" t="7972" r="3716" b="11811"/>
          <a:stretch>
            <a:fillRect/>
          </a:stretch>
        </p:blipFill>
        <p:spPr bwMode="auto">
          <a:xfrm>
            <a:off x="1301263" y="2813539"/>
            <a:ext cx="699714" cy="914399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2344614" y="3118339"/>
            <a:ext cx="1408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SIRVEN PARA</a:t>
            </a:r>
            <a:endParaRPr lang="es-ES" dirty="0"/>
          </a:p>
        </p:txBody>
      </p:sp>
      <p:pic>
        <p:nvPicPr>
          <p:cNvPr id="11" name="Picture 12" descr="Hacer clic para acceder a la ficha de herida:Dañado por una herida o una contusión. 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6605" y="2794730"/>
            <a:ext cx="1005012" cy="1005012"/>
          </a:xfrm>
          <a:prstGeom prst="rect">
            <a:avLst/>
          </a:prstGeom>
          <a:noFill/>
        </p:spPr>
      </p:pic>
      <p:pic>
        <p:nvPicPr>
          <p:cNvPr id="12" name="Picture 18" descr="http://www.arasaac.org/classes/img/thumbnail.php?i=c2l6ZT0zMDAmcnV0YT0uLi8uLi9yZXBvc2l0b3Jpby9vcmlnaW5hbGVzLzU3MzcucG5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18683" y="1500796"/>
            <a:ext cx="1040179" cy="1040179"/>
          </a:xfrm>
          <a:prstGeom prst="rect">
            <a:avLst/>
          </a:prstGeom>
          <a:noFill/>
        </p:spPr>
      </p:pic>
      <p:pic>
        <p:nvPicPr>
          <p:cNvPr id="1036" name="Picture 12" descr="https://solvasquez.files.wordpress.com/2010/01/martillo-de-reflejo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57899" y="4062047"/>
            <a:ext cx="1019906" cy="1019907"/>
          </a:xfrm>
          <a:prstGeom prst="rect">
            <a:avLst/>
          </a:prstGeom>
          <a:noFill/>
        </p:spPr>
      </p:pic>
      <p:sp>
        <p:nvSpPr>
          <p:cNvPr id="14" name="13 CuadroTexto"/>
          <p:cNvSpPr txBox="1"/>
          <p:nvPr/>
        </p:nvSpPr>
        <p:spPr>
          <a:xfrm>
            <a:off x="2444261" y="4396155"/>
            <a:ext cx="1259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SIRVE PARA</a:t>
            </a:r>
            <a:endParaRPr lang="es-ES" dirty="0"/>
          </a:p>
        </p:txBody>
      </p:sp>
      <p:pic>
        <p:nvPicPr>
          <p:cNvPr id="1038" name="Picture 14" descr="Hacer clic para acceder a la ficha de rodilla: f. Conjunto de partes blandas y duras que forman la unión del muslo con la pierna.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094529" y="4220308"/>
            <a:ext cx="793994" cy="793994"/>
          </a:xfrm>
          <a:prstGeom prst="rect">
            <a:avLst/>
          </a:prstGeom>
          <a:noFill/>
        </p:spPr>
      </p:pic>
      <p:pic>
        <p:nvPicPr>
          <p:cNvPr id="1040" name="Picture 16" descr="https://school.discoveryeducation.com/clipart/images/otoscope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266092" y="5334503"/>
            <a:ext cx="615462" cy="1152145"/>
          </a:xfrm>
          <a:prstGeom prst="rect">
            <a:avLst/>
          </a:prstGeom>
          <a:noFill/>
        </p:spPr>
      </p:pic>
      <p:sp>
        <p:nvSpPr>
          <p:cNvPr id="17" name="16 CuadroTexto"/>
          <p:cNvSpPr txBox="1"/>
          <p:nvPr/>
        </p:nvSpPr>
        <p:spPr>
          <a:xfrm>
            <a:off x="2473569" y="5656386"/>
            <a:ext cx="1259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SIRVE PARA</a:t>
            </a:r>
            <a:endParaRPr lang="es-ES" dirty="0"/>
          </a:p>
        </p:txBody>
      </p:sp>
      <p:pic>
        <p:nvPicPr>
          <p:cNvPr id="18" name="Picture 2" descr="http://www.arasaac.org/classes/img/thumbnail.php?i=c2l6ZT0zMDAmcnV0YT0uLi8uLi9yZXBvc2l0b3Jpby9vcmlnaW5hbGVzLzQxODEucG5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578" y="5397541"/>
            <a:ext cx="1038422" cy="1038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USUARIO\Downloads\jeringa-28234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56139" y="6724627"/>
            <a:ext cx="1494692" cy="950471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2502878" y="6969370"/>
            <a:ext cx="1259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SIRVE PARA</a:t>
            </a:r>
            <a:endParaRPr lang="es-ES" dirty="0"/>
          </a:p>
        </p:txBody>
      </p:sp>
      <p:pic>
        <p:nvPicPr>
          <p:cNvPr id="1043" name="Picture 19" descr="http://www.arasaac.org/classes/img/thumbnail.php?i=c2l6ZT0zMDAmcnV0YT0uLi8uLi9yZXBvc2l0b3Jpby9vcmlnaW5hbGVzLzc3NjEucG5n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883514" y="6629400"/>
            <a:ext cx="1011116" cy="10111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676064" y="4444537"/>
            <a:ext cx="2543695" cy="19451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/>
          <p:cNvSpPr/>
          <p:nvPr/>
        </p:nvSpPr>
        <p:spPr>
          <a:xfrm>
            <a:off x="3527364" y="4444537"/>
            <a:ext cx="2543695" cy="19451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/>
        </p:nvSpPr>
        <p:spPr>
          <a:xfrm>
            <a:off x="651128" y="6857999"/>
            <a:ext cx="2543695" cy="19451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/>
          <p:cNvSpPr/>
          <p:nvPr/>
        </p:nvSpPr>
        <p:spPr>
          <a:xfrm>
            <a:off x="3502428" y="6857999"/>
            <a:ext cx="2543695" cy="19451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0" name="Picture 2" descr="http://www.arasaac.org/classes/img/thumbnail.php?i=c2l6ZT0zMDAmcnV0YT0uLi8uLi9yZXBvc2l0b3Jpby9vcmlnaW5hbGVzLzM3MDU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47" y="368185"/>
            <a:ext cx="1728008" cy="17280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1460593" y="862384"/>
            <a:ext cx="1681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DR. PÉREZ RUIZ </a:t>
            </a:r>
          </a:p>
          <a:p>
            <a:endParaRPr lang="es-ES" dirty="0"/>
          </a:p>
        </p:txBody>
      </p:sp>
      <p:pic>
        <p:nvPicPr>
          <p:cNvPr id="16" name="Picture 2" descr="http://www.arasaac.org/classes/img/thumbnail.php?i=c2l6ZT0zMDAmcnV0YT0uLi8uLi9yZXBvc2l0b3Jpby9vcmlnaW5hbGVzLzM3MDU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80" y="2438919"/>
            <a:ext cx="1728008" cy="17280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Texto 13"/>
          <p:cNvSpPr txBox="1"/>
          <p:nvPr/>
        </p:nvSpPr>
        <p:spPr>
          <a:xfrm>
            <a:off x="1561533" y="3145611"/>
            <a:ext cx="1681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DR. PÉREZ RUIZ </a:t>
            </a:r>
          </a:p>
          <a:p>
            <a:endParaRPr lang="es-ES" dirty="0"/>
          </a:p>
        </p:txBody>
      </p:sp>
      <p:pic>
        <p:nvPicPr>
          <p:cNvPr id="2052" name="Picture 4" descr="http://www.arasaac.org/classes/img/thumbnail.php?i=c2l6ZT0zMDAmcnV0YT0uLi8uLi9yZXBvc2l0b3Jpby9vcmlnaW5hbGVzLzc3MTk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049" y="329337"/>
            <a:ext cx="1712423" cy="17124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3505313" y="216130"/>
            <a:ext cx="2543695" cy="19451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4231011" y="862385"/>
            <a:ext cx="1815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DRA. PÉREZ RUIZ </a:t>
            </a:r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651128" y="216131"/>
            <a:ext cx="2543695" cy="19451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Picture 4" descr="http://www.arasaac.org/classes/img/thumbnail.php?i=c2l6ZT0zMDAmcnV0YT0uLi8uLi9yZXBvc2l0b3Jpby9vcmlnaW5hbGVzLzc3MTk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788" y="2465185"/>
            <a:ext cx="1712423" cy="17124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3505312" y="2330334"/>
            <a:ext cx="2543695" cy="19451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/>
          <p:cNvSpPr txBox="1"/>
          <p:nvPr/>
        </p:nvSpPr>
        <p:spPr>
          <a:xfrm>
            <a:off x="4231011" y="3155347"/>
            <a:ext cx="1815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DRA. PÉREZ RUIZ </a:t>
            </a:r>
          </a:p>
          <a:p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698267" y="2330334"/>
            <a:ext cx="2543695" cy="19451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4" name="Picture 6" descr="http://www.arasaac.org/classes/img/thumbnail.php?i=c2l6ZT0zMDAmcnV0YT0uLi8uLi9yZXBvc2l0b3Jpby9vcmlnaW5hbGVzLzI3OTM5LnBuZw==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266" y="4690431"/>
            <a:ext cx="1546169" cy="15461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uadroTexto 18"/>
          <p:cNvSpPr txBox="1"/>
          <p:nvPr/>
        </p:nvSpPr>
        <p:spPr>
          <a:xfrm>
            <a:off x="1270563" y="5101162"/>
            <a:ext cx="19921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SR. SÁNCHEZ ALBA </a:t>
            </a:r>
          </a:p>
          <a:p>
            <a:endParaRPr lang="es-ES" dirty="0"/>
          </a:p>
        </p:txBody>
      </p:sp>
      <p:pic>
        <p:nvPicPr>
          <p:cNvPr id="24" name="Picture 6" descr="http://www.arasaac.org/classes/img/thumbnail.php?i=c2l6ZT0zMDAmcnV0YT0uLi8uLi9yZXBvc2l0b3Jpby9vcmlnaW5hbGVzLzI3OTM5LnBuZw==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266" y="7160154"/>
            <a:ext cx="1546169" cy="15461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uadroTexto 20"/>
          <p:cNvSpPr txBox="1"/>
          <p:nvPr/>
        </p:nvSpPr>
        <p:spPr>
          <a:xfrm>
            <a:off x="1093229" y="7507422"/>
            <a:ext cx="19935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SR. GARCÍA SEÑOR </a:t>
            </a:r>
          </a:p>
          <a:p>
            <a:endParaRPr lang="es-ES" dirty="0"/>
          </a:p>
        </p:txBody>
      </p:sp>
      <p:pic>
        <p:nvPicPr>
          <p:cNvPr id="2056" name="Picture 8" descr="http://www.arasaac.org/classes/img/thumbnail.php?i=c2l6ZT0zMDAmcnV0YT0uLi8uLi9yZXBvc2l0b3Jpby9vcmlnaW5hbGVzLzI3OTQwLnBuZw==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307" y="4560030"/>
            <a:ext cx="1714191" cy="171419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CuadroTexto 19"/>
          <p:cNvSpPr txBox="1"/>
          <p:nvPr/>
        </p:nvSpPr>
        <p:spPr>
          <a:xfrm>
            <a:off x="3736516" y="4891892"/>
            <a:ext cx="2125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SRA. SÁNCHEZ ALBA </a:t>
            </a:r>
          </a:p>
          <a:p>
            <a:endParaRPr lang="es-ES" dirty="0"/>
          </a:p>
        </p:txBody>
      </p:sp>
      <p:pic>
        <p:nvPicPr>
          <p:cNvPr id="26" name="Picture 8" descr="http://www.arasaac.org/classes/img/thumbnail.php?i=c2l6ZT0zMDAmcnV0YT0uLi8uLi9yZXBvc2l0b3Jpby9vcmlnaW5hbGVzLzI3OTQwLnBuZw==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307" y="6955904"/>
            <a:ext cx="1714191" cy="171419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CuadroTexto 21"/>
          <p:cNvSpPr txBox="1"/>
          <p:nvPr/>
        </p:nvSpPr>
        <p:spPr>
          <a:xfrm>
            <a:off x="3922245" y="7286907"/>
            <a:ext cx="2092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SRA. GONZALEZ CID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070118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3.googleusercontent.com/-zpj1jTzrZUc/T5VU2kxfCAI/AAAAAAAAAH4/yPmcZ6XseiM/s640/blogger-image--140470966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706" y="2226108"/>
            <a:ext cx="6096000" cy="45529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955310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50</Words>
  <Application>Microsoft Office PowerPoint</Application>
  <PresentationFormat>Presentación en pantalla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Natalia MV</dc:creator>
  <cp:lastModifiedBy>USUARIO</cp:lastModifiedBy>
  <cp:revision>8</cp:revision>
  <dcterms:created xsi:type="dcterms:W3CDTF">2017-10-24T18:43:58Z</dcterms:created>
  <dcterms:modified xsi:type="dcterms:W3CDTF">2017-11-20T12:01:24Z</dcterms:modified>
</cp:coreProperties>
</file>