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D10F0-D8F5-4FBE-ABEB-B9D2791FBC71}" type="datetimeFigureOut">
              <a:rPr lang="es-ES" smtClean="0"/>
              <a:t>12/11/2023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BCDBC981-9A13-4E6E-B1DC-52FA034E9E33}" type="slidenum">
              <a:rPr lang="es-ES" smtClean="0"/>
              <a:t>‹Nº›</a:t>
            </a:fld>
            <a:endParaRPr lang="es-E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225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D10F0-D8F5-4FBE-ABEB-B9D2791FBC71}" type="datetimeFigureOut">
              <a:rPr lang="es-ES" smtClean="0"/>
              <a:t>12/11/2023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BC981-9A13-4E6E-B1DC-52FA034E9E33}" type="slidenum">
              <a:rPr lang="es-ES" smtClean="0"/>
              <a:t>‹Nº›</a:t>
            </a:fld>
            <a:endParaRPr lang="es-E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6666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D10F0-D8F5-4FBE-ABEB-B9D2791FBC71}" type="datetimeFigureOut">
              <a:rPr lang="es-ES" smtClean="0"/>
              <a:t>12/11/2023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BC981-9A13-4E6E-B1DC-52FA034E9E33}" type="slidenum">
              <a:rPr lang="es-ES" smtClean="0"/>
              <a:t>‹Nº›</a:t>
            </a:fld>
            <a:endParaRPr lang="es-E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4787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D10F0-D8F5-4FBE-ABEB-B9D2791FBC71}" type="datetimeFigureOut">
              <a:rPr lang="es-ES" smtClean="0"/>
              <a:t>12/11/2023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BC981-9A13-4E6E-B1DC-52FA034E9E33}" type="slidenum">
              <a:rPr lang="es-ES" smtClean="0"/>
              <a:t>‹Nº›</a:t>
            </a:fld>
            <a:endParaRPr lang="es-E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8829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D10F0-D8F5-4FBE-ABEB-B9D2791FBC71}" type="datetimeFigureOut">
              <a:rPr lang="es-ES" smtClean="0"/>
              <a:t>12/11/2023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BC981-9A13-4E6E-B1DC-52FA034E9E33}" type="slidenum">
              <a:rPr lang="es-ES" smtClean="0"/>
              <a:t>‹Nº›</a:t>
            </a:fld>
            <a:endParaRPr lang="es-E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3932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D10F0-D8F5-4FBE-ABEB-B9D2791FBC71}" type="datetimeFigureOut">
              <a:rPr lang="es-ES" smtClean="0"/>
              <a:t>12/11/2023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BC981-9A13-4E6E-B1DC-52FA034E9E33}" type="slidenum">
              <a:rPr lang="es-ES" smtClean="0"/>
              <a:t>‹Nº›</a:t>
            </a:fld>
            <a:endParaRPr lang="es-E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2314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D10F0-D8F5-4FBE-ABEB-B9D2791FBC71}" type="datetimeFigureOut">
              <a:rPr lang="es-ES" smtClean="0"/>
              <a:t>12/11/2023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BC981-9A13-4E6E-B1DC-52FA034E9E33}" type="slidenum">
              <a:rPr lang="es-ES" smtClean="0"/>
              <a:t>‹Nº›</a:t>
            </a:fld>
            <a:endParaRPr lang="es-E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6801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D10F0-D8F5-4FBE-ABEB-B9D2791FBC71}" type="datetimeFigureOut">
              <a:rPr lang="es-ES" smtClean="0"/>
              <a:t>12/11/2023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BC981-9A13-4E6E-B1DC-52FA034E9E33}" type="slidenum">
              <a:rPr lang="es-ES" smtClean="0"/>
              <a:t>‹Nº›</a:t>
            </a:fld>
            <a:endParaRPr lang="es-E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3178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D10F0-D8F5-4FBE-ABEB-B9D2791FBC71}" type="datetimeFigureOut">
              <a:rPr lang="es-ES" smtClean="0"/>
              <a:t>12/11/2023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BC981-9A13-4E6E-B1DC-52FA034E9E3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4102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D10F0-D8F5-4FBE-ABEB-B9D2791FBC71}" type="datetimeFigureOut">
              <a:rPr lang="es-ES" smtClean="0"/>
              <a:t>12/11/2023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BC981-9A13-4E6E-B1DC-52FA034E9E33}" type="slidenum">
              <a:rPr lang="es-ES" smtClean="0"/>
              <a:t>‹Nº›</a:t>
            </a:fld>
            <a:endParaRPr lang="es-E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6050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2E8D10F0-D8F5-4FBE-ABEB-B9D2791FBC71}" type="datetimeFigureOut">
              <a:rPr lang="es-ES" smtClean="0"/>
              <a:t>12/11/2023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BC981-9A13-4E6E-B1DC-52FA034E9E33}" type="slidenum">
              <a:rPr lang="es-ES" smtClean="0"/>
              <a:t>‹Nº›</a:t>
            </a:fld>
            <a:endParaRPr lang="es-E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1963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8D10F0-D8F5-4FBE-ABEB-B9D2791FBC71}" type="datetimeFigureOut">
              <a:rPr lang="es-ES" smtClean="0"/>
              <a:t>12/11/2023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BCDBC981-9A13-4E6E-B1DC-52FA034E9E33}" type="slidenum">
              <a:rPr lang="es-ES" smtClean="0"/>
              <a:t>‹Nº›</a:t>
            </a:fld>
            <a:endParaRPr lang="es-E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8641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contenido 4"/>
          <p:cNvSpPr>
            <a:spLocks noGrp="1"/>
          </p:cNvSpPr>
          <p:nvPr>
            <p:ph sz="half" idx="4294967295"/>
          </p:nvPr>
        </p:nvSpPr>
        <p:spPr>
          <a:xfrm>
            <a:off x="5593484" y="555481"/>
            <a:ext cx="4645025" cy="4752975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s-ES" dirty="0" smtClean="0"/>
              <a:t>Debes entender correctamente lo que se pide en cada actividad </a:t>
            </a:r>
          </a:p>
          <a:p>
            <a:pPr marL="457200" indent="-457200">
              <a:buFont typeface="+mj-lt"/>
              <a:buAutoNum type="arabicPeriod"/>
            </a:pPr>
            <a:r>
              <a:rPr lang="es-ES" dirty="0" smtClean="0"/>
              <a:t>Hasta la actividad número 3 es obligatorio. Si al llegar a esta actividad has encontrado alguna dificultad pasa por Repostaje, y  después puedes continuar hasta la Meta o retroceder don de te has quedado.</a:t>
            </a:r>
          </a:p>
          <a:p>
            <a:pPr marL="457200" indent="-457200">
              <a:buFont typeface="+mj-lt"/>
              <a:buAutoNum type="arabicPeriod"/>
            </a:pPr>
            <a:r>
              <a:rPr lang="es-ES" dirty="0" smtClean="0"/>
              <a:t>Recuerda disfrutar en el proceso. No se trata de llegar lo antes posible, se trata de hacerlo bien. </a:t>
            </a:r>
            <a:endParaRPr lang="es-ES" dirty="0"/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306676" y="555481"/>
            <a:ext cx="4506393" cy="1049337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Instrucciones para realizar tu espacio de actividades</a:t>
            </a:r>
            <a:endParaRPr lang="es-ES" dirty="0"/>
          </a:p>
        </p:txBody>
      </p:sp>
      <p:cxnSp>
        <p:nvCxnSpPr>
          <p:cNvPr id="7" name="Conector recto 6"/>
          <p:cNvCxnSpPr/>
          <p:nvPr/>
        </p:nvCxnSpPr>
        <p:spPr>
          <a:xfrm>
            <a:off x="5140930" y="555481"/>
            <a:ext cx="16626" cy="437396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ubtítulo 2"/>
          <p:cNvSpPr txBox="1">
            <a:spLocks/>
          </p:cNvSpPr>
          <p:nvPr/>
        </p:nvSpPr>
        <p:spPr>
          <a:xfrm>
            <a:off x="0" y="5624340"/>
            <a:ext cx="4580736" cy="460577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dirty="0" smtClean="0"/>
              <a:t>Cristóbal Tapia  2023-2024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82335049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TM10001114[[fn=Galería]]</Template>
  <TotalTime>13</TotalTime>
  <Words>78</Words>
  <Application>Microsoft Office PowerPoint</Application>
  <PresentationFormat>Panorámica</PresentationFormat>
  <Paragraphs>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Gill Sans MT</vt:lpstr>
      <vt:lpstr>Gallery</vt:lpstr>
      <vt:lpstr>Instrucciones para realizar tu espacio de actividades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Instrucciones para realizar tu espacio de actividades</dc:title>
  <dc:creator>Cris</dc:creator>
  <cp:lastModifiedBy>Cris</cp:lastModifiedBy>
  <cp:revision>4</cp:revision>
  <dcterms:created xsi:type="dcterms:W3CDTF">2023-11-12T16:40:17Z</dcterms:created>
  <dcterms:modified xsi:type="dcterms:W3CDTF">2023-11-12T16:53:58Z</dcterms:modified>
</cp:coreProperties>
</file>