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2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66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8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82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31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80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17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10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05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96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10F0-D8F5-4FBE-ABEB-B9D2791FBC71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CDBC981-9A13-4E6E-B1DC-52FA034E9E3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4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5593484" y="555481"/>
            <a:ext cx="4645025" cy="47529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/>
              <a:t>Debes entender correctamente lo que se pide en cada actividad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Hasta la actividad número 3 es obligatorio. Si al llegar a esta actividad has encontrado alguna dificultad pasa por Repostaje, y  después puedes continuar hasta la Meta o retroceder don de te has quedado.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Recuerda disfrutar en el proceso. No se trata de llegar lo antes posible, se trata de hacerlo bien. 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06676" y="555481"/>
            <a:ext cx="4506393" cy="10493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Instrucciones para realizar tu espacio de actividades</a:t>
            </a:r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5140930" y="555481"/>
            <a:ext cx="16626" cy="43739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ítulo 2"/>
          <p:cNvSpPr txBox="1">
            <a:spLocks/>
          </p:cNvSpPr>
          <p:nvPr/>
        </p:nvSpPr>
        <p:spPr>
          <a:xfrm>
            <a:off x="0" y="5624340"/>
            <a:ext cx="4580736" cy="4605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smtClean="0"/>
              <a:t>Cristóbal Tapia  2023-2024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23350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13</TotalTime>
  <Words>78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Instrucciones para realizar tu espacio de actividades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 espacio de actividades</dc:title>
  <dc:creator>Cris</dc:creator>
  <cp:lastModifiedBy>Cris</cp:lastModifiedBy>
  <cp:revision>4</cp:revision>
  <dcterms:created xsi:type="dcterms:W3CDTF">2023-11-12T16:40:17Z</dcterms:created>
  <dcterms:modified xsi:type="dcterms:W3CDTF">2023-11-12T16:53:58Z</dcterms:modified>
</cp:coreProperties>
</file>