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BDF2-6979-4DED-9CA3-CD0326945E2A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756D-7425-4C96-B2C3-64E137D655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BDF2-6979-4DED-9CA3-CD0326945E2A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756D-7425-4C96-B2C3-64E137D655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4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BDF2-6979-4DED-9CA3-CD0326945E2A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756D-7425-4C96-B2C3-64E137D655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143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BDF2-6979-4DED-9CA3-CD0326945E2A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756D-7425-4C96-B2C3-64E137D655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085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BDF2-6979-4DED-9CA3-CD0326945E2A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756D-7425-4C96-B2C3-64E137D655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361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BDF2-6979-4DED-9CA3-CD0326945E2A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756D-7425-4C96-B2C3-64E137D655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3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BDF2-6979-4DED-9CA3-CD0326945E2A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756D-7425-4C96-B2C3-64E137D655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490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BDF2-6979-4DED-9CA3-CD0326945E2A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756D-7425-4C96-B2C3-64E137D655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44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BDF2-6979-4DED-9CA3-CD0326945E2A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756D-7425-4C96-B2C3-64E137D655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159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BDF2-6979-4DED-9CA3-CD0326945E2A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756D-7425-4C96-B2C3-64E137D655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43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DBDF2-6979-4DED-9CA3-CD0326945E2A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756D-7425-4C96-B2C3-64E137D655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62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DBDF2-6979-4DED-9CA3-CD0326945E2A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9756D-7425-4C96-B2C3-64E137D655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50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rtprojectsforkids.org/wp-content/uploads/2019/05/Delaunay-1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27" y="1592920"/>
            <a:ext cx="2334399" cy="205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rtprojectsforkids.org/wp-content/uploads/2019/05/Delaunay-2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278" y="1340768"/>
            <a:ext cx="2424368" cy="217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rtprojectsforkids.org/wp-content/uploads/2019/05/Delaunay-3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83" y="4293096"/>
            <a:ext cx="2512352" cy="239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rtprojectsforkids.org/wp-content/uploads/2019/05/Delaunay-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273" y="4145352"/>
            <a:ext cx="2482981" cy="254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061479" y="123328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002060"/>
                </a:solidFill>
              </a:rPr>
              <a:t>CÍRCULOS </a:t>
            </a:r>
          </a:p>
          <a:p>
            <a:pPr algn="ctr"/>
            <a:r>
              <a:rPr lang="es-ES" sz="3200" b="1" dirty="0" smtClean="0">
                <a:solidFill>
                  <a:srgbClr val="002060"/>
                </a:solidFill>
              </a:rPr>
              <a:t>DE DELAUNAY</a:t>
            </a:r>
            <a:endParaRPr lang="es-ES" sz="3200" b="1" dirty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83876" y="405518"/>
            <a:ext cx="25413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1. Llena una página con circunferencias de diferentes tamaños. Puedes utilizar el compás u otros objetos circulares</a:t>
            </a:r>
            <a:endParaRPr lang="es-ES" sz="14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6024952" y="405518"/>
            <a:ext cx="25413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dirty="0" smtClean="0"/>
              <a:t>2. Dibuja circunferencias concéntricas dentro de cada una.</a:t>
            </a:r>
            <a:endParaRPr lang="es-ES" sz="1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84727" y="3755803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3. Parte por la mitad las circunferencias con una regla</a:t>
            </a:r>
            <a:endParaRPr lang="es-ES" sz="14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387595" y="3622132"/>
            <a:ext cx="1985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4. Colorea la composición a tu gusto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27802943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51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PROYECTOS DE ARTE</dc:title>
  <dc:creator>JAVI</dc:creator>
  <cp:lastModifiedBy>JAVI</cp:lastModifiedBy>
  <cp:revision>4</cp:revision>
  <dcterms:created xsi:type="dcterms:W3CDTF">2020-06-05T11:28:12Z</dcterms:created>
  <dcterms:modified xsi:type="dcterms:W3CDTF">2020-06-05T12:10:56Z</dcterms:modified>
</cp:coreProperties>
</file>