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E4136B3-344A-4B40-99AA-EB4FB6858675}" v="693" dt="2023-10-24T18:02:02.17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577394-0A20-4CF6-9066-CFC2C1C9D3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59149" y="389840"/>
            <a:ext cx="8281987" cy="2954655"/>
          </a:xfrm>
        </p:spPr>
        <p:txBody>
          <a:bodyPr anchor="t" anchorCtr="0">
            <a:normAutofit/>
          </a:bodyPr>
          <a:lstStyle>
            <a:lvl1pPr algn="l">
              <a:lnSpc>
                <a:spcPct val="100000"/>
              </a:lnSpc>
              <a:defRPr sz="6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10971F-8922-4B23-9C80-0643D7E350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59149" y="3536951"/>
            <a:ext cx="8281989" cy="2555874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2400">
                <a:solidFill>
                  <a:schemeClr val="tx1">
                    <a:alpha val="8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1BC074-1090-47AF-BDE8-3859BF574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A7947-E287-4738-8C82-07CE4F01EF03}" type="datetime2">
              <a:rPr lang="en-US" smtClean="0"/>
              <a:t>Tuesday, October 24, 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D6522F-D41A-4734-8BD1-BD6E5A37D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4D4206-406C-42A3-BBD4-44C043180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‹Nº›</a:t>
            </a:fld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82184FF4-7029-4ED7-813A-192E60608764}"/>
              </a:ext>
            </a:extLst>
          </p:cNvPr>
          <p:cNvSpPr>
            <a:spLocks noChangeAspect="1"/>
          </p:cNvSpPr>
          <p:nvPr/>
        </p:nvSpPr>
        <p:spPr>
          <a:xfrm rot="2700000">
            <a:off x="612445" y="481888"/>
            <a:ext cx="1080000" cy="1262947"/>
          </a:xfrm>
          <a:custGeom>
            <a:avLst/>
            <a:gdLst>
              <a:gd name="connsiteX0" fmla="*/ 540000 w 1080000"/>
              <a:gd name="connsiteY0" fmla="*/ 0 h 1262947"/>
              <a:gd name="connsiteX1" fmla="*/ 1080000 w 1080000"/>
              <a:gd name="connsiteY1" fmla="*/ 931034 h 1262947"/>
              <a:gd name="connsiteX2" fmla="*/ 1064374 w 1080000"/>
              <a:gd name="connsiteY2" fmla="*/ 931034 h 1262947"/>
              <a:gd name="connsiteX3" fmla="*/ 1069029 w 1080000"/>
              <a:gd name="connsiteY3" fmla="*/ 938533 h 1262947"/>
              <a:gd name="connsiteX4" fmla="*/ 1080000 w 1080000"/>
              <a:gd name="connsiteY4" fmla="*/ 992947 h 1262947"/>
              <a:gd name="connsiteX5" fmla="*/ 540000 w 1080000"/>
              <a:gd name="connsiteY5" fmla="*/ 1262947 h 1262947"/>
              <a:gd name="connsiteX6" fmla="*/ 0 w 1080000"/>
              <a:gd name="connsiteY6" fmla="*/ 992947 h 1262947"/>
              <a:gd name="connsiteX7" fmla="*/ 10971 w 1080000"/>
              <a:gd name="connsiteY7" fmla="*/ 938533 h 1262947"/>
              <a:gd name="connsiteX8" fmla="*/ 15626 w 1080000"/>
              <a:gd name="connsiteY8" fmla="*/ 931034 h 1262947"/>
              <a:gd name="connsiteX9" fmla="*/ 0 w 1080000"/>
              <a:gd name="connsiteY9" fmla="*/ 931034 h 1262947"/>
              <a:gd name="connsiteX0" fmla="*/ 540000 w 1080000"/>
              <a:gd name="connsiteY0" fmla="*/ 0 h 1262947"/>
              <a:gd name="connsiteX1" fmla="*/ 1080000 w 1080000"/>
              <a:gd name="connsiteY1" fmla="*/ 931034 h 1262947"/>
              <a:gd name="connsiteX2" fmla="*/ 1064374 w 1080000"/>
              <a:gd name="connsiteY2" fmla="*/ 931034 h 1262947"/>
              <a:gd name="connsiteX3" fmla="*/ 1069029 w 1080000"/>
              <a:gd name="connsiteY3" fmla="*/ 938533 h 1262947"/>
              <a:gd name="connsiteX4" fmla="*/ 1080000 w 1080000"/>
              <a:gd name="connsiteY4" fmla="*/ 992947 h 1262947"/>
              <a:gd name="connsiteX5" fmla="*/ 540000 w 1080000"/>
              <a:gd name="connsiteY5" fmla="*/ 1262947 h 1262947"/>
              <a:gd name="connsiteX6" fmla="*/ 0 w 1080000"/>
              <a:gd name="connsiteY6" fmla="*/ 992947 h 1262947"/>
              <a:gd name="connsiteX7" fmla="*/ 10971 w 1080000"/>
              <a:gd name="connsiteY7" fmla="*/ 938533 h 1262947"/>
              <a:gd name="connsiteX8" fmla="*/ 15626 w 1080000"/>
              <a:gd name="connsiteY8" fmla="*/ 931034 h 1262947"/>
              <a:gd name="connsiteX9" fmla="*/ 540000 w 1080000"/>
              <a:gd name="connsiteY9" fmla="*/ 0 h 1262947"/>
              <a:gd name="connsiteX0" fmla="*/ 540000 w 1080000"/>
              <a:gd name="connsiteY0" fmla="*/ 0 h 1262947"/>
              <a:gd name="connsiteX1" fmla="*/ 1064374 w 1080000"/>
              <a:gd name="connsiteY1" fmla="*/ 931034 h 1262947"/>
              <a:gd name="connsiteX2" fmla="*/ 1069029 w 1080000"/>
              <a:gd name="connsiteY2" fmla="*/ 938533 h 1262947"/>
              <a:gd name="connsiteX3" fmla="*/ 1080000 w 1080000"/>
              <a:gd name="connsiteY3" fmla="*/ 992947 h 1262947"/>
              <a:gd name="connsiteX4" fmla="*/ 540000 w 1080000"/>
              <a:gd name="connsiteY4" fmla="*/ 1262947 h 1262947"/>
              <a:gd name="connsiteX5" fmla="*/ 0 w 1080000"/>
              <a:gd name="connsiteY5" fmla="*/ 992947 h 1262947"/>
              <a:gd name="connsiteX6" fmla="*/ 10971 w 1080000"/>
              <a:gd name="connsiteY6" fmla="*/ 938533 h 1262947"/>
              <a:gd name="connsiteX7" fmla="*/ 15626 w 1080000"/>
              <a:gd name="connsiteY7" fmla="*/ 931034 h 1262947"/>
              <a:gd name="connsiteX8" fmla="*/ 540000 w 1080000"/>
              <a:gd name="connsiteY8" fmla="*/ 0 h 1262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80000" h="1262947">
                <a:moveTo>
                  <a:pt x="540000" y="0"/>
                </a:moveTo>
                <a:lnTo>
                  <a:pt x="1064374" y="931034"/>
                </a:lnTo>
                <a:lnTo>
                  <a:pt x="1069029" y="938533"/>
                </a:lnTo>
                <a:cubicBezTo>
                  <a:pt x="1076223" y="956109"/>
                  <a:pt x="1080000" y="974307"/>
                  <a:pt x="1080000" y="992947"/>
                </a:cubicBezTo>
                <a:cubicBezTo>
                  <a:pt x="1080000" y="1142064"/>
                  <a:pt x="838234" y="1262947"/>
                  <a:pt x="540000" y="1262947"/>
                </a:cubicBezTo>
                <a:cubicBezTo>
                  <a:pt x="241766" y="1262947"/>
                  <a:pt x="0" y="1142064"/>
                  <a:pt x="0" y="992947"/>
                </a:cubicBezTo>
                <a:cubicBezTo>
                  <a:pt x="0" y="974307"/>
                  <a:pt x="3778" y="956109"/>
                  <a:pt x="10971" y="938533"/>
                </a:cubicBezTo>
                <a:lnTo>
                  <a:pt x="15626" y="931034"/>
                </a:lnTo>
                <a:lnTo>
                  <a:pt x="540000" y="0"/>
                </a:lnTo>
                <a:close/>
              </a:path>
            </a:pathLst>
          </a:custGeom>
          <a:gradFill>
            <a:gsLst>
              <a:gs pos="60000">
                <a:schemeClr val="bg2">
                  <a:lumMod val="90000"/>
                  <a:lumOff val="10000"/>
                </a:schemeClr>
              </a:gs>
              <a:gs pos="30000">
                <a:schemeClr val="bg2">
                  <a:lumMod val="90000"/>
                  <a:lumOff val="10000"/>
                </a:schemeClr>
              </a:gs>
              <a:gs pos="40000">
                <a:schemeClr val="bg2">
                  <a:lumMod val="75000"/>
                  <a:lumOff val="25000"/>
                </a:schemeClr>
              </a:gs>
              <a:gs pos="100000">
                <a:schemeClr val="bg2"/>
              </a:gs>
            </a:gsLst>
            <a:lin ang="600000" scaled="0"/>
          </a:gradFill>
          <a:ln>
            <a:noFill/>
          </a:ln>
          <a:effectLst>
            <a:innerShdw blurRad="254000" dist="101600" dir="2700000">
              <a:schemeClr val="accent1">
                <a:lumMod val="60000"/>
                <a:lumOff val="40000"/>
                <a:alpha val="4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AAA7AB09-557C-41AD-9113-FF9F68FA1035}"/>
              </a:ext>
            </a:extLst>
          </p:cNvPr>
          <p:cNvSpPr/>
          <p:nvPr/>
        </p:nvSpPr>
        <p:spPr>
          <a:xfrm rot="8100000">
            <a:off x="626845" y="828962"/>
            <a:ext cx="540000" cy="1080000"/>
          </a:xfrm>
          <a:prstGeom prst="ellipse">
            <a:avLst/>
          </a:prstGeom>
          <a:gradFill>
            <a:gsLst>
              <a:gs pos="100000">
                <a:schemeClr val="bg2">
                  <a:lumMod val="90000"/>
                  <a:lumOff val="10000"/>
                </a:schemeClr>
              </a:gs>
              <a:gs pos="50000">
                <a:schemeClr val="bg2">
                  <a:lumMod val="95000"/>
                  <a:lumOff val="5000"/>
                </a:schemeClr>
              </a:gs>
            </a:gsLst>
            <a:lin ang="5400000" scaled="0"/>
          </a:gra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EF99ECAA-1F11-4937-BBA6-51935AB44C9D}"/>
              </a:ext>
            </a:extLst>
          </p:cNvPr>
          <p:cNvSpPr>
            <a:spLocks noChangeAspect="1"/>
          </p:cNvSpPr>
          <p:nvPr/>
        </p:nvSpPr>
        <p:spPr>
          <a:xfrm>
            <a:off x="1800802" y="247285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79DE9FAB-6BBA-4CFE-B67D-77B47F01ECA4}"/>
              </a:ext>
            </a:extLst>
          </p:cNvPr>
          <p:cNvGrpSpPr/>
          <p:nvPr/>
        </p:nvGrpSpPr>
        <p:grpSpPr>
          <a:xfrm>
            <a:off x="1329952" y="4524379"/>
            <a:ext cx="1980001" cy="1363916"/>
            <a:chOff x="4879602" y="3781429"/>
            <a:chExt cx="1980001" cy="1363916"/>
          </a:xfrm>
        </p:grpSpPr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79FAC916-D9BB-4794-81B4-7C47C67E850D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5005634" y="4191206"/>
              <a:ext cx="1853969" cy="926985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254000" dist="50800" dir="16200000">
                <a:schemeClr val="accent1">
                  <a:lumMod val="40000"/>
                  <a:lumOff val="6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B5CA2231-7A65-4D16-8400-A210CC41DB73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4957101" y="4052255"/>
              <a:ext cx="1853969" cy="1093090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40000"/>
              </a:schemeClr>
            </a:solidFill>
            <a:ln>
              <a:noFill/>
            </a:ln>
            <a:effectLst>
              <a:softEdge rad="190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4B089C8C-B82B-4704-88E2-E857A5E21529}"/>
                </a:ext>
              </a:extLst>
            </p:cNvPr>
            <p:cNvSpPr/>
            <p:nvPr/>
          </p:nvSpPr>
          <p:spPr>
            <a:xfrm rot="13500000" flipV="1">
              <a:off x="6040374" y="3601683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434B90C8-5B4D-456E-AD99-80EF748FDD72}"/>
                </a:ext>
              </a:extLst>
            </p:cNvPr>
            <p:cNvSpPr/>
            <p:nvPr/>
          </p:nvSpPr>
          <p:spPr>
            <a:xfrm rot="13500000" flipV="1">
              <a:off x="5059348" y="4582709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1194629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879361-B9A1-48F2-9473-23DE30E2D1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03906"/>
            <a:ext cx="11090275" cy="1333057"/>
          </a:xfrm>
        </p:spPr>
        <p:txBody>
          <a:bodyPr vert="horz" wrap="square" lIns="0" tIns="0" rIns="0" bIns="0" rtlCol="0" anchor="t" anchorCtr="0">
            <a:norm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986779-C2F3-447D-85F7-F6B0E2C97D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661572-1A59-4E3B-BA65-3329E9468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EBD84-71F4-4271-8C46-0D47C0A9B12E}" type="datetime2">
              <a:rPr lang="en-US" smtClean="0"/>
              <a:t>Tuesday, October 24, 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EF84F1-99FE-4F0B-9E76-F581C2C1B6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B2D769-16B1-43C4-BF14-317553351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8221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E56583A-514F-4632-820D-E7EE236A46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73CBBB-7DDC-4437-8C7D-22A1C35202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C69EBF-DA20-4024-8006-B158D571E0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E0CE1-F450-4107-B2CB-17B18F8A3F4A}" type="datetime2">
              <a:rPr lang="en-US" smtClean="0"/>
              <a:t>Tuesday, October 24, 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BAC8B9-14B5-4DF1-994D-AB47DB3BA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876582-5F9B-4F5E-AAD5-D608CB68EA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583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3BDBC526-6DCD-4FF6-8395-D8C22E46E527}"/>
              </a:ext>
            </a:extLst>
          </p:cNvPr>
          <p:cNvGrpSpPr/>
          <p:nvPr/>
        </p:nvGrpSpPr>
        <p:grpSpPr>
          <a:xfrm>
            <a:off x="613998" y="5334748"/>
            <a:ext cx="678135" cy="990000"/>
            <a:chOff x="10490969" y="1448827"/>
            <a:chExt cx="678135" cy="990000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02ECB475-568C-47AC-B16D-2E202DEB2DE0}"/>
                </a:ext>
              </a:extLst>
            </p:cNvPr>
            <p:cNvSpPr>
              <a:spLocks noChangeAspect="1"/>
            </p:cNvSpPr>
            <p:nvPr/>
          </p:nvSpPr>
          <p:spPr>
            <a:xfrm rot="2700000" flipH="1" flipV="1">
              <a:off x="10268976" y="1743588"/>
              <a:ext cx="926985" cy="463493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127000" dist="50800" dir="13500000">
                <a:schemeClr val="accent1">
                  <a:lumMod val="40000"/>
                  <a:lumOff val="6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80D8764-525A-441E-B58F-068E82F09714}"/>
                </a:ext>
              </a:extLst>
            </p:cNvPr>
            <p:cNvSpPr/>
            <p:nvPr/>
          </p:nvSpPr>
          <p:spPr>
            <a:xfrm rot="8100000" flipH="1" flipV="1">
              <a:off x="11115555" y="1939340"/>
              <a:ext cx="53549" cy="233295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11196109-6F2B-4738-B2FC-2CCC753AABD4}"/>
                </a:ext>
              </a:extLst>
            </p:cNvPr>
            <p:cNvSpPr/>
            <p:nvPr/>
          </p:nvSpPr>
          <p:spPr>
            <a:xfrm rot="8100000" flipH="1" flipV="1">
              <a:off x="10625042" y="1448827"/>
              <a:ext cx="53549" cy="233295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F7E468C2-69B8-470B-85E3-801A3CB1D7E2}"/>
                </a:ext>
              </a:extLst>
            </p:cNvPr>
            <p:cNvSpPr>
              <a:spLocks noChangeAspect="1"/>
            </p:cNvSpPr>
            <p:nvPr/>
          </p:nvSpPr>
          <p:spPr>
            <a:xfrm rot="2700000" flipH="1" flipV="1">
              <a:off x="10292519" y="1686748"/>
              <a:ext cx="926985" cy="530086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20000"/>
              </a:schemeClr>
            </a:solidFill>
            <a:ln>
              <a:noFill/>
            </a:ln>
            <a:effectLst>
              <a:softEdge rad="1016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1A4B040-51E3-4DA0-B21D-EEE173E75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49275"/>
            <a:ext cx="11091600" cy="1332000"/>
          </a:xfrm>
        </p:spPr>
        <p:txBody>
          <a:bodyPr vert="horz" wrap="square" lIns="0" tIns="0" rIns="0" bIns="0" rtlCol="0" anchor="t" anchorCtr="0">
            <a:normAutofit/>
          </a:bodyPr>
          <a:lstStyle>
            <a:lvl1pPr>
              <a:defRPr lang="en-US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A2CD90-429B-4A55-B6C8-DD6CE69941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863" y="2113199"/>
            <a:ext cx="11090274" cy="3979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4EE704-5DCA-484E-85E0-0E3A7B1C50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8C025-CD7A-4966-867E-81CF82B15267}" type="datetime2">
              <a:rPr lang="en-US" smtClean="0"/>
              <a:t>Tuesday, October 24, 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A69B66-1C18-44A2-93F7-97DED26F2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44B5A0-66FA-433A-8DC5-C097C63B4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2034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" name="Group 47">
            <a:extLst>
              <a:ext uri="{FF2B5EF4-FFF2-40B4-BE49-F238E27FC236}">
                <a16:creationId xmlns:a16="http://schemas.microsoft.com/office/drawing/2014/main" id="{4644CBB8-40B8-42F8-9172-07A476341DDA}"/>
              </a:ext>
            </a:extLst>
          </p:cNvPr>
          <p:cNvGrpSpPr/>
          <p:nvPr/>
        </p:nvGrpSpPr>
        <p:grpSpPr>
          <a:xfrm>
            <a:off x="356481" y="879007"/>
            <a:ext cx="734257" cy="760506"/>
            <a:chOff x="5243759" y="1363788"/>
            <a:chExt cx="734257" cy="760506"/>
          </a:xfrm>
        </p:grpSpPr>
        <p:sp>
          <p:nvSpPr>
            <p:cNvPr id="49" name="Freeform 5">
              <a:extLst>
                <a:ext uri="{FF2B5EF4-FFF2-40B4-BE49-F238E27FC236}">
                  <a16:creationId xmlns:a16="http://schemas.microsoft.com/office/drawing/2014/main" id="{35CE073E-302A-4AA7-98C7-8667DDDCFA18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356930" y="1363788"/>
              <a:ext cx="621086" cy="364601"/>
            </a:xfrm>
            <a:custGeom>
              <a:avLst/>
              <a:gdLst>
                <a:gd name="T0" fmla="*/ 266 w 540"/>
                <a:gd name="T1" fmla="*/ 0 h 317"/>
                <a:gd name="T2" fmla="*/ 0 w 540"/>
                <a:gd name="T3" fmla="*/ 158 h 317"/>
                <a:gd name="T4" fmla="*/ 266 w 540"/>
                <a:gd name="T5" fmla="*/ 317 h 317"/>
                <a:gd name="T6" fmla="*/ 540 w 540"/>
                <a:gd name="T7" fmla="*/ 158 h 317"/>
                <a:gd name="T8" fmla="*/ 266 w 540"/>
                <a:gd name="T9" fmla="*/ 0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0" h="317">
                  <a:moveTo>
                    <a:pt x="266" y="0"/>
                  </a:moveTo>
                  <a:lnTo>
                    <a:pt x="0" y="158"/>
                  </a:lnTo>
                  <a:lnTo>
                    <a:pt x="266" y="317"/>
                  </a:lnTo>
                  <a:lnTo>
                    <a:pt x="540" y="158"/>
                  </a:lnTo>
                  <a:lnTo>
                    <a:pt x="266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0" name="Freeform 6">
              <a:extLst>
                <a:ext uri="{FF2B5EF4-FFF2-40B4-BE49-F238E27FC236}">
                  <a16:creationId xmlns:a16="http://schemas.microsoft.com/office/drawing/2014/main" id="{4FD1AE2F-DD70-4E93-B905-E052A23F0B1C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243759" y="1430747"/>
              <a:ext cx="305942" cy="538275"/>
            </a:xfrm>
            <a:custGeom>
              <a:avLst/>
              <a:gdLst>
                <a:gd name="T0" fmla="*/ 266 w 266"/>
                <a:gd name="T1" fmla="*/ 468 h 468"/>
                <a:gd name="T2" fmla="*/ 0 w 266"/>
                <a:gd name="T3" fmla="*/ 310 h 468"/>
                <a:gd name="T4" fmla="*/ 0 w 266"/>
                <a:gd name="T5" fmla="*/ 310 h 468"/>
                <a:gd name="T6" fmla="*/ 0 w 266"/>
                <a:gd name="T7" fmla="*/ 0 h 468"/>
                <a:gd name="T8" fmla="*/ 0 w 266"/>
                <a:gd name="T9" fmla="*/ 0 h 468"/>
                <a:gd name="T10" fmla="*/ 266 w 266"/>
                <a:gd name="T11" fmla="*/ 159 h 468"/>
                <a:gd name="T12" fmla="*/ 266 w 266"/>
                <a:gd name="T13" fmla="*/ 468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6" h="468">
                  <a:moveTo>
                    <a:pt x="266" y="468"/>
                  </a:moveTo>
                  <a:lnTo>
                    <a:pt x="0" y="310"/>
                  </a:lnTo>
                  <a:lnTo>
                    <a:pt x="0" y="31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66" y="159"/>
                  </a:lnTo>
                  <a:lnTo>
                    <a:pt x="266" y="468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980000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1" name="Freeform 8">
              <a:extLst>
                <a:ext uri="{FF2B5EF4-FFF2-40B4-BE49-F238E27FC236}">
                  <a16:creationId xmlns:a16="http://schemas.microsoft.com/office/drawing/2014/main" id="{E8D529E5-8838-47F0-98A4-2D46F11E499C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508097" y="1586019"/>
              <a:ext cx="315144" cy="538275"/>
            </a:xfrm>
            <a:custGeom>
              <a:avLst/>
              <a:gdLst>
                <a:gd name="T0" fmla="*/ 274 w 274"/>
                <a:gd name="T1" fmla="*/ 0 h 468"/>
                <a:gd name="T2" fmla="*/ 274 w 274"/>
                <a:gd name="T3" fmla="*/ 310 h 468"/>
                <a:gd name="T4" fmla="*/ 274 w 274"/>
                <a:gd name="T5" fmla="*/ 310 h 468"/>
                <a:gd name="T6" fmla="*/ 0 w 274"/>
                <a:gd name="T7" fmla="*/ 468 h 468"/>
                <a:gd name="T8" fmla="*/ 0 w 274"/>
                <a:gd name="T9" fmla="*/ 159 h 468"/>
                <a:gd name="T10" fmla="*/ 274 w 274"/>
                <a:gd name="T11" fmla="*/ 0 h 468"/>
                <a:gd name="T12" fmla="*/ 274 w 274"/>
                <a:gd name="T13" fmla="*/ 0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4" h="468">
                  <a:moveTo>
                    <a:pt x="274" y="0"/>
                  </a:moveTo>
                  <a:lnTo>
                    <a:pt x="274" y="310"/>
                  </a:lnTo>
                  <a:lnTo>
                    <a:pt x="274" y="310"/>
                  </a:lnTo>
                  <a:lnTo>
                    <a:pt x="0" y="468"/>
                  </a:lnTo>
                  <a:lnTo>
                    <a:pt x="0" y="159"/>
                  </a:lnTo>
                  <a:lnTo>
                    <a:pt x="274" y="0"/>
                  </a:lnTo>
                  <a:lnTo>
                    <a:pt x="274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8000000" scaled="0"/>
              <a:tileRect/>
            </a:gradFill>
            <a:ln>
              <a:noFill/>
            </a:ln>
            <a:effectLst>
              <a:innerShdw blurRad="254000">
                <a:schemeClr val="accent1">
                  <a:lumMod val="60000"/>
                  <a:lumOff val="40000"/>
                  <a:alpha val="6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5DA2564-D3DB-48AD-83F0-6CC6B5743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3563" y="474345"/>
            <a:ext cx="11077574" cy="2954655"/>
          </a:xfrm>
        </p:spPr>
        <p:txBody>
          <a:bodyPr vert="horz" wrap="square" lIns="0" tIns="0" rIns="0" bIns="0" rtlCol="0" anchor="b" anchorCtr="0">
            <a:normAutofit/>
          </a:bodyPr>
          <a:lstStyle>
            <a:lvl1pPr>
              <a:defRPr lang="en-US" sz="6400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403DDF-462A-45CE-931B-010AB4F73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09929-0719-4517-94D6-FDF7F99E70F6}" type="datetime2">
              <a:rPr lang="en-US" smtClean="0"/>
              <a:t>Tuesday, October 24, 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E10702-2ACF-4768-9E91-8CB87B895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DFA722-391E-4FCF-8E15-0D7E2EC02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‹Nº›</a:t>
            </a:fld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EEA752-36DA-440B-8747-0EB2914080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6271" y="3629772"/>
            <a:ext cx="11074866" cy="2678953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2400">
                <a:solidFill>
                  <a:schemeClr val="tx1">
                    <a:alpha val="8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0BCC02B0-8581-4752-B7BC-3CE1EF17B9F7}"/>
              </a:ext>
            </a:extLst>
          </p:cNvPr>
          <p:cNvSpPr>
            <a:spLocks noChangeAspect="1"/>
          </p:cNvSpPr>
          <p:nvPr/>
        </p:nvSpPr>
        <p:spPr>
          <a:xfrm rot="18900000">
            <a:off x="11209132" y="4448189"/>
            <a:ext cx="999200" cy="1262947"/>
          </a:xfrm>
          <a:custGeom>
            <a:avLst/>
            <a:gdLst>
              <a:gd name="connsiteX0" fmla="*/ 540000 w 999200"/>
              <a:gd name="connsiteY0" fmla="*/ 0 h 1262947"/>
              <a:gd name="connsiteX1" fmla="*/ 999200 w 999200"/>
              <a:gd name="connsiteY1" fmla="*/ 815317 h 1262947"/>
              <a:gd name="connsiteX2" fmla="*/ 552185 w 999200"/>
              <a:gd name="connsiteY2" fmla="*/ 1262333 h 1262947"/>
              <a:gd name="connsiteX3" fmla="*/ 540000 w 999200"/>
              <a:gd name="connsiteY3" fmla="*/ 1262947 h 1262947"/>
              <a:gd name="connsiteX4" fmla="*/ 0 w 999200"/>
              <a:gd name="connsiteY4" fmla="*/ 992947 h 1262947"/>
              <a:gd name="connsiteX5" fmla="*/ 10971 w 999200"/>
              <a:gd name="connsiteY5" fmla="*/ 938533 h 1262947"/>
              <a:gd name="connsiteX6" fmla="*/ 15626 w 999200"/>
              <a:gd name="connsiteY6" fmla="*/ 931034 h 1262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99200" h="1262947">
                <a:moveTo>
                  <a:pt x="540000" y="0"/>
                </a:moveTo>
                <a:lnTo>
                  <a:pt x="999200" y="815317"/>
                </a:lnTo>
                <a:lnTo>
                  <a:pt x="552185" y="1262333"/>
                </a:lnTo>
                <a:lnTo>
                  <a:pt x="540000" y="1262947"/>
                </a:lnTo>
                <a:cubicBezTo>
                  <a:pt x="241766" y="1262947"/>
                  <a:pt x="0" y="1142064"/>
                  <a:pt x="0" y="992947"/>
                </a:cubicBezTo>
                <a:cubicBezTo>
                  <a:pt x="0" y="974307"/>
                  <a:pt x="3778" y="956109"/>
                  <a:pt x="10971" y="938533"/>
                </a:cubicBezTo>
                <a:lnTo>
                  <a:pt x="15626" y="931034"/>
                </a:lnTo>
                <a:close/>
              </a:path>
            </a:pathLst>
          </a:custGeom>
          <a:gradFill>
            <a:gsLst>
              <a:gs pos="60000">
                <a:schemeClr val="bg2">
                  <a:lumMod val="90000"/>
                  <a:lumOff val="10000"/>
                </a:schemeClr>
              </a:gs>
              <a:gs pos="30000">
                <a:schemeClr val="bg2">
                  <a:lumMod val="90000"/>
                  <a:lumOff val="10000"/>
                </a:schemeClr>
              </a:gs>
              <a:gs pos="40000">
                <a:schemeClr val="bg2">
                  <a:lumMod val="75000"/>
                  <a:lumOff val="25000"/>
                </a:schemeClr>
              </a:gs>
              <a:gs pos="100000">
                <a:schemeClr val="bg2"/>
              </a:gs>
            </a:gsLst>
            <a:lin ang="10200000" scaled="0"/>
          </a:gradFill>
          <a:ln>
            <a:noFill/>
          </a:ln>
          <a:effectLst>
            <a:innerShdw blurRad="254000" dist="101600" dir="4200000">
              <a:schemeClr val="accent1">
                <a:lumMod val="60000"/>
                <a:lumOff val="40000"/>
                <a:alpha val="4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3" name="Freeform: Shape 42">
            <a:extLst>
              <a:ext uri="{FF2B5EF4-FFF2-40B4-BE49-F238E27FC236}">
                <a16:creationId xmlns:a16="http://schemas.microsoft.com/office/drawing/2014/main" id="{EA0FF4DB-8180-4D26-AEAE-7ECDB670F71D}"/>
              </a:ext>
            </a:extLst>
          </p:cNvPr>
          <p:cNvSpPr/>
          <p:nvPr/>
        </p:nvSpPr>
        <p:spPr>
          <a:xfrm rot="2700000">
            <a:off x="11686937" y="4853516"/>
            <a:ext cx="540000" cy="978284"/>
          </a:xfrm>
          <a:custGeom>
            <a:avLst/>
            <a:gdLst>
              <a:gd name="connsiteX0" fmla="*/ 113288 w 540000"/>
              <a:gd name="connsiteY0" fmla="*/ 0 h 978284"/>
              <a:gd name="connsiteX1" fmla="*/ 539386 w 540000"/>
              <a:gd name="connsiteY1" fmla="*/ 426099 h 978284"/>
              <a:gd name="connsiteX2" fmla="*/ 540000 w 540000"/>
              <a:gd name="connsiteY2" fmla="*/ 438284 h 978284"/>
              <a:gd name="connsiteX3" fmla="*/ 270000 w 540000"/>
              <a:gd name="connsiteY3" fmla="*/ 978284 h 978284"/>
              <a:gd name="connsiteX4" fmla="*/ 0 w 540000"/>
              <a:gd name="connsiteY4" fmla="*/ 438284 h 978284"/>
              <a:gd name="connsiteX5" fmla="*/ 79081 w 540000"/>
              <a:gd name="connsiteY5" fmla="*/ 56446 h 978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40000" h="978284">
                <a:moveTo>
                  <a:pt x="113288" y="0"/>
                </a:moveTo>
                <a:lnTo>
                  <a:pt x="539386" y="426099"/>
                </a:lnTo>
                <a:lnTo>
                  <a:pt x="540000" y="438284"/>
                </a:lnTo>
                <a:cubicBezTo>
                  <a:pt x="540000" y="736518"/>
                  <a:pt x="419117" y="978284"/>
                  <a:pt x="270000" y="978284"/>
                </a:cubicBezTo>
                <a:cubicBezTo>
                  <a:pt x="120883" y="978284"/>
                  <a:pt x="0" y="736518"/>
                  <a:pt x="0" y="438284"/>
                </a:cubicBezTo>
                <a:cubicBezTo>
                  <a:pt x="0" y="289167"/>
                  <a:pt x="30220" y="154167"/>
                  <a:pt x="79081" y="56446"/>
                </a:cubicBezTo>
                <a:close/>
              </a:path>
            </a:pathLst>
          </a:custGeom>
          <a:solidFill>
            <a:schemeClr val="bg2">
              <a:lumMod val="90000"/>
              <a:lumOff val="10000"/>
            </a:schemeClr>
          </a:soli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491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>
            <a:extLst>
              <a:ext uri="{FF2B5EF4-FFF2-40B4-BE49-F238E27FC236}">
                <a16:creationId xmlns:a16="http://schemas.microsoft.com/office/drawing/2014/main" id="{94729CA3-91C4-4A89-9448-A2F0E409177A}"/>
              </a:ext>
            </a:extLst>
          </p:cNvPr>
          <p:cNvSpPr>
            <a:spLocks noChangeAspect="1"/>
          </p:cNvSpPr>
          <p:nvPr/>
        </p:nvSpPr>
        <p:spPr>
          <a:xfrm>
            <a:off x="11069864" y="33337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168347B7-45FA-4A01-924D-DC385B720B3E}"/>
              </a:ext>
            </a:extLst>
          </p:cNvPr>
          <p:cNvGrpSpPr/>
          <p:nvPr/>
        </p:nvGrpSpPr>
        <p:grpSpPr>
          <a:xfrm>
            <a:off x="331786" y="5528198"/>
            <a:ext cx="631474" cy="667800"/>
            <a:chOff x="2994153" y="1378666"/>
            <a:chExt cx="631474" cy="667800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31167DA1-25D1-4E60-A62E-42B6F56A96EC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3039890" y="1332929"/>
              <a:ext cx="540000" cy="631474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75000"/>
                    <a:lumOff val="25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254000" dist="101600" dir="2700000">
                <a:schemeClr val="accent1">
                  <a:lumMod val="60000"/>
                  <a:lumOff val="4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6B7B7215-A661-477E-91D0-CDBE5564D2B9}"/>
                </a:ext>
              </a:extLst>
            </p:cNvPr>
            <p:cNvSpPr/>
            <p:nvPr/>
          </p:nvSpPr>
          <p:spPr>
            <a:xfrm rot="8100000">
              <a:off x="3047090" y="1506466"/>
              <a:ext cx="270000" cy="540000"/>
            </a:xfrm>
            <a:prstGeom prst="ellipse">
              <a:avLst/>
            </a:prstGeom>
            <a:gradFill>
              <a:gsLst>
                <a:gs pos="100000">
                  <a:schemeClr val="bg2">
                    <a:lumMod val="90000"/>
                    <a:lumOff val="10000"/>
                  </a:schemeClr>
                </a:gs>
                <a:gs pos="50000">
                  <a:schemeClr val="bg2">
                    <a:lumMod val="95000"/>
                    <a:lumOff val="5000"/>
                  </a:schemeClr>
                </a:gs>
              </a:gsLst>
              <a:lin ang="5400000" scaled="0"/>
            </a:gra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8978E540-142B-4A82-9C3F-E61BC190AE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5"/>
            <a:ext cx="11090274" cy="1332000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C6BF36-D4F5-4363-B440-BDAE50BBD4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62" y="2097175"/>
            <a:ext cx="5435600" cy="39956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362910-87AA-4E67-992D-8D4822FD89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05538" y="2097175"/>
            <a:ext cx="5435600" cy="39956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99A8AF-0998-4613-B1D8-C14ECBFFDF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95673-5512-4AAA-9AEB-E00C61EC65D5}" type="datetime2">
              <a:rPr lang="en-US" smtClean="0"/>
              <a:t>Tuesday, October 24, 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E44EAA-B8A9-4428-A9DF-1174DA940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E5C381-C899-4BF9-B584-2D78074D1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532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val 11">
            <a:extLst>
              <a:ext uri="{FF2B5EF4-FFF2-40B4-BE49-F238E27FC236}">
                <a16:creationId xmlns:a16="http://schemas.microsoft.com/office/drawing/2014/main" id="{FD65A50E-2F73-4426-8586-9731AFA2D2E0}"/>
              </a:ext>
            </a:extLst>
          </p:cNvPr>
          <p:cNvSpPr>
            <a:spLocks noChangeAspect="1"/>
          </p:cNvSpPr>
          <p:nvPr/>
        </p:nvSpPr>
        <p:spPr>
          <a:xfrm>
            <a:off x="11091612" y="5893466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B89C080-4102-49AE-BDA9-59A4A67E2486}"/>
              </a:ext>
            </a:extLst>
          </p:cNvPr>
          <p:cNvSpPr/>
          <p:nvPr/>
        </p:nvSpPr>
        <p:spPr>
          <a:xfrm>
            <a:off x="11451612" y="5827878"/>
            <a:ext cx="379049" cy="360000"/>
          </a:xfrm>
          <a:prstGeom prst="rect">
            <a:avLst/>
          </a:prstGeom>
          <a:solidFill>
            <a:schemeClr val="bg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DE62014-F04C-495A-964E-6B888D49C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49275"/>
            <a:ext cx="11097551" cy="1332000"/>
          </a:xfrm>
        </p:spPr>
        <p:txBody>
          <a:bodyPr vert="horz" wrap="square" lIns="0" tIns="0" rIns="0" bIns="0" rtlCol="0" anchor="t" anchorCtr="0">
            <a:normAutofit/>
          </a:bodyPr>
          <a:lstStyle>
            <a:lvl1pPr>
              <a:defRPr lang="en-US" sz="3200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5DF027-E633-44EE-ACA0-C205930AA9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4" y="1881275"/>
            <a:ext cx="5437186" cy="535354"/>
          </a:xfrm>
        </p:spPr>
        <p:txBody>
          <a:bodyPr anchor="b">
            <a:normAutofit/>
          </a:bodyPr>
          <a:lstStyle>
            <a:lvl1pPr marL="0" indent="0">
              <a:buNone/>
              <a:defRPr sz="1400" b="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A4F363-FEEF-4CD2-A18E-17AE8D4851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0863" y="2577270"/>
            <a:ext cx="5429114" cy="351555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4E50F8C-4D64-40FD-AE8C-6A1F3C2A84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12024" y="1881275"/>
            <a:ext cx="5436392" cy="535354"/>
          </a:xfrm>
        </p:spPr>
        <p:txBody>
          <a:bodyPr vert="horz" wrap="square" lIns="0" tIns="0" rIns="0" bIns="0" rtlCol="0" anchor="b">
            <a:normAutofit/>
          </a:bodyPr>
          <a:lstStyle>
            <a:lvl1pPr>
              <a:defRPr lang="en-US" sz="1400" b="0" cap="all" spc="200" baseline="0" dirty="0">
                <a:solidFill>
                  <a:schemeClr val="tx1"/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7AC943E-DB2B-40E0-907F-8EA1404791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12023" y="2577270"/>
            <a:ext cx="5436391" cy="351555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DCDCD5B-3F26-4AFA-8BD4-E5D8DD2AF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138FA-2E87-4873-8BBA-13E447C9A99A}" type="datetime2">
              <a:rPr lang="en-US" smtClean="0"/>
              <a:t>Tuesday, October 24, 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D10D1EE-83A0-4FB5-9B25-8A73DE891A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3031C35-2E5B-491D-85ED-DB42A4FE1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668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22053C-0E9C-4159-B7C9-6AB7434391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9149" y="550799"/>
            <a:ext cx="8283313" cy="5542025"/>
          </a:xfrm>
        </p:spPr>
        <p:txBody>
          <a:bodyPr vert="horz" wrap="square" lIns="0" tIns="0" rIns="0" bIns="0" rtlCol="0" anchor="ctr" anchorCtr="0">
            <a:normAutofit/>
          </a:bodyPr>
          <a:lstStyle>
            <a:lvl1pPr>
              <a:defRPr lang="en-US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4F51F65-E111-4656-83BE-CFCDE2DD6C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BB40A-97BD-4BFB-B639-0BFF95FDE8B7}" type="datetime2">
              <a:rPr lang="en-US" smtClean="0"/>
              <a:t>Tuesday, October 24, 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FF82CB-2D17-4918-821E-485475CF2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B66589D-A056-4817-AE15-39D87FE13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‹Nº›</a:t>
            </a:fld>
            <a:endParaRPr lang="en-US"/>
          </a:p>
        </p:txBody>
      </p:sp>
      <p:sp>
        <p:nvSpPr>
          <p:cNvPr id="39" name="Freeform: Shape 38">
            <a:extLst>
              <a:ext uri="{FF2B5EF4-FFF2-40B4-BE49-F238E27FC236}">
                <a16:creationId xmlns:a16="http://schemas.microsoft.com/office/drawing/2014/main" id="{E489F067-39E1-4757-BC11-6169A343F2E1}"/>
              </a:ext>
            </a:extLst>
          </p:cNvPr>
          <p:cNvSpPr>
            <a:spLocks noChangeAspect="1"/>
          </p:cNvSpPr>
          <p:nvPr/>
        </p:nvSpPr>
        <p:spPr>
          <a:xfrm rot="18900000" flipV="1">
            <a:off x="-410727" y="3958416"/>
            <a:ext cx="3536330" cy="1853969"/>
          </a:xfrm>
          <a:custGeom>
            <a:avLst/>
            <a:gdLst>
              <a:gd name="connsiteX0" fmla="*/ 3536330 w 3536330"/>
              <a:gd name="connsiteY0" fmla="*/ 1853969 h 1853969"/>
              <a:gd name="connsiteX1" fmla="*/ 1682362 w 3536330"/>
              <a:gd name="connsiteY1" fmla="*/ 0 h 1853969"/>
              <a:gd name="connsiteX2" fmla="*/ 52157 w 3536330"/>
              <a:gd name="connsiteY2" fmla="*/ 970257 h 1853969"/>
              <a:gd name="connsiteX3" fmla="*/ 0 w 3536330"/>
              <a:gd name="connsiteY3" fmla="*/ 1078528 h 1853969"/>
              <a:gd name="connsiteX4" fmla="*/ 757215 w 3536330"/>
              <a:gd name="connsiteY4" fmla="*/ 1835743 h 1853969"/>
              <a:gd name="connsiteX5" fmla="*/ 774211 w 3536330"/>
              <a:gd name="connsiteY5" fmla="*/ 1667149 h 1853969"/>
              <a:gd name="connsiteX6" fmla="*/ 1682362 w 3536330"/>
              <a:gd name="connsiteY6" fmla="*/ 926985 h 1853969"/>
              <a:gd name="connsiteX7" fmla="*/ 2609345 w 3536330"/>
              <a:gd name="connsiteY7" fmla="*/ 1853969 h 18539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536330" h="1853969">
                <a:moveTo>
                  <a:pt x="3536330" y="1853969"/>
                </a:moveTo>
                <a:cubicBezTo>
                  <a:pt x="3536330" y="830051"/>
                  <a:pt x="2706280" y="0"/>
                  <a:pt x="1682362" y="0"/>
                </a:cubicBezTo>
                <a:cubicBezTo>
                  <a:pt x="978418" y="0"/>
                  <a:pt x="366107" y="392328"/>
                  <a:pt x="52157" y="970257"/>
                </a:cubicBezTo>
                <a:lnTo>
                  <a:pt x="0" y="1078528"/>
                </a:lnTo>
                <a:lnTo>
                  <a:pt x="757215" y="1835743"/>
                </a:lnTo>
                <a:lnTo>
                  <a:pt x="774211" y="1667149"/>
                </a:lnTo>
                <a:cubicBezTo>
                  <a:pt x="860649" y="1244739"/>
                  <a:pt x="1234397" y="926985"/>
                  <a:pt x="1682362" y="926985"/>
                </a:cubicBezTo>
                <a:cubicBezTo>
                  <a:pt x="2194320" y="926985"/>
                  <a:pt x="2609345" y="1342010"/>
                  <a:pt x="2609345" y="1853969"/>
                </a:cubicBezTo>
                <a:close/>
              </a:path>
            </a:pathLst>
          </a:custGeom>
          <a:gradFill flip="none" rotWithShape="1">
            <a:gsLst>
              <a:gs pos="97000">
                <a:schemeClr val="bg2"/>
              </a:gs>
              <a:gs pos="31000">
                <a:schemeClr val="bg2">
                  <a:lumMod val="90000"/>
                  <a:lumOff val="10000"/>
                </a:schemeClr>
              </a:gs>
            </a:gsLst>
            <a:lin ang="15000000" scaled="0"/>
            <a:tileRect/>
          </a:gradFill>
          <a:ln>
            <a:noFill/>
          </a:ln>
          <a:effectLst>
            <a:innerShdw blurRad="355600" dist="101600" dir="16200000">
              <a:schemeClr val="accent1">
                <a:lumMod val="60000"/>
                <a:lumOff val="40000"/>
                <a:alpha val="8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DD231011-607F-42F1-B2D9-2BA8E91CC6AF}"/>
              </a:ext>
            </a:extLst>
          </p:cNvPr>
          <p:cNvSpPr>
            <a:spLocks noChangeAspect="1"/>
          </p:cNvSpPr>
          <p:nvPr/>
        </p:nvSpPr>
        <p:spPr>
          <a:xfrm rot="18900000" flipV="1">
            <a:off x="-481151" y="3649708"/>
            <a:ext cx="3478701" cy="2164843"/>
          </a:xfrm>
          <a:custGeom>
            <a:avLst/>
            <a:gdLst>
              <a:gd name="connsiteX0" fmla="*/ 3478701 w 3478701"/>
              <a:gd name="connsiteY0" fmla="*/ 2164843 h 2164843"/>
              <a:gd name="connsiteX1" fmla="*/ 1624733 w 3478701"/>
              <a:gd name="connsiteY1" fmla="*/ 0 h 2164843"/>
              <a:gd name="connsiteX2" fmla="*/ 87393 w 3478701"/>
              <a:gd name="connsiteY2" fmla="*/ 954459 h 2164843"/>
              <a:gd name="connsiteX3" fmla="*/ 0 w 3478701"/>
              <a:gd name="connsiteY3" fmla="*/ 1122434 h 2164843"/>
              <a:gd name="connsiteX4" fmla="*/ 736015 w 3478701"/>
              <a:gd name="connsiteY4" fmla="*/ 1858449 h 2164843"/>
              <a:gd name="connsiteX5" fmla="*/ 739424 w 3478701"/>
              <a:gd name="connsiteY5" fmla="*/ 1842964 h 2164843"/>
              <a:gd name="connsiteX6" fmla="*/ 1624733 w 3478701"/>
              <a:gd name="connsiteY6" fmla="*/ 1082422 h 2164843"/>
              <a:gd name="connsiteX7" fmla="*/ 2551716 w 3478701"/>
              <a:gd name="connsiteY7" fmla="*/ 2164843 h 21648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78701" h="2164843">
                <a:moveTo>
                  <a:pt x="3478701" y="2164843"/>
                </a:moveTo>
                <a:cubicBezTo>
                  <a:pt x="3478701" y="969234"/>
                  <a:pt x="2648651" y="0"/>
                  <a:pt x="1624733" y="0"/>
                </a:cubicBezTo>
                <a:cubicBezTo>
                  <a:pt x="984784" y="0"/>
                  <a:pt x="420564" y="378607"/>
                  <a:pt x="87393" y="954459"/>
                </a:cubicBezTo>
                <a:lnTo>
                  <a:pt x="0" y="1122434"/>
                </a:lnTo>
                <a:lnTo>
                  <a:pt x="736015" y="1858449"/>
                </a:lnTo>
                <a:lnTo>
                  <a:pt x="739424" y="1842964"/>
                </a:lnTo>
                <a:cubicBezTo>
                  <a:pt x="856791" y="1402344"/>
                  <a:pt x="1208766" y="1082422"/>
                  <a:pt x="1624733" y="1082422"/>
                </a:cubicBezTo>
                <a:cubicBezTo>
                  <a:pt x="2136692" y="1082422"/>
                  <a:pt x="2551716" y="1567038"/>
                  <a:pt x="2551716" y="2164843"/>
                </a:cubicBezTo>
                <a:close/>
              </a:path>
            </a:pathLst>
          </a:custGeom>
          <a:solidFill>
            <a:schemeClr val="bg2">
              <a:lumMod val="50000"/>
              <a:lumOff val="50000"/>
              <a:alpha val="40000"/>
            </a:schemeClr>
          </a:solidFill>
          <a:ln>
            <a:noFill/>
          </a:ln>
          <a:effectLst>
            <a:softEdge rad="381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EC472EFA-56B5-4A41-8D4B-E9F37727F34D}"/>
              </a:ext>
            </a:extLst>
          </p:cNvPr>
          <p:cNvSpPr/>
          <p:nvPr/>
        </p:nvSpPr>
        <p:spPr>
          <a:xfrm rot="13500000" flipV="1">
            <a:off x="1512277" y="2840042"/>
            <a:ext cx="214196" cy="933178"/>
          </a:xfrm>
          <a:prstGeom prst="ellipse">
            <a:avLst/>
          </a:prstGeom>
          <a:solidFill>
            <a:schemeClr val="bg2">
              <a:lumMod val="90000"/>
              <a:lumOff val="10000"/>
            </a:schemeClr>
          </a:soli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33781B6C-21AD-489D-A3CB-522BB2AC543F}"/>
              </a:ext>
            </a:extLst>
          </p:cNvPr>
          <p:cNvSpPr>
            <a:spLocks noChangeAspect="1"/>
          </p:cNvSpPr>
          <p:nvPr/>
        </p:nvSpPr>
        <p:spPr>
          <a:xfrm>
            <a:off x="1780661" y="385236"/>
            <a:ext cx="1080000" cy="108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>
                  <a:lumMod val="10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254000" dist="127000" dir="2700000">
              <a:schemeClr val="accent1">
                <a:lumMod val="60000"/>
                <a:lumOff val="40000"/>
                <a:alpha val="4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01AD5B80-530E-44CD-8D4A-2796FB214CBF}"/>
              </a:ext>
            </a:extLst>
          </p:cNvPr>
          <p:cNvGrpSpPr/>
          <p:nvPr/>
        </p:nvGrpSpPr>
        <p:grpSpPr>
          <a:xfrm>
            <a:off x="623181" y="1514007"/>
            <a:ext cx="734257" cy="760506"/>
            <a:chOff x="5243759" y="1363788"/>
            <a:chExt cx="734257" cy="760506"/>
          </a:xfrm>
        </p:grpSpPr>
        <p:sp>
          <p:nvSpPr>
            <p:cNvPr id="52" name="Freeform 5">
              <a:extLst>
                <a:ext uri="{FF2B5EF4-FFF2-40B4-BE49-F238E27FC236}">
                  <a16:creationId xmlns:a16="http://schemas.microsoft.com/office/drawing/2014/main" id="{2F746AA8-9050-4515-9B17-BC8503685299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356930" y="1363788"/>
              <a:ext cx="621086" cy="364601"/>
            </a:xfrm>
            <a:custGeom>
              <a:avLst/>
              <a:gdLst>
                <a:gd name="T0" fmla="*/ 266 w 540"/>
                <a:gd name="T1" fmla="*/ 0 h 317"/>
                <a:gd name="T2" fmla="*/ 0 w 540"/>
                <a:gd name="T3" fmla="*/ 158 h 317"/>
                <a:gd name="T4" fmla="*/ 266 w 540"/>
                <a:gd name="T5" fmla="*/ 317 h 317"/>
                <a:gd name="T6" fmla="*/ 540 w 540"/>
                <a:gd name="T7" fmla="*/ 158 h 317"/>
                <a:gd name="T8" fmla="*/ 266 w 540"/>
                <a:gd name="T9" fmla="*/ 0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0" h="317">
                  <a:moveTo>
                    <a:pt x="266" y="0"/>
                  </a:moveTo>
                  <a:lnTo>
                    <a:pt x="0" y="158"/>
                  </a:lnTo>
                  <a:lnTo>
                    <a:pt x="266" y="317"/>
                  </a:lnTo>
                  <a:lnTo>
                    <a:pt x="540" y="158"/>
                  </a:lnTo>
                  <a:lnTo>
                    <a:pt x="266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3" name="Freeform 6">
              <a:extLst>
                <a:ext uri="{FF2B5EF4-FFF2-40B4-BE49-F238E27FC236}">
                  <a16:creationId xmlns:a16="http://schemas.microsoft.com/office/drawing/2014/main" id="{23EC1AC3-1698-46D5-80B7-F22F15E1A5E4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243759" y="1430747"/>
              <a:ext cx="305942" cy="538275"/>
            </a:xfrm>
            <a:custGeom>
              <a:avLst/>
              <a:gdLst>
                <a:gd name="T0" fmla="*/ 266 w 266"/>
                <a:gd name="T1" fmla="*/ 468 h 468"/>
                <a:gd name="T2" fmla="*/ 0 w 266"/>
                <a:gd name="T3" fmla="*/ 310 h 468"/>
                <a:gd name="T4" fmla="*/ 0 w 266"/>
                <a:gd name="T5" fmla="*/ 310 h 468"/>
                <a:gd name="T6" fmla="*/ 0 w 266"/>
                <a:gd name="T7" fmla="*/ 0 h 468"/>
                <a:gd name="T8" fmla="*/ 0 w 266"/>
                <a:gd name="T9" fmla="*/ 0 h 468"/>
                <a:gd name="T10" fmla="*/ 266 w 266"/>
                <a:gd name="T11" fmla="*/ 159 h 468"/>
                <a:gd name="T12" fmla="*/ 266 w 266"/>
                <a:gd name="T13" fmla="*/ 468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6" h="468">
                  <a:moveTo>
                    <a:pt x="266" y="468"/>
                  </a:moveTo>
                  <a:lnTo>
                    <a:pt x="0" y="310"/>
                  </a:lnTo>
                  <a:lnTo>
                    <a:pt x="0" y="31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66" y="159"/>
                  </a:lnTo>
                  <a:lnTo>
                    <a:pt x="266" y="468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980000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4" name="Freeform 8">
              <a:extLst>
                <a:ext uri="{FF2B5EF4-FFF2-40B4-BE49-F238E27FC236}">
                  <a16:creationId xmlns:a16="http://schemas.microsoft.com/office/drawing/2014/main" id="{73766156-553C-46EB-93FA-4F37CC0FF5CF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508097" y="1586019"/>
              <a:ext cx="315144" cy="538275"/>
            </a:xfrm>
            <a:custGeom>
              <a:avLst/>
              <a:gdLst>
                <a:gd name="T0" fmla="*/ 274 w 274"/>
                <a:gd name="T1" fmla="*/ 0 h 468"/>
                <a:gd name="T2" fmla="*/ 274 w 274"/>
                <a:gd name="T3" fmla="*/ 310 h 468"/>
                <a:gd name="T4" fmla="*/ 274 w 274"/>
                <a:gd name="T5" fmla="*/ 310 h 468"/>
                <a:gd name="T6" fmla="*/ 0 w 274"/>
                <a:gd name="T7" fmla="*/ 468 h 468"/>
                <a:gd name="T8" fmla="*/ 0 w 274"/>
                <a:gd name="T9" fmla="*/ 159 h 468"/>
                <a:gd name="T10" fmla="*/ 274 w 274"/>
                <a:gd name="T11" fmla="*/ 0 h 468"/>
                <a:gd name="T12" fmla="*/ 274 w 274"/>
                <a:gd name="T13" fmla="*/ 0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4" h="468">
                  <a:moveTo>
                    <a:pt x="274" y="0"/>
                  </a:moveTo>
                  <a:lnTo>
                    <a:pt x="274" y="310"/>
                  </a:lnTo>
                  <a:lnTo>
                    <a:pt x="274" y="310"/>
                  </a:lnTo>
                  <a:lnTo>
                    <a:pt x="0" y="468"/>
                  </a:lnTo>
                  <a:lnTo>
                    <a:pt x="0" y="159"/>
                  </a:lnTo>
                  <a:lnTo>
                    <a:pt x="274" y="0"/>
                  </a:lnTo>
                  <a:lnTo>
                    <a:pt x="274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8000000" scaled="0"/>
              <a:tileRect/>
            </a:gradFill>
            <a:ln>
              <a:noFill/>
            </a:ln>
            <a:effectLst>
              <a:innerShdw blurRad="254000">
                <a:schemeClr val="accent1">
                  <a:lumMod val="60000"/>
                  <a:lumOff val="40000"/>
                  <a:alpha val="6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9385636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B81B449-7B97-41DC-B23F-65EDCBD31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9E0E3-ECF6-4CFE-8698-AEFEBCECC3C0}" type="datetime2">
              <a:rPr lang="en-US" smtClean="0"/>
              <a:t>Tuesday, October 24, 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C6B46D5-337B-4906-8412-4EEA3884F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36F230-C9A7-407A-B923-873839C8D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9791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778B0BE9-88B0-4883-9BA9-CD594C400EC1}"/>
              </a:ext>
            </a:extLst>
          </p:cNvPr>
          <p:cNvGrpSpPr/>
          <p:nvPr/>
        </p:nvGrpSpPr>
        <p:grpSpPr>
          <a:xfrm>
            <a:off x="4949631" y="5111861"/>
            <a:ext cx="1262947" cy="1335600"/>
            <a:chOff x="2678417" y="2427951"/>
            <a:chExt cx="1262947" cy="1335600"/>
          </a:xfrm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C59DCBF3-7AFA-4CD1-A918-BC6DDE674E6C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2769891" y="2336477"/>
              <a:ext cx="1080000" cy="1262947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75000"/>
                    <a:lumOff val="25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254000" dist="101600" dir="2700000">
                <a:schemeClr val="accent1">
                  <a:lumMod val="60000"/>
                  <a:lumOff val="4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06964A02-96E1-4654-9187-DDDE7409F75B}"/>
                </a:ext>
              </a:extLst>
            </p:cNvPr>
            <p:cNvSpPr/>
            <p:nvPr/>
          </p:nvSpPr>
          <p:spPr>
            <a:xfrm rot="8100000">
              <a:off x="2784291" y="2683551"/>
              <a:ext cx="540000" cy="1080000"/>
            </a:xfrm>
            <a:prstGeom prst="ellipse">
              <a:avLst/>
            </a:prstGeom>
            <a:gradFill>
              <a:gsLst>
                <a:gs pos="100000">
                  <a:schemeClr val="bg2">
                    <a:lumMod val="90000"/>
                    <a:lumOff val="10000"/>
                  </a:schemeClr>
                </a:gs>
                <a:gs pos="50000">
                  <a:schemeClr val="bg2">
                    <a:lumMod val="95000"/>
                    <a:lumOff val="5000"/>
                  </a:schemeClr>
                </a:gs>
              </a:gsLst>
              <a:lin ang="5400000" scaled="0"/>
            </a:gra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F3FF76C-A012-4CDA-8AE7-E941395571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5"/>
            <a:ext cx="11090275" cy="984885"/>
          </a:xfrm>
        </p:spPr>
        <p:txBody>
          <a:bodyPr anchor="t">
            <a:normAutofit/>
          </a:bodyPr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1A4C80-DC38-4641-924F-90D6078CF5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5775" y="1750060"/>
            <a:ext cx="7345362" cy="4342765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2C42771-D3A7-4072-85DC-B7C5E530E8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50863" y="1750060"/>
            <a:ext cx="3565525" cy="434276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D47AB1-6EB5-4E2C-B4A7-42DC643E9F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462FC-960E-4740-921F-B36862979F21}" type="datetime2">
              <a:rPr lang="en-US" smtClean="0"/>
              <a:t>Tuesday, October 24, 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A9D15F-B6ED-46E1-9840-0B625880E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AEB023-7A5E-4087-B75E-A38A80EE5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4557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id="{F98F1FBA-F8BB-42CF-8B3E-D19AAFEE96C1}"/>
              </a:ext>
            </a:extLst>
          </p:cNvPr>
          <p:cNvGrpSpPr/>
          <p:nvPr/>
        </p:nvGrpSpPr>
        <p:grpSpPr>
          <a:xfrm>
            <a:off x="334964" y="5115518"/>
            <a:ext cx="734257" cy="760506"/>
            <a:chOff x="5243759" y="1363788"/>
            <a:chExt cx="734257" cy="760506"/>
          </a:xfrm>
        </p:grpSpPr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60EE09DD-C3DB-4266-BCC3-A765CFFBF379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356930" y="1363788"/>
              <a:ext cx="621086" cy="364601"/>
            </a:xfrm>
            <a:custGeom>
              <a:avLst/>
              <a:gdLst>
                <a:gd name="T0" fmla="*/ 266 w 540"/>
                <a:gd name="T1" fmla="*/ 0 h 317"/>
                <a:gd name="T2" fmla="*/ 0 w 540"/>
                <a:gd name="T3" fmla="*/ 158 h 317"/>
                <a:gd name="T4" fmla="*/ 266 w 540"/>
                <a:gd name="T5" fmla="*/ 317 h 317"/>
                <a:gd name="T6" fmla="*/ 540 w 540"/>
                <a:gd name="T7" fmla="*/ 158 h 317"/>
                <a:gd name="T8" fmla="*/ 266 w 540"/>
                <a:gd name="T9" fmla="*/ 0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0" h="317">
                  <a:moveTo>
                    <a:pt x="266" y="0"/>
                  </a:moveTo>
                  <a:lnTo>
                    <a:pt x="0" y="158"/>
                  </a:lnTo>
                  <a:lnTo>
                    <a:pt x="266" y="317"/>
                  </a:lnTo>
                  <a:lnTo>
                    <a:pt x="540" y="158"/>
                  </a:lnTo>
                  <a:lnTo>
                    <a:pt x="266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 6">
              <a:extLst>
                <a:ext uri="{FF2B5EF4-FFF2-40B4-BE49-F238E27FC236}">
                  <a16:creationId xmlns:a16="http://schemas.microsoft.com/office/drawing/2014/main" id="{5F301FE0-96DC-4EFB-BBEE-AED762C337C9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243759" y="1430747"/>
              <a:ext cx="305942" cy="538275"/>
            </a:xfrm>
            <a:custGeom>
              <a:avLst/>
              <a:gdLst>
                <a:gd name="T0" fmla="*/ 266 w 266"/>
                <a:gd name="T1" fmla="*/ 468 h 468"/>
                <a:gd name="T2" fmla="*/ 0 w 266"/>
                <a:gd name="T3" fmla="*/ 310 h 468"/>
                <a:gd name="T4" fmla="*/ 0 w 266"/>
                <a:gd name="T5" fmla="*/ 310 h 468"/>
                <a:gd name="T6" fmla="*/ 0 w 266"/>
                <a:gd name="T7" fmla="*/ 0 h 468"/>
                <a:gd name="T8" fmla="*/ 0 w 266"/>
                <a:gd name="T9" fmla="*/ 0 h 468"/>
                <a:gd name="T10" fmla="*/ 266 w 266"/>
                <a:gd name="T11" fmla="*/ 159 h 468"/>
                <a:gd name="T12" fmla="*/ 266 w 266"/>
                <a:gd name="T13" fmla="*/ 468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6" h="468">
                  <a:moveTo>
                    <a:pt x="266" y="468"/>
                  </a:moveTo>
                  <a:lnTo>
                    <a:pt x="0" y="310"/>
                  </a:lnTo>
                  <a:lnTo>
                    <a:pt x="0" y="31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66" y="159"/>
                  </a:lnTo>
                  <a:lnTo>
                    <a:pt x="266" y="468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980000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8">
              <a:extLst>
                <a:ext uri="{FF2B5EF4-FFF2-40B4-BE49-F238E27FC236}">
                  <a16:creationId xmlns:a16="http://schemas.microsoft.com/office/drawing/2014/main" id="{3BEAD276-8850-4C0C-9777-8537000D522A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508097" y="1586019"/>
              <a:ext cx="315144" cy="538275"/>
            </a:xfrm>
            <a:custGeom>
              <a:avLst/>
              <a:gdLst>
                <a:gd name="T0" fmla="*/ 274 w 274"/>
                <a:gd name="T1" fmla="*/ 0 h 468"/>
                <a:gd name="T2" fmla="*/ 274 w 274"/>
                <a:gd name="T3" fmla="*/ 310 h 468"/>
                <a:gd name="T4" fmla="*/ 274 w 274"/>
                <a:gd name="T5" fmla="*/ 310 h 468"/>
                <a:gd name="T6" fmla="*/ 0 w 274"/>
                <a:gd name="T7" fmla="*/ 468 h 468"/>
                <a:gd name="T8" fmla="*/ 0 w 274"/>
                <a:gd name="T9" fmla="*/ 159 h 468"/>
                <a:gd name="T10" fmla="*/ 274 w 274"/>
                <a:gd name="T11" fmla="*/ 0 h 468"/>
                <a:gd name="T12" fmla="*/ 274 w 274"/>
                <a:gd name="T13" fmla="*/ 0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4" h="468">
                  <a:moveTo>
                    <a:pt x="274" y="0"/>
                  </a:moveTo>
                  <a:lnTo>
                    <a:pt x="274" y="310"/>
                  </a:lnTo>
                  <a:lnTo>
                    <a:pt x="274" y="310"/>
                  </a:lnTo>
                  <a:lnTo>
                    <a:pt x="0" y="468"/>
                  </a:lnTo>
                  <a:lnTo>
                    <a:pt x="0" y="159"/>
                  </a:lnTo>
                  <a:lnTo>
                    <a:pt x="274" y="0"/>
                  </a:lnTo>
                  <a:lnTo>
                    <a:pt x="274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8000000" scaled="0"/>
              <a:tileRect/>
            </a:gradFill>
            <a:ln>
              <a:noFill/>
            </a:ln>
            <a:effectLst>
              <a:innerShdw blurRad="254000">
                <a:schemeClr val="accent1">
                  <a:lumMod val="60000"/>
                  <a:lumOff val="40000"/>
                  <a:alpha val="6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E5EE0A0-B07E-479B-9684-4BD09FA437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75409"/>
            <a:ext cx="4500562" cy="984885"/>
          </a:xfrm>
        </p:spPr>
        <p:txBody>
          <a:bodyPr vert="horz" wrap="square" lIns="0" tIns="0" rIns="0" bIns="0" rtlCol="0" anchor="t" anchorCtr="0">
            <a:normAutofit/>
          </a:bodyPr>
          <a:lstStyle>
            <a:lvl1pPr>
              <a:defRPr lang="en-US" sz="3200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11893A9-3462-4F51-83AE-5D2F124B98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267324" y="575409"/>
            <a:ext cx="6373813" cy="5733316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A9240C-79C0-4A88-A476-725DE1B9C2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50863" y="1776195"/>
            <a:ext cx="4500562" cy="4532530"/>
          </a:xfrm>
        </p:spPr>
        <p:txBody>
          <a:bodyPr anchor="t" anchorCtr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7D2D6F-49E8-4217-A908-2D9E43583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BC9E2-CB44-4C05-9BB5-496C18A241E0}" type="datetime2">
              <a:rPr lang="en-US" smtClean="0"/>
              <a:t>Tuesday, October 24, 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1C4440-6B8D-4A24-A807-8B1302A3D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CFE189-E20B-4108-B290-244424336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870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8028302-E866-455D-8898-536230275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50800"/>
            <a:ext cx="11090275" cy="1333057"/>
          </a:xfrm>
          <a:prstGeom prst="rect">
            <a:avLst/>
          </a:prstGeom>
        </p:spPr>
        <p:txBody>
          <a:bodyPr vert="horz" wrap="square" lIns="0" tIns="0" rIns="0" bIns="0" rtlCol="0" anchor="t" anchorCtr="0">
            <a:normAutofit/>
          </a:bodyPr>
          <a:lstStyle/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94E72B-F0CF-4BC4-B509-A1C4508BE4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3" y="2113862"/>
            <a:ext cx="11091600" cy="3978963"/>
          </a:xfrm>
          <a:prstGeom prst="rect">
            <a:avLst/>
          </a:prstGeom>
        </p:spPr>
        <p:txBody>
          <a:bodyPr vert="horz" wrap="square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ACE49D-C22F-4540-AC09-E421D2A2ED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50863" y="6507212"/>
            <a:ext cx="2628900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90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246CB39B-5F4C-4A7E-9BE3-AAFD45576D16}" type="datetime2">
              <a:rPr lang="en-US" smtClean="0"/>
              <a:t>Tuesday, October 24, 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D5C3BE-317E-49E8-82B5-C8A7EC9C8A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9150" y="6507212"/>
            <a:ext cx="6379210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90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574E12-6C16-431F-B2CE-E4B15916BA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48863" y="6507212"/>
            <a:ext cx="1692274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sz="90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DBA1B0FB-D917-4C8C-928F-313BD683BF3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66954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2" r:id="rId6"/>
    <p:sldLayoutId id="2147483688" r:id="rId7"/>
    <p:sldLayoutId id="2147483689" r:id="rId8"/>
    <p:sldLayoutId id="2147483690" r:id="rId9"/>
    <p:sldLayoutId id="2147483691" r:id="rId10"/>
    <p:sldLayoutId id="2147483693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lang="en-US" sz="4800" kern="1200" dirty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spcAft>
          <a:spcPts val="800"/>
        </a:spcAft>
        <a:buFont typeface="Arial" panose="020B0604020202020204" pitchFamily="34" charset="0"/>
        <a:buChar char="•"/>
        <a:defRPr sz="20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4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4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4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4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65EE0CA1-D3EE-4024-8924-687FF7C9BE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C75C592E-FC3B-4879-8E41-4536246D77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>
            <a:off x="9388162" y="6033252"/>
            <a:ext cx="1519749" cy="926985"/>
          </a:xfrm>
          <a:custGeom>
            <a:avLst/>
            <a:gdLst>
              <a:gd name="connsiteX0" fmla="*/ 1248242 w 1519749"/>
              <a:gd name="connsiteY0" fmla="*/ 271508 h 926985"/>
              <a:gd name="connsiteX1" fmla="*/ 1519749 w 1519749"/>
              <a:gd name="connsiteY1" fmla="*/ 926985 h 926985"/>
              <a:gd name="connsiteX2" fmla="*/ 1056256 w 1519749"/>
              <a:gd name="connsiteY2" fmla="*/ 926985 h 926985"/>
              <a:gd name="connsiteX3" fmla="*/ 592765 w 1519749"/>
              <a:gd name="connsiteY3" fmla="*/ 463493 h 926985"/>
              <a:gd name="connsiteX4" fmla="*/ 333622 w 1519749"/>
              <a:gd name="connsiteY4" fmla="*/ 542650 h 926985"/>
              <a:gd name="connsiteX5" fmla="*/ 330617 w 1519749"/>
              <a:gd name="connsiteY5" fmla="*/ 545129 h 926985"/>
              <a:gd name="connsiteX6" fmla="*/ 0 w 1519749"/>
              <a:gd name="connsiteY6" fmla="*/ 214511 h 926985"/>
              <a:gd name="connsiteX7" fmla="*/ 3116 w 1519749"/>
              <a:gd name="connsiteY7" fmla="*/ 211679 h 926985"/>
              <a:gd name="connsiteX8" fmla="*/ 592765 w 1519749"/>
              <a:gd name="connsiteY8" fmla="*/ 0 h 926985"/>
              <a:gd name="connsiteX9" fmla="*/ 1248242 w 1519749"/>
              <a:gd name="connsiteY9" fmla="*/ 271508 h 9269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19749" h="926985">
                <a:moveTo>
                  <a:pt x="1248242" y="271508"/>
                </a:moveTo>
                <a:cubicBezTo>
                  <a:pt x="1415993" y="439259"/>
                  <a:pt x="1519749" y="671005"/>
                  <a:pt x="1519749" y="926985"/>
                </a:cubicBezTo>
                <a:lnTo>
                  <a:pt x="1056256" y="926985"/>
                </a:lnTo>
                <a:cubicBezTo>
                  <a:pt x="1056256" y="671005"/>
                  <a:pt x="848744" y="463493"/>
                  <a:pt x="592765" y="463493"/>
                </a:cubicBezTo>
                <a:cubicBezTo>
                  <a:pt x="496772" y="463493"/>
                  <a:pt x="407596" y="492674"/>
                  <a:pt x="333622" y="542650"/>
                </a:cubicBezTo>
                <a:lnTo>
                  <a:pt x="330617" y="545129"/>
                </a:lnTo>
                <a:lnTo>
                  <a:pt x="0" y="214511"/>
                </a:lnTo>
                <a:lnTo>
                  <a:pt x="3116" y="211679"/>
                </a:lnTo>
                <a:cubicBezTo>
                  <a:pt x="163354" y="79438"/>
                  <a:pt x="368783" y="0"/>
                  <a:pt x="592765" y="0"/>
                </a:cubicBezTo>
                <a:cubicBezTo>
                  <a:pt x="848744" y="0"/>
                  <a:pt x="1080490" y="103757"/>
                  <a:pt x="1248242" y="271508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  <a:effectLst>
            <a:innerShdw blurRad="254000" dist="50800" dir="5400000">
              <a:schemeClr val="accent1">
                <a:lumMod val="40000"/>
                <a:lumOff val="60000"/>
                <a:alpha val="4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40460074-BBCE-442A-9CF4-62BD809293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>
            <a:off x="9479855" y="6025557"/>
            <a:ext cx="1490380" cy="1042921"/>
          </a:xfrm>
          <a:custGeom>
            <a:avLst/>
            <a:gdLst>
              <a:gd name="connsiteX0" fmla="*/ 1218873 w 1490380"/>
              <a:gd name="connsiteY0" fmla="*/ 305465 h 1042921"/>
              <a:gd name="connsiteX1" fmla="*/ 1490380 w 1490380"/>
              <a:gd name="connsiteY1" fmla="*/ 1042921 h 1042921"/>
              <a:gd name="connsiteX2" fmla="*/ 1026887 w 1490380"/>
              <a:gd name="connsiteY2" fmla="*/ 1042921 h 1042921"/>
              <a:gd name="connsiteX3" fmla="*/ 563396 w 1490380"/>
              <a:gd name="connsiteY3" fmla="*/ 521461 h 1042921"/>
              <a:gd name="connsiteX4" fmla="*/ 382984 w 1490380"/>
              <a:gd name="connsiteY4" fmla="*/ 562440 h 1042921"/>
              <a:gd name="connsiteX5" fmla="*/ 360254 w 1490380"/>
              <a:gd name="connsiteY5" fmla="*/ 576320 h 1042921"/>
              <a:gd name="connsiteX6" fmla="*/ 0 w 1490380"/>
              <a:gd name="connsiteY6" fmla="*/ 216066 h 1042921"/>
              <a:gd name="connsiteX7" fmla="*/ 45110 w 1490380"/>
              <a:gd name="connsiteY7" fmla="*/ 178115 h 1042921"/>
              <a:gd name="connsiteX8" fmla="*/ 563396 w 1490380"/>
              <a:gd name="connsiteY8" fmla="*/ 0 h 1042921"/>
              <a:gd name="connsiteX9" fmla="*/ 1218873 w 1490380"/>
              <a:gd name="connsiteY9" fmla="*/ 305465 h 10429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490380" h="1042921">
                <a:moveTo>
                  <a:pt x="1218873" y="305465"/>
                </a:moveTo>
                <a:cubicBezTo>
                  <a:pt x="1386624" y="494196"/>
                  <a:pt x="1490380" y="754927"/>
                  <a:pt x="1490380" y="1042921"/>
                </a:cubicBezTo>
                <a:lnTo>
                  <a:pt x="1026887" y="1042921"/>
                </a:lnTo>
                <a:cubicBezTo>
                  <a:pt x="1026887" y="754926"/>
                  <a:pt x="819375" y="521461"/>
                  <a:pt x="563396" y="521461"/>
                </a:cubicBezTo>
                <a:cubicBezTo>
                  <a:pt x="499401" y="521461"/>
                  <a:pt x="438435" y="536052"/>
                  <a:pt x="382984" y="562440"/>
                </a:cubicBezTo>
                <a:lnTo>
                  <a:pt x="360254" y="576320"/>
                </a:lnTo>
                <a:lnTo>
                  <a:pt x="0" y="216066"/>
                </a:lnTo>
                <a:lnTo>
                  <a:pt x="45110" y="178115"/>
                </a:lnTo>
                <a:cubicBezTo>
                  <a:pt x="193058" y="65662"/>
                  <a:pt x="371411" y="-1"/>
                  <a:pt x="563396" y="0"/>
                </a:cubicBezTo>
                <a:cubicBezTo>
                  <a:pt x="819375" y="0"/>
                  <a:pt x="1051121" y="116733"/>
                  <a:pt x="1218873" y="305465"/>
                </a:cubicBezTo>
                <a:close/>
              </a:path>
            </a:pathLst>
          </a:custGeom>
          <a:solidFill>
            <a:schemeClr val="bg2">
              <a:lumMod val="50000"/>
              <a:lumOff val="50000"/>
              <a:alpha val="40000"/>
            </a:schemeClr>
          </a:solidFill>
          <a:ln>
            <a:noFill/>
          </a:ln>
          <a:effectLst>
            <a:softEdge rad="190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AEC9C451-AFB3-4322-B6CC-66A7571A53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0796045" y="6220309"/>
            <a:ext cx="107098" cy="466589"/>
          </a:xfrm>
          <a:prstGeom prst="ellipse">
            <a:avLst/>
          </a:prstGeom>
          <a:solidFill>
            <a:schemeClr val="bg2"/>
          </a:solidFill>
          <a:ln>
            <a:noFill/>
          </a:ln>
          <a:effectLst>
            <a:innerShdw blurRad="63500" dist="2540000">
              <a:schemeClr val="accent1">
                <a:lumMod val="40000"/>
                <a:lumOff val="60000"/>
                <a:alpha val="2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pic>
        <p:nvPicPr>
          <p:cNvPr id="7" name="Picture 1" descr="Lápices de colores dentro de un portalápices que está encima de una mesa de madera">
            <a:extLst>
              <a:ext uri="{FF2B5EF4-FFF2-40B4-BE49-F238E27FC236}">
                <a16:creationId xmlns:a16="http://schemas.microsoft.com/office/drawing/2014/main" id="{A04C2F71-5A12-2ACA-5887-13EE9C5B1AE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2345" r="-2" b="-2"/>
          <a:stretch/>
        </p:blipFill>
        <p:spPr>
          <a:xfrm>
            <a:off x="20" y="10"/>
            <a:ext cx="12191980" cy="6310302"/>
          </a:xfrm>
          <a:custGeom>
            <a:avLst/>
            <a:gdLst/>
            <a:ahLst/>
            <a:cxnLst/>
            <a:rect l="l" t="t" r="r" b="b"/>
            <a:pathLst>
              <a:path w="12192000" h="6310312">
                <a:moveTo>
                  <a:pt x="0" y="0"/>
                </a:moveTo>
                <a:lnTo>
                  <a:pt x="12192000" y="0"/>
                </a:lnTo>
                <a:lnTo>
                  <a:pt x="12192000" y="6310312"/>
                </a:lnTo>
                <a:lnTo>
                  <a:pt x="0" y="6310312"/>
                </a:lnTo>
                <a:close/>
              </a:path>
            </a:pathLst>
          </a:custGeom>
        </p:spPr>
      </p:pic>
      <p:sp>
        <p:nvSpPr>
          <p:cNvPr id="18" name="Oval 17">
            <a:extLst>
              <a:ext uri="{FF2B5EF4-FFF2-40B4-BE49-F238E27FC236}">
                <a16:creationId xmlns:a16="http://schemas.microsoft.com/office/drawing/2014/main" id="{F2DE133B-360C-4971-86DE-7E3DB647E7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62943" y="6130312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20C84612-A562-4E26-3EE3-9CC8F8B7A46B}"/>
              </a:ext>
            </a:extLst>
          </p:cNvPr>
          <p:cNvSpPr txBox="1"/>
          <p:nvPr/>
        </p:nvSpPr>
        <p:spPr>
          <a:xfrm>
            <a:off x="2562532" y="2267564"/>
            <a:ext cx="27432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s-ES" dirty="0">
              <a:ea typeface="Calibri"/>
              <a:cs typeface="Calibri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9AA1D025-A230-5A81-1709-7F5942992946}"/>
              </a:ext>
            </a:extLst>
          </p:cNvPr>
          <p:cNvSpPr txBox="1"/>
          <p:nvPr/>
        </p:nvSpPr>
        <p:spPr>
          <a:xfrm>
            <a:off x="3128717" y="287327"/>
            <a:ext cx="12309388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dirty="0">
                <a:ea typeface="Source Sans Pro"/>
              </a:rPr>
              <a:t>INSTRUCCIONES PARA REALIZAR TU ESPACIO DE ACTIVIDADES...</a:t>
            </a:r>
            <a:endParaRPr lang="es-ES" dirty="0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5503F8A3-D0BE-B352-0D19-9F4599111591}"/>
              </a:ext>
            </a:extLst>
          </p:cNvPr>
          <p:cNvSpPr txBox="1"/>
          <p:nvPr/>
        </p:nvSpPr>
        <p:spPr>
          <a:xfrm>
            <a:off x="7318887" y="1493274"/>
            <a:ext cx="2743200" cy="3657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s-ES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C09AA8B7-5FE5-6E63-D1C6-50F34715DE56}"/>
              </a:ext>
            </a:extLst>
          </p:cNvPr>
          <p:cNvSpPr txBox="1"/>
          <p:nvPr/>
        </p:nvSpPr>
        <p:spPr>
          <a:xfrm>
            <a:off x="4424516" y="1382661"/>
            <a:ext cx="2743200" cy="3657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s-ES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1933C06B-BD3E-F42E-11E4-0023DB91052E}"/>
              </a:ext>
            </a:extLst>
          </p:cNvPr>
          <p:cNvSpPr txBox="1"/>
          <p:nvPr/>
        </p:nvSpPr>
        <p:spPr>
          <a:xfrm>
            <a:off x="1729945" y="1776283"/>
            <a:ext cx="2743199" cy="32316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sz="1200" dirty="0">
                <a:latin typeface="Calibri"/>
                <a:ea typeface="Source Sans Pro"/>
                <a:cs typeface="Calibri"/>
              </a:rPr>
              <a:t>1º.- Debes entender correctamente lo que se te pide en cada actividad.</a:t>
            </a:r>
          </a:p>
          <a:p>
            <a:endParaRPr lang="es-ES" sz="1200" dirty="0">
              <a:latin typeface="Calibri"/>
              <a:ea typeface="Source Sans Pro"/>
              <a:cs typeface="Calibri"/>
            </a:endParaRPr>
          </a:p>
          <a:p>
            <a:r>
              <a:rPr lang="es-ES" sz="1200" dirty="0">
                <a:latin typeface="Calibri"/>
                <a:ea typeface="Source Sans Pro"/>
                <a:cs typeface="Calibri"/>
              </a:rPr>
              <a:t>2º.- Hasta la actividad número 3 es obligatorio. Si al llegar a esta actividad, has encontrado alguna dificultad, pasa directamente al REPOSTAJE, después podrás continuar a la meta o podrás regresar para comprender mejor las actividades en las que has tenido problemas.</a:t>
            </a:r>
          </a:p>
          <a:p>
            <a:endParaRPr lang="es-ES" sz="1200" dirty="0">
              <a:latin typeface="Calibri"/>
              <a:ea typeface="Source Sans Pro"/>
              <a:cs typeface="Calibri"/>
            </a:endParaRPr>
          </a:p>
          <a:p>
            <a:r>
              <a:rPr lang="es-ES" sz="1200" dirty="0">
                <a:latin typeface="Calibri"/>
                <a:ea typeface="Source Sans Pro"/>
                <a:cs typeface="Calibri"/>
              </a:rPr>
              <a:t>3º.- Recuerda disfrutar en el proceso. No se trata de llegar lo antes posible, se trata de hacerlo bien, no de llegar antes que nadie</a:t>
            </a:r>
          </a:p>
          <a:p>
            <a:endParaRPr lang="es-ES" sz="1200" dirty="0">
              <a:latin typeface="Calibri"/>
              <a:ea typeface="Source Sans Pro"/>
              <a:cs typeface="Calibri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1F8ADD56-6C98-6B69-1BD3-E80F35BCB970}"/>
              </a:ext>
            </a:extLst>
          </p:cNvPr>
          <p:cNvSpPr txBox="1"/>
          <p:nvPr/>
        </p:nvSpPr>
        <p:spPr>
          <a:xfrm>
            <a:off x="10873945" y="401594"/>
            <a:ext cx="2743199" cy="3657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dirty="0">
                <a:ea typeface="Source Sans Pro"/>
              </a:rPr>
              <a:t>3º EBO</a:t>
            </a:r>
            <a:endParaRPr lang="es-ES" dirty="0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70C813A1-A54D-221C-1D99-A3C768BD90D8}"/>
              </a:ext>
            </a:extLst>
          </p:cNvPr>
          <p:cNvSpPr txBox="1"/>
          <p:nvPr/>
        </p:nvSpPr>
        <p:spPr>
          <a:xfrm>
            <a:off x="159608" y="5792230"/>
            <a:ext cx="3494901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dirty="0">
                <a:ea typeface="Source Sans Pro"/>
              </a:rPr>
              <a:t>JUANA MORENO</a:t>
            </a:r>
          </a:p>
        </p:txBody>
      </p:sp>
    </p:spTree>
    <p:extLst>
      <p:ext uri="{BB962C8B-B14F-4D97-AF65-F5344CB8AC3E}">
        <p14:creationId xmlns:p14="http://schemas.microsoft.com/office/powerpoint/2010/main" val="3453391342"/>
      </p:ext>
    </p:extLst>
  </p:cSld>
  <p:clrMapOvr>
    <a:masterClrMapping/>
  </p:clrMapOvr>
</p:sld>
</file>

<file path=ppt/theme/theme1.xml><?xml version="1.0" encoding="utf-8"?>
<a:theme xmlns:a="http://schemas.openxmlformats.org/drawingml/2006/main" name="3DFloatVTI">
  <a:themeElements>
    <a:clrScheme name="AnalogousFromRegularSeed_2SEEDS">
      <a:dk1>
        <a:srgbClr val="000000"/>
      </a:dk1>
      <a:lt1>
        <a:srgbClr val="FFFFFF"/>
      </a:lt1>
      <a:dk2>
        <a:srgbClr val="1B2F2F"/>
      </a:dk2>
      <a:lt2>
        <a:srgbClr val="F3F1F0"/>
      </a:lt2>
      <a:accent1>
        <a:srgbClr val="3B9EB1"/>
      </a:accent1>
      <a:accent2>
        <a:srgbClr val="46B196"/>
      </a:accent2>
      <a:accent3>
        <a:srgbClr val="4D7FC3"/>
      </a:accent3>
      <a:accent4>
        <a:srgbClr val="B13B3E"/>
      </a:accent4>
      <a:accent5>
        <a:srgbClr val="C37B4D"/>
      </a:accent5>
      <a:accent6>
        <a:srgbClr val="B19B3B"/>
      </a:accent6>
      <a:hlink>
        <a:srgbClr val="BF5641"/>
      </a:hlink>
      <a:folHlink>
        <a:srgbClr val="7F7F7F"/>
      </a:folHlink>
    </a:clrScheme>
    <a:fontScheme name="Float">
      <a:majorFont>
        <a:latin typeface="Sitka Heading"/>
        <a:ea typeface=""/>
        <a:cs typeface=""/>
      </a:majorFont>
      <a:minorFont>
        <a:latin typeface="Source Sans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3DFloatVTI" id="{F59BA300-ED19-4B39-9AE3-7882B1DE8B78}" vid="{0FEC63E3-719F-4F50-9F1E-5B8BAF39109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3DFloatVTI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/>
  <cp:lastModifiedBy/>
  <cp:revision>119</cp:revision>
  <dcterms:created xsi:type="dcterms:W3CDTF">2023-10-24T17:10:34Z</dcterms:created>
  <dcterms:modified xsi:type="dcterms:W3CDTF">2023-10-24T18:05:42Z</dcterms:modified>
</cp:coreProperties>
</file>