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4136B3-344A-4B40-99AA-EB4FB6858675}" v="693" dt="2023-10-24T18:02:02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Tuesday, October 24,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946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Tuesday, October 24,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2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Tuesday, October 24,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Tuesday, October 24,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0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Tuesday, October 24,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Tuesday, October 24,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Tuesday, October 24,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6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Tuesday, October 24,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3856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Tuesday, October 24,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7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Tuesday, October 24,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5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Tuesday, October 24,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7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Tuesday, October 24,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69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EE0CA1-D3EE-4024-8924-687FF7C9B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75C592E-FC3B-4879-8E41-4536246D77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9388162" y="6033252"/>
            <a:ext cx="1519749" cy="926985"/>
          </a:xfrm>
          <a:custGeom>
            <a:avLst/>
            <a:gdLst>
              <a:gd name="connsiteX0" fmla="*/ 1248242 w 1519749"/>
              <a:gd name="connsiteY0" fmla="*/ 271508 h 926985"/>
              <a:gd name="connsiteX1" fmla="*/ 1519749 w 1519749"/>
              <a:gd name="connsiteY1" fmla="*/ 926985 h 926985"/>
              <a:gd name="connsiteX2" fmla="*/ 1056256 w 1519749"/>
              <a:gd name="connsiteY2" fmla="*/ 926985 h 926985"/>
              <a:gd name="connsiteX3" fmla="*/ 592765 w 1519749"/>
              <a:gd name="connsiteY3" fmla="*/ 463493 h 926985"/>
              <a:gd name="connsiteX4" fmla="*/ 333622 w 1519749"/>
              <a:gd name="connsiteY4" fmla="*/ 542650 h 926985"/>
              <a:gd name="connsiteX5" fmla="*/ 330617 w 1519749"/>
              <a:gd name="connsiteY5" fmla="*/ 545129 h 926985"/>
              <a:gd name="connsiteX6" fmla="*/ 0 w 1519749"/>
              <a:gd name="connsiteY6" fmla="*/ 214511 h 926985"/>
              <a:gd name="connsiteX7" fmla="*/ 3116 w 1519749"/>
              <a:gd name="connsiteY7" fmla="*/ 211679 h 926985"/>
              <a:gd name="connsiteX8" fmla="*/ 592765 w 1519749"/>
              <a:gd name="connsiteY8" fmla="*/ 0 h 926985"/>
              <a:gd name="connsiteX9" fmla="*/ 1248242 w 1519749"/>
              <a:gd name="connsiteY9" fmla="*/ 271508 h 92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9749" h="926985">
                <a:moveTo>
                  <a:pt x="1248242" y="271508"/>
                </a:moveTo>
                <a:cubicBezTo>
                  <a:pt x="1415993" y="439259"/>
                  <a:pt x="1519749" y="671005"/>
                  <a:pt x="1519749" y="926985"/>
                </a:cubicBezTo>
                <a:lnTo>
                  <a:pt x="1056256" y="926985"/>
                </a:lnTo>
                <a:cubicBezTo>
                  <a:pt x="1056256" y="671005"/>
                  <a:pt x="848744" y="463493"/>
                  <a:pt x="592765" y="463493"/>
                </a:cubicBezTo>
                <a:cubicBezTo>
                  <a:pt x="496772" y="463493"/>
                  <a:pt x="407596" y="492674"/>
                  <a:pt x="333622" y="542650"/>
                </a:cubicBezTo>
                <a:lnTo>
                  <a:pt x="330617" y="545129"/>
                </a:lnTo>
                <a:lnTo>
                  <a:pt x="0" y="214511"/>
                </a:lnTo>
                <a:lnTo>
                  <a:pt x="3116" y="211679"/>
                </a:lnTo>
                <a:cubicBezTo>
                  <a:pt x="163354" y="79438"/>
                  <a:pt x="368783" y="0"/>
                  <a:pt x="592765" y="0"/>
                </a:cubicBezTo>
                <a:cubicBezTo>
                  <a:pt x="848744" y="0"/>
                  <a:pt x="1080490" y="103757"/>
                  <a:pt x="1248242" y="27150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254000" dist="50800" dir="5400000">
              <a:schemeClr val="accent1">
                <a:lumMod val="40000"/>
                <a:lumOff val="6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0460074-BBCE-442A-9CF4-62BD80929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9479855" y="6025557"/>
            <a:ext cx="1490380" cy="1042921"/>
          </a:xfrm>
          <a:custGeom>
            <a:avLst/>
            <a:gdLst>
              <a:gd name="connsiteX0" fmla="*/ 1218873 w 1490380"/>
              <a:gd name="connsiteY0" fmla="*/ 305465 h 1042921"/>
              <a:gd name="connsiteX1" fmla="*/ 1490380 w 1490380"/>
              <a:gd name="connsiteY1" fmla="*/ 1042921 h 1042921"/>
              <a:gd name="connsiteX2" fmla="*/ 1026887 w 1490380"/>
              <a:gd name="connsiteY2" fmla="*/ 1042921 h 1042921"/>
              <a:gd name="connsiteX3" fmla="*/ 563396 w 1490380"/>
              <a:gd name="connsiteY3" fmla="*/ 521461 h 1042921"/>
              <a:gd name="connsiteX4" fmla="*/ 382984 w 1490380"/>
              <a:gd name="connsiteY4" fmla="*/ 562440 h 1042921"/>
              <a:gd name="connsiteX5" fmla="*/ 360254 w 1490380"/>
              <a:gd name="connsiteY5" fmla="*/ 576320 h 1042921"/>
              <a:gd name="connsiteX6" fmla="*/ 0 w 1490380"/>
              <a:gd name="connsiteY6" fmla="*/ 216066 h 1042921"/>
              <a:gd name="connsiteX7" fmla="*/ 45110 w 1490380"/>
              <a:gd name="connsiteY7" fmla="*/ 178115 h 1042921"/>
              <a:gd name="connsiteX8" fmla="*/ 563396 w 1490380"/>
              <a:gd name="connsiteY8" fmla="*/ 0 h 1042921"/>
              <a:gd name="connsiteX9" fmla="*/ 1218873 w 1490380"/>
              <a:gd name="connsiteY9" fmla="*/ 305465 h 104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0380" h="1042921">
                <a:moveTo>
                  <a:pt x="1218873" y="305465"/>
                </a:moveTo>
                <a:cubicBezTo>
                  <a:pt x="1386624" y="494196"/>
                  <a:pt x="1490380" y="754927"/>
                  <a:pt x="1490380" y="1042921"/>
                </a:cubicBezTo>
                <a:lnTo>
                  <a:pt x="1026887" y="1042921"/>
                </a:lnTo>
                <a:cubicBezTo>
                  <a:pt x="1026887" y="754926"/>
                  <a:pt x="819375" y="521461"/>
                  <a:pt x="563396" y="521461"/>
                </a:cubicBezTo>
                <a:cubicBezTo>
                  <a:pt x="499401" y="521461"/>
                  <a:pt x="438435" y="536052"/>
                  <a:pt x="382984" y="562440"/>
                </a:cubicBezTo>
                <a:lnTo>
                  <a:pt x="360254" y="576320"/>
                </a:lnTo>
                <a:lnTo>
                  <a:pt x="0" y="216066"/>
                </a:lnTo>
                <a:lnTo>
                  <a:pt x="45110" y="178115"/>
                </a:lnTo>
                <a:cubicBezTo>
                  <a:pt x="193058" y="65662"/>
                  <a:pt x="371411" y="-1"/>
                  <a:pt x="563396" y="0"/>
                </a:cubicBezTo>
                <a:cubicBezTo>
                  <a:pt x="819375" y="0"/>
                  <a:pt x="1051121" y="116733"/>
                  <a:pt x="1218873" y="305465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EC9C451-AFB3-4322-B6CC-66A7571A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96045" y="6220309"/>
            <a:ext cx="107098" cy="4665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innerShdw blurRad="63500" dist="2540000">
              <a:schemeClr val="accent1">
                <a:lumMod val="40000"/>
                <a:lumOff val="6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A04C2F71-5A12-2ACA-5887-13EE9C5B1A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345" r="-2" b="-2"/>
          <a:stretch/>
        </p:blipFill>
        <p:spPr>
          <a:xfrm>
            <a:off x="20" y="10"/>
            <a:ext cx="12191980" cy="6310302"/>
          </a:xfrm>
          <a:custGeom>
            <a:avLst/>
            <a:gdLst/>
            <a:ahLst/>
            <a:cxnLst/>
            <a:rect l="l" t="t" r="r" b="b"/>
            <a:pathLst>
              <a:path w="12192000" h="6310312">
                <a:moveTo>
                  <a:pt x="0" y="0"/>
                </a:moveTo>
                <a:lnTo>
                  <a:pt x="12192000" y="0"/>
                </a:lnTo>
                <a:lnTo>
                  <a:pt x="12192000" y="6310312"/>
                </a:lnTo>
                <a:lnTo>
                  <a:pt x="0" y="6310312"/>
                </a:lnTo>
                <a:close/>
              </a:path>
            </a:pathLst>
          </a:cu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F2DE133B-360C-4971-86DE-7E3DB647E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62943" y="613031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C84612-A562-4E26-3EE3-9CC8F8B7A46B}"/>
              </a:ext>
            </a:extLst>
          </p:cNvPr>
          <p:cNvSpPr txBox="1"/>
          <p:nvPr/>
        </p:nvSpPr>
        <p:spPr>
          <a:xfrm>
            <a:off x="2562532" y="226756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s-ES" dirty="0">
              <a:ea typeface="Calibri"/>
              <a:cs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AA1D025-A230-5A81-1709-7F5942992946}"/>
              </a:ext>
            </a:extLst>
          </p:cNvPr>
          <p:cNvSpPr txBox="1"/>
          <p:nvPr/>
        </p:nvSpPr>
        <p:spPr>
          <a:xfrm>
            <a:off x="3128717" y="287327"/>
            <a:ext cx="1230938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ea typeface="Source Sans Pro"/>
              </a:rPr>
              <a:t>INSTRUCCIONES PARA REALIZAR TU ESPACIO DE ACTIVIDADES...</a:t>
            </a:r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503F8A3-D0BE-B352-0D19-9F4599111591}"/>
              </a:ext>
            </a:extLst>
          </p:cNvPr>
          <p:cNvSpPr txBox="1"/>
          <p:nvPr/>
        </p:nvSpPr>
        <p:spPr>
          <a:xfrm>
            <a:off x="7318887" y="1493274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09AA8B7-5FE5-6E63-D1C6-50F34715DE56}"/>
              </a:ext>
            </a:extLst>
          </p:cNvPr>
          <p:cNvSpPr txBox="1"/>
          <p:nvPr/>
        </p:nvSpPr>
        <p:spPr>
          <a:xfrm>
            <a:off x="4424516" y="1382661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933C06B-BD3E-F42E-11E4-0023DB91052E}"/>
              </a:ext>
            </a:extLst>
          </p:cNvPr>
          <p:cNvSpPr txBox="1"/>
          <p:nvPr/>
        </p:nvSpPr>
        <p:spPr>
          <a:xfrm>
            <a:off x="1729945" y="1776283"/>
            <a:ext cx="2743199" cy="32316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200" dirty="0">
                <a:latin typeface="Calibri"/>
                <a:ea typeface="Source Sans Pro"/>
                <a:cs typeface="Calibri"/>
              </a:rPr>
              <a:t>1º.- Debes entender correctamente lo que se te pide en cada actividad.</a:t>
            </a:r>
          </a:p>
          <a:p>
            <a:endParaRPr lang="es-ES" sz="1200" dirty="0">
              <a:latin typeface="Calibri"/>
              <a:ea typeface="Source Sans Pro"/>
              <a:cs typeface="Calibri"/>
            </a:endParaRPr>
          </a:p>
          <a:p>
            <a:r>
              <a:rPr lang="es-ES" sz="1200" dirty="0">
                <a:latin typeface="Calibri"/>
                <a:ea typeface="Source Sans Pro"/>
                <a:cs typeface="Calibri"/>
              </a:rPr>
              <a:t>2º.- Hasta la actividad número 3 es obligatorio. Si al llegar a esta actividad, has encontrado alguna dificultad, pasa directamente al REPOSTAJE, después podrás continuar a la meta o podrás regresar para comprender mejor las actividades en las que has tenido problemas.</a:t>
            </a:r>
          </a:p>
          <a:p>
            <a:endParaRPr lang="es-ES" sz="1200" dirty="0">
              <a:latin typeface="Calibri"/>
              <a:ea typeface="Source Sans Pro"/>
              <a:cs typeface="Calibri"/>
            </a:endParaRPr>
          </a:p>
          <a:p>
            <a:r>
              <a:rPr lang="es-ES" sz="1200" dirty="0">
                <a:latin typeface="Calibri"/>
                <a:ea typeface="Source Sans Pro"/>
                <a:cs typeface="Calibri"/>
              </a:rPr>
              <a:t>3º.- Recuerda disfrutar en el proceso. No se trata de llegar lo antes posible, se trata de hacerlo bien, no de llegar antes que nadie</a:t>
            </a:r>
          </a:p>
          <a:p>
            <a:endParaRPr lang="es-ES" sz="1200" dirty="0">
              <a:latin typeface="Calibri"/>
              <a:ea typeface="Source Sans Pro"/>
              <a:cs typeface="Calibri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F8ADD56-6C98-6B69-1BD3-E80F35BCB970}"/>
              </a:ext>
            </a:extLst>
          </p:cNvPr>
          <p:cNvSpPr txBox="1"/>
          <p:nvPr/>
        </p:nvSpPr>
        <p:spPr>
          <a:xfrm>
            <a:off x="10873945" y="401594"/>
            <a:ext cx="2743199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ea typeface="Source Sans Pro"/>
              </a:rPr>
              <a:t>3º EBO</a:t>
            </a:r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0C813A1-A54D-221C-1D99-A3C768BD90D8}"/>
              </a:ext>
            </a:extLst>
          </p:cNvPr>
          <p:cNvSpPr txBox="1"/>
          <p:nvPr/>
        </p:nvSpPr>
        <p:spPr>
          <a:xfrm>
            <a:off x="159608" y="5792230"/>
            <a:ext cx="349490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ea typeface="Source Sans Pro"/>
              </a:rPr>
              <a:t>JUANA MORENO</a:t>
            </a:r>
          </a:p>
        </p:txBody>
      </p:sp>
    </p:spTree>
    <p:extLst>
      <p:ext uri="{BB962C8B-B14F-4D97-AF65-F5344CB8AC3E}">
        <p14:creationId xmlns:p14="http://schemas.microsoft.com/office/powerpoint/2010/main" val="3453391342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RegularSeed_2SEEDS">
      <a:dk1>
        <a:srgbClr val="000000"/>
      </a:dk1>
      <a:lt1>
        <a:srgbClr val="FFFFFF"/>
      </a:lt1>
      <a:dk2>
        <a:srgbClr val="1B2F2F"/>
      </a:dk2>
      <a:lt2>
        <a:srgbClr val="F3F1F0"/>
      </a:lt2>
      <a:accent1>
        <a:srgbClr val="3B9EB1"/>
      </a:accent1>
      <a:accent2>
        <a:srgbClr val="46B196"/>
      </a:accent2>
      <a:accent3>
        <a:srgbClr val="4D7FC3"/>
      </a:accent3>
      <a:accent4>
        <a:srgbClr val="B13B3E"/>
      </a:accent4>
      <a:accent5>
        <a:srgbClr val="C37B4D"/>
      </a:accent5>
      <a:accent6>
        <a:srgbClr val="B19B3B"/>
      </a:accent6>
      <a:hlink>
        <a:srgbClr val="BF5641"/>
      </a:hlink>
      <a:folHlink>
        <a:srgbClr val="7F7F7F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3DFloatVTI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119</cp:revision>
  <dcterms:created xsi:type="dcterms:W3CDTF">2023-10-24T17:10:34Z</dcterms:created>
  <dcterms:modified xsi:type="dcterms:W3CDTF">2023-10-24T18:05:42Z</dcterms:modified>
</cp:coreProperties>
</file>