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0" r:id="rId1"/>
  </p:sldMasterIdLst>
  <p:sldIdLst>
    <p:sldId id="256" r:id="rId2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3FA45F-5626-446C-A981-DE7191435370}" v="80" dt="2023-11-04T18:22:48.39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20" autoAdjust="0"/>
    <p:restoredTop sz="94660"/>
  </p:normalViewPr>
  <p:slideViewPr>
    <p:cSldViewPr snapToGrid="0">
      <p:cViewPr varScale="1">
        <p:scale>
          <a:sx n="73" d="100"/>
          <a:sy n="73" d="100"/>
        </p:scale>
        <p:origin x="72" y="3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09A1C012-8297-4361-ACE8-A2509FB18911}"/>
              </a:ext>
            </a:extLst>
          </p:cNvPr>
          <p:cNvSpPr/>
          <p:nvPr/>
        </p:nvSpPr>
        <p:spPr>
          <a:xfrm>
            <a:off x="0" y="4206240"/>
            <a:ext cx="12192000" cy="265176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EC2572-8518-46FF-8F60-FE2963DF4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0120" y="640080"/>
            <a:ext cx="10268712" cy="3227832"/>
          </a:xfrm>
        </p:spPr>
        <p:txBody>
          <a:bodyPr anchor="b">
            <a:normAutofit/>
          </a:bodyPr>
          <a:lstStyle>
            <a:lvl1pPr algn="ctr">
              <a:defRPr sz="8800" baseline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7A0C76A-7715-48A4-8CF5-14BBF61962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60120" y="4526280"/>
            <a:ext cx="10268712" cy="1508760"/>
          </a:xfrm>
        </p:spPr>
        <p:txBody>
          <a:bodyPr>
            <a:normAutofit/>
          </a:bodyPr>
          <a:lstStyle>
            <a:lvl1pPr marL="0" indent="0" algn="ctr">
              <a:buNone/>
              <a:defRPr sz="3600" baseline="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52D4EF84-F7DF-49C5-9285-301284ADB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81266E04-79AF-49EF-86BC-DB29D304B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90DF5B53-9A9A-46CE-A910-25ADA5875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6746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327B9-64C6-4AFE-8E67-F60CD17A80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92656D-F600-4D76-8A0F-BDBE78759B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A13412-4939-4879-B91F-BB5B029B6C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5237DB9-DE7D-4687-82D7-612600F0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819356-0444-4C23-82D3-E2FDE28D3D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501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8EB51B7C-D548-4AB7-90A4-C196105E6D56}"/>
              </a:ext>
            </a:extLst>
          </p:cNvPr>
          <p:cNvSpPr/>
          <p:nvPr/>
        </p:nvSpPr>
        <p:spPr>
          <a:xfrm>
            <a:off x="7108274" y="0"/>
            <a:ext cx="5083725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32DC521B-8B54-4843-9FF4-B2C30FA004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751740" y="643467"/>
            <a:ext cx="3477092" cy="5533495"/>
          </a:xfrm>
        </p:spPr>
        <p:txBody>
          <a:bodyPr vert="eaVert" tIns="9144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10E3F10-9E27-41E6-A965-4243E37BE3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60120" y="643467"/>
            <a:ext cx="5504687" cy="5533496"/>
          </a:xfrm>
        </p:spPr>
        <p:txBody>
          <a:bodyPr vert="eaVert" tIns="91440" bIns="9144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341D62D-51A0-4AD7-8027-BF548FB6AAF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17898" y="6356350"/>
            <a:ext cx="2522798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5857492-A701-44A1-B1D5-7B2C8CD065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ED2E8AE-F1AA-4D19-A434-102501D3B4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699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0910-921F-4143-AB01-0F0AFC2908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0182FC-5A0B-4C24-A6ED-990ED5BA90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B6172F4-3DB0-4AE3-8926-081B78034C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25F1358-C731-465B-BCB1-2CCBFD6EC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59536-57D3-4C8A-A207-568465A32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63694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81E0804-8E9E-4C6E-B18D-44FE715B239E}"/>
              </a:ext>
            </a:extLst>
          </p:cNvPr>
          <p:cNvSpPr/>
          <p:nvPr/>
        </p:nvSpPr>
        <p:spPr>
          <a:xfrm>
            <a:off x="0" y="0"/>
            <a:ext cx="12192000" cy="4224973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C278AA1-17A5-44BF-8791-EACDA31F5D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768096"/>
            <a:ext cx="10268712" cy="3136392"/>
          </a:xfrm>
        </p:spPr>
        <p:txBody>
          <a:bodyPr anchor="b">
            <a:normAutofit/>
          </a:bodyPr>
          <a:lstStyle>
            <a:lvl1pPr>
              <a:defRPr sz="7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1203A5-DA79-4778-AB85-1503657484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4544568"/>
            <a:ext cx="10268712" cy="1545336"/>
          </a:xfrm>
        </p:spPr>
        <p:txBody>
          <a:bodyPr>
            <a:normAutofit/>
          </a:bodyPr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Date Placeholder 8">
            <a:extLst>
              <a:ext uri="{FF2B5EF4-FFF2-40B4-BE49-F238E27FC236}">
                <a16:creationId xmlns:a16="http://schemas.microsoft.com/office/drawing/2014/main" id="{CE3B1B5E-0912-44AE-BAED-70B980E53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346C82F1-A7B2-4F03-A26B-59D79BF5BF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B1DC1ABC-47A9-477B-A29D-F6690EE6B5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724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35F398-F05F-4793-9FA5-5B817EB95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17F1CD-2CD4-4BBB-AB36-73A20B1A8D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60120" y="2587752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7BBE02-B884-4CCC-9CBD-13B792BBA2B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2992" y="2583371"/>
            <a:ext cx="4815840" cy="35935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Date Placeholder 11">
            <a:extLst>
              <a:ext uri="{FF2B5EF4-FFF2-40B4-BE49-F238E27FC236}">
                <a16:creationId xmlns:a16="http://schemas.microsoft.com/office/drawing/2014/main" id="{B7FBE509-AA68-4D63-A589-AD5DE7FFF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9C1A4D52-57E4-4F45-BC2C-9FD73E9CEC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E76AD5E1-358D-4236-85AE-74713259EF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81108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87D32C-166A-4FBE-B24D-C257690954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1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9EC567-F249-462A-B71A-9C40D50E26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60120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B7D2C6-69D1-4DE4-BF68-5FB0623DB9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9944" y="2587752"/>
            <a:ext cx="4818888" cy="892048"/>
          </a:xfrm>
        </p:spPr>
        <p:txBody>
          <a:bodyPr anchor="ctr"/>
          <a:lstStyle>
            <a:lvl1pPr marL="0" indent="0">
              <a:buNone/>
              <a:defRPr sz="2600" b="0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3367CC7-ED09-4F8D-A39A-C5969D33B9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09944" y="3594538"/>
            <a:ext cx="4818888" cy="25868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F92A44F-DE98-4FB5-B474-5DCCDD267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3ACC79DA-A9E4-4E93-93F1-81907A901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04DFE57-AA80-4ED8-AD77-35CC56F3F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3" name="Title 12">
            <a:extLst>
              <a:ext uri="{FF2B5EF4-FFF2-40B4-BE49-F238E27FC236}">
                <a16:creationId xmlns:a16="http://schemas.microsoft.com/office/drawing/2014/main" id="{FB62259C-ADDF-4293-AD3B-AB2E04A748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60375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C7BA0-DC57-452F-85B7-C979AA690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F1C53797-8D72-4774-AC93-EB9FDD650C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E945AB7-1A32-4516-ABF9-B40958AE2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22923C3-1D67-4089-A6B1-9A10315E8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8506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0A8DC1-14F6-453B-A724-D6493F063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6E63FF0-1A91-4698-B12A-112D05373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66D53-44B3-4F04-93FD-9756A6013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2006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3A0FE-F7E3-433E-9A29-D778690D22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2591850"/>
            <a:ext cx="6045644" cy="359359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4B15D-55F5-4208-AF40-41CAFEB56F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60120" y="2591850"/>
            <a:ext cx="3811905" cy="3277137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E8A46CE7-2F0F-4C85-B633-B9FCB8347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0900919-3A73-4918-9D97-8DBE7ABB7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8BC1001-E44E-4A9A-9E60-2E319A844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A125AC31-022C-40AA-B65C-C9AC48395A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64679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97A575-703F-410E-9A84-F9B578FEAE8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2267712"/>
            <a:ext cx="6571469" cy="4590288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18B509-934D-400A-A922-45B61AC6ED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235971" y="2587752"/>
            <a:ext cx="3992856" cy="3593592"/>
          </a:xfrm>
        </p:spPr>
        <p:txBody>
          <a:bodyPr anchor="ctr"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99813C51-6954-4F3A-A043-D1BCC8B50F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0AC32FB-49A3-40E4-9D24-1775970436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endParaRPr lang="en-US" dirty="0">
              <a:effectLst>
                <a:outerShdw blurRad="50800" dist="38100" dir="2700000" algn="tl" rotWithShape="0">
                  <a:prstClr val="black">
                    <a:alpha val="43000"/>
                  </a:prstClr>
                </a:outerShdw>
              </a:effectLst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C93F5E6-DAE6-447B-8038-5F4C9A799F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FF97FB-514D-4FE8-A9A4-E9A111A56E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6361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D153959-30FA-4987-A094-7243641F474B}"/>
              </a:ext>
            </a:extLst>
          </p:cNvPr>
          <p:cNvSpPr/>
          <p:nvPr/>
        </p:nvSpPr>
        <p:spPr>
          <a:xfrm>
            <a:off x="0" y="0"/>
            <a:ext cx="12192000" cy="226498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0216229-A6DB-436A-B327-667E80F0A5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0120" y="317814"/>
            <a:ext cx="10268712" cy="17007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2B351D-270D-480D-8AF5-6A213ED2B3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0120" y="2587752"/>
            <a:ext cx="10268712" cy="35935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EB0E73-3310-4A8F-BB4A-7A6A99121A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903720" y="6356350"/>
            <a:ext cx="32369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just">
              <a:defRPr sz="1200" spc="50" baseline="0">
                <a:solidFill>
                  <a:schemeClr val="tx1"/>
                </a:solidFill>
              </a:defRPr>
            </a:lvl1pPr>
          </a:lstStyle>
          <a:p>
            <a:pPr algn="r"/>
            <a:fld id="{A37D6D71-8B28-4ED6-B932-04B197003D23}" type="datetimeFigureOut">
              <a:rPr lang="en-US" smtClean="0"/>
              <a:pPr algn="r"/>
              <a:t>11/4/2023</a:t>
            </a:fld>
            <a:endParaRPr lang="en-US" spc="50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81C4C0-515B-4404-A780-C31E7DFE54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960120" y="6356350"/>
            <a:ext cx="5504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cap="all" spc="50" baseline="0">
                <a:solidFill>
                  <a:schemeClr val="tx1"/>
                </a:solidFill>
              </a:defRPr>
            </a:lvl1pPr>
          </a:lstStyle>
          <a:p>
            <a:endParaRPr lang="en-US" spc="5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4C30C7-F013-428C-A6F7-A8CCCD14CE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296144" y="6356350"/>
            <a:ext cx="9326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algn="l"/>
            <a:fld id="{F97E8200-1950-409B-82E7-99938E7AE355}" type="slidenum">
              <a:rPr lang="en-US" smtClean="0"/>
              <a:pPr algn="l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04162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49" r:id="rId6"/>
    <p:sldLayoutId id="2147483754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6600" kern="1200" cap="all" spc="12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1000"/>
        </a:lnSpc>
        <a:spcBef>
          <a:spcPts val="700"/>
        </a:spcBef>
        <a:spcAft>
          <a:spcPts val="700"/>
        </a:spcAft>
        <a:buFont typeface="Arial" panose="020B0604020202020204" pitchFamily="34" charset="0"/>
        <a:buNone/>
        <a:defRPr sz="2600" kern="1200" spc="50" baseline="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2300" kern="1200" spc="50" baseline="0">
          <a:solidFill>
            <a:schemeClr val="tx1"/>
          </a:solidFill>
          <a:latin typeface="+mn-lt"/>
          <a:ea typeface="+mn-ea"/>
          <a:cs typeface="+mn-cs"/>
        </a:defRPr>
      </a:lvl2pPr>
      <a:lvl3pPr marL="27432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27432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ClrTx/>
        <a:buFont typeface="Wingdings" panose="05000000000000000000" pitchFamily="2" charset="2"/>
        <a:buChar char="§"/>
        <a:defRPr sz="1800" kern="1200" spc="50" baseline="0">
          <a:solidFill>
            <a:schemeClr val="tx1"/>
          </a:solidFill>
          <a:latin typeface="+mn-lt"/>
          <a:ea typeface="+mn-ea"/>
          <a:cs typeface="+mn-cs"/>
        </a:defRPr>
      </a:lvl4pPr>
      <a:lvl5pPr marL="594360" indent="0" algn="l" defTabSz="914400" rtl="0" eaLnBrk="1" latinLnBrk="0" hangingPunct="1">
        <a:lnSpc>
          <a:spcPct val="101000"/>
        </a:lnSpc>
        <a:spcBef>
          <a:spcPts val="400"/>
        </a:spcBef>
        <a:spcAft>
          <a:spcPts val="400"/>
        </a:spcAft>
        <a:buFont typeface="Arial" panose="020B0604020202020204" pitchFamily="34" charset="0"/>
        <a:buNone/>
        <a:defRPr sz="1800" b="1" kern="1200" spc="5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id="{4AA13AD3-0A4F-475A-BEBB-DEEFF5C096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A61B55-AEC8-609C-D45C-0F14D55E118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</a:blip>
          <a:srcRect t="16831" b="8169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60120" y="1626932"/>
            <a:ext cx="10268712" cy="3227832"/>
          </a:xfrm>
        </p:spPr>
        <p:txBody>
          <a:bodyPr anchor="b">
            <a:normAutofit/>
          </a:bodyPr>
          <a:lstStyle/>
          <a:p>
            <a:r>
              <a:rPr lang="es-ES" sz="4200" b="1" u="sng" err="1">
                <a:latin typeface="Sitka Text"/>
              </a:rPr>
              <a:t>Cucu-Trás</a:t>
            </a:r>
            <a:r>
              <a:rPr lang="es-ES" sz="4200" b="1" u="sng">
                <a:ea typeface="+mj-lt"/>
                <a:cs typeface="+mj-lt"/>
              </a:rPr>
              <a:t> con </a:t>
            </a:r>
            <a:r>
              <a:rPr lang="es-ES" sz="4200" b="1" u="sng">
                <a:latin typeface="Cambria"/>
                <a:ea typeface="+mj-lt"/>
                <a:cs typeface="+mj-lt"/>
              </a:rPr>
              <a:t>paracaídas</a:t>
            </a:r>
            <a:r>
              <a:rPr lang="es-ES" sz="4200" b="1" i="1">
                <a:latin typeface="Cambria"/>
                <a:ea typeface="Cambria"/>
              </a:rPr>
              <a:t>; </a:t>
            </a:r>
            <a:br>
              <a:rPr lang="es-ES" sz="4200" b="1" i="1">
                <a:latin typeface="Cambria"/>
                <a:ea typeface="Cambria"/>
              </a:rPr>
            </a:br>
            <a:r>
              <a:rPr lang="es-ES" sz="4200" b="1" i="1">
                <a:latin typeface="Cambria"/>
                <a:ea typeface="Cambria"/>
              </a:rPr>
              <a:t>el primer día </a:t>
            </a:r>
            <a:r>
              <a:rPr lang="es-ES" sz="4200" b="1" i="1">
                <a:latin typeface="Cambria"/>
                <a:ea typeface="+mj-lt"/>
                <a:cs typeface="+mj-lt"/>
              </a:rPr>
              <a:t>jugaremos al </a:t>
            </a:r>
            <a:r>
              <a:rPr lang="es-ES" sz="4200" b="1" i="1" err="1">
                <a:latin typeface="Cambria"/>
                <a:ea typeface="Cambria"/>
              </a:rPr>
              <a:t>cucu</a:t>
            </a:r>
            <a:r>
              <a:rPr lang="es-ES" sz="4200" b="1" i="1">
                <a:latin typeface="Cambria"/>
                <a:ea typeface="Cambria"/>
              </a:rPr>
              <a:t>-tras con nuestras familias, </a:t>
            </a:r>
            <a:r>
              <a:rPr lang="es-ES" sz="4200" b="1" i="1">
                <a:latin typeface="Cambria"/>
                <a:ea typeface="+mj-lt"/>
                <a:cs typeface="+mj-lt"/>
              </a:rPr>
              <a:t>esto nos ayudara a   conocernos</a:t>
            </a:r>
            <a:r>
              <a:rPr lang="es-ES" sz="4200" b="1" i="1">
                <a:ea typeface="+mj-lt"/>
                <a:cs typeface="+mj-lt"/>
              </a:rPr>
              <a:t> .</a:t>
            </a:r>
            <a:r>
              <a:rPr lang="es-ES" sz="4200" b="1" i="1">
                <a:latin typeface="Sitka Text"/>
              </a:rPr>
              <a:t> </a:t>
            </a:r>
            <a:endParaRPr lang="en-US" sz="4200"/>
          </a:p>
          <a:p>
            <a:endParaRPr lang="es-ES" sz="420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C7E701C-F0D7-447F-34F0-8D0CC2B984A0}"/>
              </a:ext>
            </a:extLst>
          </p:cNvPr>
          <p:cNvSpPr txBox="1"/>
          <p:nvPr/>
        </p:nvSpPr>
        <p:spPr>
          <a:xfrm>
            <a:off x="10155835" y="249835"/>
            <a:ext cx="241091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AULA BEBES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3F64700-E7DB-E9E1-718B-11332F73E7F3}"/>
              </a:ext>
            </a:extLst>
          </p:cNvPr>
          <p:cNvSpPr txBox="1"/>
          <p:nvPr/>
        </p:nvSpPr>
        <p:spPr>
          <a:xfrm>
            <a:off x="262326" y="6195932"/>
            <a:ext cx="2410918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PILAR BARBA</a:t>
            </a:r>
          </a:p>
        </p:txBody>
      </p:sp>
    </p:spTree>
    <p:extLst>
      <p:ext uri="{BB962C8B-B14F-4D97-AF65-F5344CB8AC3E}">
        <p14:creationId xmlns:p14="http://schemas.microsoft.com/office/powerpoint/2010/main" val="240627317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JuxtaposeVTI">
  <a:themeElements>
    <a:clrScheme name="Juxtapose">
      <a:dk1>
        <a:sysClr val="windowText" lastClr="000000"/>
      </a:dk1>
      <a:lt1>
        <a:sysClr val="window" lastClr="FFFFFF"/>
      </a:lt1>
      <a:dk2>
        <a:srgbClr val="3F3F3F"/>
      </a:dk2>
      <a:lt2>
        <a:srgbClr val="F8F7F5"/>
      </a:lt2>
      <a:accent1>
        <a:srgbClr val="F99700"/>
      </a:accent1>
      <a:accent2>
        <a:srgbClr val="00BAC7"/>
      </a:accent2>
      <a:accent3>
        <a:srgbClr val="FF5C21"/>
      </a:accent3>
      <a:accent4>
        <a:srgbClr val="6F7EFD"/>
      </a:accent4>
      <a:accent5>
        <a:srgbClr val="ACACAC"/>
      </a:accent5>
      <a:accent6>
        <a:srgbClr val="737373"/>
      </a:accent6>
      <a:hlink>
        <a:srgbClr val="0099FF"/>
      </a:hlink>
      <a:folHlink>
        <a:srgbClr val="868686"/>
      </a:folHlink>
    </a:clrScheme>
    <a:fontScheme name="Custom 167">
      <a:majorFont>
        <a:latin typeface="Franklin Gothic Demi Cond"/>
        <a:ea typeface=""/>
        <a:cs typeface=""/>
      </a:majorFont>
      <a:minorFont>
        <a:latin typeface="Franklin Gothic Medium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xtaposeVTI" id="{FBDCC3B4-6EA8-442A-B697-43C068E31FE3}" vid="{090F2E09-E4E2-4F71-A70E-279F5A0D9E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JuxtaposeVTI</vt:lpstr>
      <vt:lpstr>Cucu-Trás con paracaídas;  el primer día jugaremos al cucu-tras con nuestras familias, esto nos ayudara a   conocernos . 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/>
  <cp:revision>38</cp:revision>
  <dcterms:created xsi:type="dcterms:W3CDTF">2023-11-04T18:11:44Z</dcterms:created>
  <dcterms:modified xsi:type="dcterms:W3CDTF">2023-11-04T18:23:43Z</dcterms:modified>
</cp:coreProperties>
</file>