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3FA45F-5626-446C-A981-DE7191435370}" v="80" dt="2023-11-04T18:22:48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67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50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699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36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2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11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037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00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6467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636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11/4/2023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1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49" r:id="rId6"/>
    <p:sldLayoutId id="2147483754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A61B55-AEC8-609C-D45C-0F14D55E11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6831" b="816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60120" y="1626932"/>
            <a:ext cx="10268712" cy="3227832"/>
          </a:xfrm>
        </p:spPr>
        <p:txBody>
          <a:bodyPr anchor="b">
            <a:normAutofit/>
          </a:bodyPr>
          <a:lstStyle/>
          <a:p>
            <a:r>
              <a:rPr lang="es-ES" sz="4200" b="1" u="sng" err="1">
                <a:latin typeface="Sitka Text"/>
              </a:rPr>
              <a:t>Cucu-Trás</a:t>
            </a:r>
            <a:r>
              <a:rPr lang="es-ES" sz="4200" b="1" u="sng">
                <a:ea typeface="+mj-lt"/>
                <a:cs typeface="+mj-lt"/>
              </a:rPr>
              <a:t> con </a:t>
            </a:r>
            <a:r>
              <a:rPr lang="es-ES" sz="4200" b="1" u="sng">
                <a:latin typeface="Cambria"/>
                <a:ea typeface="+mj-lt"/>
                <a:cs typeface="+mj-lt"/>
              </a:rPr>
              <a:t>paracaídas</a:t>
            </a:r>
            <a:r>
              <a:rPr lang="es-ES" sz="4200" b="1" i="1">
                <a:latin typeface="Cambria"/>
                <a:ea typeface="Cambria"/>
              </a:rPr>
              <a:t>; </a:t>
            </a:r>
            <a:br>
              <a:rPr lang="es-ES" sz="4200" b="1" i="1">
                <a:latin typeface="Cambria"/>
                <a:ea typeface="Cambria"/>
              </a:rPr>
            </a:br>
            <a:r>
              <a:rPr lang="es-ES" sz="4200" b="1" i="1">
                <a:latin typeface="Cambria"/>
                <a:ea typeface="Cambria"/>
              </a:rPr>
              <a:t>el primer día </a:t>
            </a:r>
            <a:r>
              <a:rPr lang="es-ES" sz="4200" b="1" i="1">
                <a:latin typeface="Cambria"/>
                <a:ea typeface="+mj-lt"/>
                <a:cs typeface="+mj-lt"/>
              </a:rPr>
              <a:t>jugaremos al </a:t>
            </a:r>
            <a:r>
              <a:rPr lang="es-ES" sz="4200" b="1" i="1" err="1">
                <a:latin typeface="Cambria"/>
                <a:ea typeface="Cambria"/>
              </a:rPr>
              <a:t>cucu</a:t>
            </a:r>
            <a:r>
              <a:rPr lang="es-ES" sz="4200" b="1" i="1">
                <a:latin typeface="Cambria"/>
                <a:ea typeface="Cambria"/>
              </a:rPr>
              <a:t>-tras con nuestras familias, </a:t>
            </a:r>
            <a:r>
              <a:rPr lang="es-ES" sz="4200" b="1" i="1">
                <a:latin typeface="Cambria"/>
                <a:ea typeface="+mj-lt"/>
                <a:cs typeface="+mj-lt"/>
              </a:rPr>
              <a:t>esto nos ayudara a   conocernos</a:t>
            </a:r>
            <a:r>
              <a:rPr lang="es-ES" sz="4200" b="1" i="1">
                <a:ea typeface="+mj-lt"/>
                <a:cs typeface="+mj-lt"/>
              </a:rPr>
              <a:t> .</a:t>
            </a:r>
            <a:r>
              <a:rPr lang="es-ES" sz="4200" b="1" i="1">
                <a:latin typeface="Sitka Text"/>
              </a:rPr>
              <a:t> </a:t>
            </a:r>
            <a:endParaRPr lang="en-US" sz="4200"/>
          </a:p>
          <a:p>
            <a:endParaRPr lang="es-ES" sz="42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7E701C-F0D7-447F-34F0-8D0CC2B984A0}"/>
              </a:ext>
            </a:extLst>
          </p:cNvPr>
          <p:cNvSpPr txBox="1"/>
          <p:nvPr/>
        </p:nvSpPr>
        <p:spPr>
          <a:xfrm>
            <a:off x="10155835" y="249835"/>
            <a:ext cx="241091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AULA BEBES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F64700-E7DB-E9E1-718B-11332F73E7F3}"/>
              </a:ext>
            </a:extLst>
          </p:cNvPr>
          <p:cNvSpPr txBox="1"/>
          <p:nvPr/>
        </p:nvSpPr>
        <p:spPr>
          <a:xfrm>
            <a:off x="262326" y="6195932"/>
            <a:ext cx="241091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PILAR BARBA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JuxtaposeVTI</vt:lpstr>
      <vt:lpstr>Cucu-Trás con paracaídas;  el primer día jugaremos al cucu-tras con nuestras familias, esto nos ayudara a   conocernos .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38</cp:revision>
  <dcterms:created xsi:type="dcterms:W3CDTF">2023-11-04T18:11:44Z</dcterms:created>
  <dcterms:modified xsi:type="dcterms:W3CDTF">2023-11-04T18:23:43Z</dcterms:modified>
</cp:coreProperties>
</file>