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6A1C85-B938-4F16-B9A4-5780CCF758BC}" v="249" dt="2024-02-12T21:24:07.2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6598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71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59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3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2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77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079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52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9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922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6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EB54D17-3792-403D-9127-495845021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2D289C9-2D91-4EB6-8AB1-4A6B9ADDE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1" descr="Nubes rosas y azules">
            <a:extLst>
              <a:ext uri="{FF2B5EF4-FFF2-40B4-BE49-F238E27FC236}">
                <a16:creationId xmlns:a16="http://schemas.microsoft.com/office/drawing/2014/main" id="{2C0D4351-650B-05B8-D057-4E04D50165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86" r="-2" b="-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578D0A2-E445-42AA-B46D-18B97DD45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custGeom>
            <a:avLst/>
            <a:gdLst>
              <a:gd name="connsiteX0" fmla="*/ 1028700 w 12192000"/>
              <a:gd name="connsiteY0" fmla="*/ 1028700 h 6858000"/>
              <a:gd name="connsiteX1" fmla="*/ 1028700 w 12192000"/>
              <a:gd name="connsiteY1" fmla="*/ 5829300 h 6858000"/>
              <a:gd name="connsiteX2" fmla="*/ 11163300 w 12192000"/>
              <a:gd name="connsiteY2" fmla="*/ 5829300 h 6858000"/>
              <a:gd name="connsiteX3" fmla="*/ 11163300 w 12192000"/>
              <a:gd name="connsiteY3" fmla="*/ 10287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028700" y="1028700"/>
                </a:moveTo>
                <a:lnTo>
                  <a:pt x="1028700" y="5829300"/>
                </a:lnTo>
                <a:lnTo>
                  <a:pt x="11163300" y="5829300"/>
                </a:lnTo>
                <a:lnTo>
                  <a:pt x="11163300" y="10287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61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96723AA-631E-8477-00D8-86BA024FCBCA}"/>
              </a:ext>
            </a:extLst>
          </p:cNvPr>
          <p:cNvSpPr txBox="1"/>
          <p:nvPr/>
        </p:nvSpPr>
        <p:spPr>
          <a:xfrm>
            <a:off x="1728439" y="1393902"/>
            <a:ext cx="45691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b="1" dirty="0">
                <a:solidFill>
                  <a:schemeClr val="accent2"/>
                </a:solidFill>
              </a:rPr>
              <a:t>Actividad ampliación 1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50DE76E-C239-57CE-77BC-18CC24FDA403}"/>
              </a:ext>
            </a:extLst>
          </p:cNvPr>
          <p:cNvSpPr txBox="1"/>
          <p:nvPr/>
        </p:nvSpPr>
        <p:spPr>
          <a:xfrm>
            <a:off x="1955320" y="2386641"/>
            <a:ext cx="891108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dirty="0">
                <a:solidFill>
                  <a:schemeClr val="accent2"/>
                </a:solidFill>
              </a:rPr>
              <a:t>Realiza un cuadro comparativo con las características del Culteranismo y el Conceptismo de la poesía del Barroco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B2B02F7-6B3B-3D00-50C3-578933ADE3F8}"/>
              </a:ext>
            </a:extLst>
          </p:cNvPr>
          <p:cNvSpPr txBox="1"/>
          <p:nvPr/>
        </p:nvSpPr>
        <p:spPr>
          <a:xfrm>
            <a:off x="2846716" y="3393056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b="1" dirty="0">
                <a:solidFill>
                  <a:srgbClr val="A472C6"/>
                </a:solidFill>
                <a:highlight>
                  <a:srgbClr val="800080"/>
                </a:highlight>
              </a:rPr>
              <a:t>CULTERANISMO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4B1A04C-C141-02ED-80BA-4983FA23A0E8}"/>
              </a:ext>
            </a:extLst>
          </p:cNvPr>
          <p:cNvSpPr txBox="1"/>
          <p:nvPr/>
        </p:nvSpPr>
        <p:spPr>
          <a:xfrm>
            <a:off x="7461848" y="3393056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b="1" dirty="0">
                <a:solidFill>
                  <a:srgbClr val="A472C6"/>
                </a:solidFill>
                <a:highlight>
                  <a:srgbClr val="800080"/>
                </a:highlight>
                <a:ea typeface="+mn-lt"/>
                <a:cs typeface="+mn-lt"/>
              </a:rPr>
              <a:t>CONCEPTISMO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dornVTI">
  <a:themeElements>
    <a:clrScheme name="AnalogousFromLightSeedLeftStep">
      <a:dk1>
        <a:srgbClr val="000000"/>
      </a:dk1>
      <a:lt1>
        <a:srgbClr val="FFFFFF"/>
      </a:lt1>
      <a:dk2>
        <a:srgbClr val="242B41"/>
      </a:dk2>
      <a:lt2>
        <a:srgbClr val="E2E8E2"/>
      </a:lt2>
      <a:accent1>
        <a:srgbClr val="D08CD0"/>
      </a:accent1>
      <a:accent2>
        <a:srgbClr val="A472C6"/>
      </a:accent2>
      <a:accent3>
        <a:srgbClr val="988CD0"/>
      </a:accent3>
      <a:accent4>
        <a:srgbClr val="7286C6"/>
      </a:accent4>
      <a:accent5>
        <a:srgbClr val="73AAC6"/>
      </a:accent5>
      <a:accent6>
        <a:srgbClr val="66B0AB"/>
      </a:accent6>
      <a:hlink>
        <a:srgbClr val="568F57"/>
      </a:hlink>
      <a:folHlink>
        <a:srgbClr val="7F7F7F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AdornVTI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29</cp:revision>
  <dcterms:created xsi:type="dcterms:W3CDTF">2024-02-12T21:17:47Z</dcterms:created>
  <dcterms:modified xsi:type="dcterms:W3CDTF">2024-02-12T21:24:24Z</dcterms:modified>
</cp:coreProperties>
</file>