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0959C6-DDFF-8EBE-45D0-51B830B13F2E}" v="1" dt="2023-06-18T17:40:29.593"/>
    <p1510:client id="{7E23A2E8-8006-622E-0D43-CB57E065F387}" v="3" dt="2023-06-18T18:29:50.820"/>
    <p1510:client id="{FC72DF08-3BA6-8CFF-F3D8-80193C237507}" v="213" dt="2023-06-18T17:31:14.6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560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227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816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55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29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517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045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963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027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928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199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937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868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693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99339" y="-118532"/>
            <a:ext cx="4620584" cy="3374976"/>
          </a:xfrm>
        </p:spPr>
        <p:txBody>
          <a:bodyPr>
            <a:normAutofit fontScale="90000"/>
          </a:bodyPr>
          <a:lstStyle/>
          <a:p>
            <a:r>
              <a:rPr lang="es-ES" dirty="0"/>
              <a:t>Instrucciones para realizar tu espacio de actividades.</a:t>
            </a:r>
            <a:br>
              <a:rPr lang="es-ES" dirty="0"/>
            </a:b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82015" y="3040845"/>
            <a:ext cx="4620584" cy="77549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z="2000" b="1" dirty="0"/>
              <a:t>1 debes entender perfectamente lo que se pide en cada actividad.</a:t>
            </a:r>
          </a:p>
          <a:p>
            <a:r>
              <a:rPr lang="es-ES" sz="2000" b="1" dirty="0"/>
              <a:t>2 Es obligatorio llegar hasta la actividad número 3.</a:t>
            </a:r>
          </a:p>
          <a:p>
            <a:r>
              <a:rPr lang="es-ES" sz="2000" b="1" dirty="0"/>
              <a:t>3 no se pasará a la actividad siguiente sin haber terminado completamente la anterior.</a:t>
            </a:r>
          </a:p>
        </p:txBody>
      </p:sp>
      <p:pic>
        <p:nvPicPr>
          <p:cNvPr id="4" name="Picture 3" descr="Colores pastel en diseño de superficie de degradado">
            <a:extLst>
              <a:ext uri="{FF2B5EF4-FFF2-40B4-BE49-F238E27FC236}">
                <a16:creationId xmlns:a16="http://schemas.microsoft.com/office/drawing/2014/main" id="{D32B5FBA-B20C-DF0D-6A18-842A2B1C16E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235" r="30813" b="-3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12645D8-E1ED-C9C3-DEDA-926E7406B111}"/>
              </a:ext>
            </a:extLst>
          </p:cNvPr>
          <p:cNvSpPr txBox="1"/>
          <p:nvPr/>
        </p:nvSpPr>
        <p:spPr>
          <a:xfrm>
            <a:off x="3829734" y="1462951"/>
            <a:ext cx="27432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Gerardo Zubizarreta. 3º ESO Matemáticas.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LightSeedLeftStep">
      <a:dk1>
        <a:srgbClr val="000000"/>
      </a:dk1>
      <a:lt1>
        <a:srgbClr val="FFFFFF"/>
      </a:lt1>
      <a:dk2>
        <a:srgbClr val="252441"/>
      </a:dk2>
      <a:lt2>
        <a:srgbClr val="E2E8E6"/>
      </a:lt2>
      <a:accent1>
        <a:srgbClr val="C696A5"/>
      </a:accent1>
      <a:accent2>
        <a:srgbClr val="BA7FA9"/>
      </a:accent2>
      <a:accent3>
        <a:srgbClr val="C096C6"/>
      </a:accent3>
      <a:accent4>
        <a:srgbClr val="997FBA"/>
      </a:accent4>
      <a:accent5>
        <a:srgbClr val="9896C6"/>
      </a:accent5>
      <a:accent6>
        <a:srgbClr val="7F96BA"/>
      </a:accent6>
      <a:hlink>
        <a:srgbClr val="568F7E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BrushVTI</vt:lpstr>
      <vt:lpstr>Instrucciones para realizar tu espacio de actividades.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51</cp:revision>
  <dcterms:created xsi:type="dcterms:W3CDTF">2023-06-18T17:19:26Z</dcterms:created>
  <dcterms:modified xsi:type="dcterms:W3CDTF">2023-06-18T18:30:41Z</dcterms:modified>
</cp:coreProperties>
</file>