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9C24E3-FC63-4D93-A245-3B0D6C9CC653}" v="544" dt="2023-10-23T08:36:49.0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0013" y="484479"/>
            <a:ext cx="6911974" cy="2954655"/>
          </a:xfrm>
        </p:spPr>
        <p:txBody>
          <a:bodyPr anchor="b">
            <a:normAutofit/>
          </a:bodyPr>
          <a:lstStyle>
            <a:lvl1pPr algn="ctr">
              <a:defRPr sz="5600" spc="-1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013" y="3799133"/>
            <a:ext cx="6911974" cy="1969841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395C5C9-164C-46B3-A87E-7660D39D3106}" type="datetime2">
              <a:rPr lang="en-US" smtClean="0"/>
              <a:t>Monday, October 23,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20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00" y="2636838"/>
            <a:ext cx="10728325" cy="3132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5B75179A-1E2B-41AB-B400-4F1B4022FAEE}" type="datetime2">
              <a:rPr lang="en-US" smtClean="0"/>
              <a:t>Monday, October 23,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94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40486" y="720000"/>
            <a:ext cx="1477328" cy="5048975"/>
          </a:xfrm>
        </p:spPr>
        <p:txBody>
          <a:bodyPr vert="eaVert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720000"/>
            <a:ext cx="8929614" cy="5048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5681D0F-6595-4F14-8EF3-954CD87C797B}" type="datetime2">
              <a:rPr lang="en-US" smtClean="0"/>
              <a:t>Monday, October 23,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55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541600"/>
            <a:ext cx="10728325" cy="322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4DDCFF8A-AAF8-4A12-8A91-9CA0EAF6CBB9}" type="datetime2">
              <a:rPr lang="en-US" smtClean="0"/>
              <a:t>Monday, October 23,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01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6" cy="2879724"/>
          </a:xfrm>
        </p:spPr>
        <p:txBody>
          <a:bodyPr anchor="b">
            <a:normAutofit/>
          </a:bodyPr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10" y="3858924"/>
            <a:ext cx="10728326" cy="191907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ABCC25C3-021A-4B0B-8F70-0C181FE1CF45}" type="datetime2">
              <a:rPr lang="en-US" smtClean="0"/>
              <a:t>Monday, October 23,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399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8400" y="2541600"/>
            <a:ext cx="5003801" cy="323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C23D88D-8CEC-4ED9-A53B-5596187D9A16}" type="datetime2">
              <a:rPr lang="en-US" smtClean="0"/>
              <a:t>Monday, October 23,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213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5" cy="673005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840698"/>
            <a:ext cx="5015638" cy="565796"/>
          </a:xfrm>
        </p:spPr>
        <p:txBody>
          <a:bodyPr wrap="square"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2541600"/>
            <a:ext cx="5003801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400" y="1840698"/>
            <a:ext cx="5015638" cy="565796"/>
          </a:xfrm>
        </p:spPr>
        <p:txBody>
          <a:bodyPr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4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D2CCD382-DFDA-4722-A27A-59C21AD112F2}" type="datetime2">
              <a:rPr lang="en-US" smtClean="0"/>
              <a:t>Monday, October 23, 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666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2F2A30D-1C09-413F-AAB1-38F366000715}" type="datetime2">
              <a:rPr lang="en-US" smtClean="0"/>
              <a:t>Monday, October 23,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14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6DB82B9C-D65E-4F64-95C3-B10F3B00F0D9}" type="datetime2">
              <a:rPr lang="en-US" smtClean="0"/>
              <a:t>Monday, October 23,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01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107463" cy="1477328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188" y="584662"/>
            <a:ext cx="6911974" cy="518431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4800"/>
            </a:lvl1pPr>
            <a:lvl2pPr marL="914400" indent="-457200">
              <a:buFont typeface="Arial" panose="020B0604020202020204" pitchFamily="34" charset="0"/>
              <a:buChar char="•"/>
              <a:defRPr sz="20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4pPr marL="1714500" indent="-342900">
              <a:buFont typeface="Arial" panose="020B0604020202020204" pitchFamily="34" charset="0"/>
              <a:buChar char="•"/>
              <a:defRPr sz="2000"/>
            </a:lvl4pPr>
            <a:lvl5pPr marL="2171700" indent="-342900"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107463" cy="32318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B7F5FDCC-6AAC-4A08-B9E0-3793AB5E64C3}" type="datetime2">
              <a:rPr lang="en-US" smtClean="0"/>
              <a:t>Monday, October 23,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72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095626" cy="14760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8188" y="728664"/>
            <a:ext cx="6923812" cy="504031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095625" cy="3232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349FE94D-439C-40F1-900E-BC07940E3988}" type="datetime2">
              <a:rPr lang="en-US" smtClean="0"/>
              <a:t>Monday, October 23,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879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646535-AEF6-4883-A4F9-EEC1F8B431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541600"/>
            <a:ext cx="10728325" cy="3227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l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DEA2CF1-0EB2-4673-802D-3371233E4A77}" type="datetime2">
              <a:rPr lang="en-US" smtClean="0"/>
              <a:t>Monday, October 23,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ct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621B6DD-29C1-4FEA-923F-71EA1347694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8802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54" r:id="rId6"/>
    <p:sldLayoutId id="2147483750" r:id="rId7"/>
    <p:sldLayoutId id="2147483751" r:id="rId8"/>
    <p:sldLayoutId id="2147483752" r:id="rId9"/>
    <p:sldLayoutId id="2147483753" r:id="rId10"/>
    <p:sldLayoutId id="2147483755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11F4D251-B7D8-402D-950A-F9D15396E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1B2A7A0-52CE-9662-BBE3-4C8596B57A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49320" y="139191"/>
            <a:ext cx="5274431" cy="984190"/>
          </a:xfrm>
        </p:spPr>
        <p:txBody>
          <a:bodyPr>
            <a:normAutofit/>
          </a:bodyPr>
          <a:lstStyle/>
          <a:p>
            <a:r>
              <a:rPr lang="es-ES" sz="2800" b="1" dirty="0">
                <a:solidFill>
                  <a:srgbClr val="00B050"/>
                </a:solidFill>
                <a:latin typeface="Calibri"/>
                <a:cs typeface="Calibri"/>
              </a:rPr>
              <a:t>Instrucciones para realizar tu espacio de actividades</a:t>
            </a:r>
          </a:p>
        </p:txBody>
      </p:sp>
      <p:pic>
        <p:nvPicPr>
          <p:cNvPr id="4" name="Picture 3" descr="Franjas de papel azul en forma de onda">
            <a:extLst>
              <a:ext uri="{FF2B5EF4-FFF2-40B4-BE49-F238E27FC236}">
                <a16:creationId xmlns:a16="http://schemas.microsoft.com/office/drawing/2014/main" id="{B74F7FF5-D9D0-108D-E6DB-6706BE821E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011" r="19870" b="-1"/>
          <a:stretch/>
        </p:blipFill>
        <p:spPr>
          <a:xfrm>
            <a:off x="1" y="10"/>
            <a:ext cx="5662934" cy="6857990"/>
          </a:xfrm>
          <a:custGeom>
            <a:avLst/>
            <a:gdLst/>
            <a:ahLst/>
            <a:cxnLst/>
            <a:rect l="l" t="t" r="r" b="b"/>
            <a:pathLst>
              <a:path w="5662934" h="6858000">
                <a:moveTo>
                  <a:pt x="0" y="0"/>
                </a:moveTo>
                <a:lnTo>
                  <a:pt x="5064602" y="0"/>
                </a:lnTo>
                <a:lnTo>
                  <a:pt x="4889880" y="279455"/>
                </a:lnTo>
                <a:cubicBezTo>
                  <a:pt x="4472355" y="1021447"/>
                  <a:pt x="4263593" y="1948936"/>
                  <a:pt x="4263593" y="3061922"/>
                </a:cubicBezTo>
                <a:cubicBezTo>
                  <a:pt x="4263593" y="3516203"/>
                  <a:pt x="4324186" y="3970483"/>
                  <a:pt x="4445372" y="4515619"/>
                </a:cubicBezTo>
                <a:cubicBezTo>
                  <a:pt x="4596855" y="5030470"/>
                  <a:pt x="4748338" y="5515036"/>
                  <a:pt x="4990710" y="5969316"/>
                </a:cubicBezTo>
                <a:cubicBezTo>
                  <a:pt x="5172489" y="6275955"/>
                  <a:pt x="5371310" y="6544265"/>
                  <a:pt x="5583977" y="6777438"/>
                </a:cubicBezTo>
                <a:lnTo>
                  <a:pt x="566293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0" name="Freeform 10">
            <a:extLst>
              <a:ext uri="{FF2B5EF4-FFF2-40B4-BE49-F238E27FC236}">
                <a16:creationId xmlns:a16="http://schemas.microsoft.com/office/drawing/2014/main" id="{E67870A8-BE17-461C-AD58-035AD7FA02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7291575">
            <a:off x="3479502" y="491434"/>
            <a:ext cx="2397877" cy="2244442"/>
          </a:xfrm>
          <a:custGeom>
            <a:avLst/>
            <a:gdLst>
              <a:gd name="T0" fmla="*/ 43 w 250"/>
              <a:gd name="T1" fmla="*/ 167 h 234"/>
              <a:gd name="T2" fmla="*/ 70 w 250"/>
              <a:gd name="T3" fmla="*/ 133 h 234"/>
              <a:gd name="T4" fmla="*/ 48 w 250"/>
              <a:gd name="T5" fmla="*/ 134 h 234"/>
              <a:gd name="T6" fmla="*/ 19 w 250"/>
              <a:gd name="T7" fmla="*/ 130 h 234"/>
              <a:gd name="T8" fmla="*/ 6 w 250"/>
              <a:gd name="T9" fmla="*/ 123 h 234"/>
              <a:gd name="T10" fmla="*/ 1 w 250"/>
              <a:gd name="T11" fmla="*/ 103 h 234"/>
              <a:gd name="T12" fmla="*/ 11 w 250"/>
              <a:gd name="T13" fmla="*/ 81 h 234"/>
              <a:gd name="T14" fmla="*/ 23 w 250"/>
              <a:gd name="T15" fmla="*/ 76 h 234"/>
              <a:gd name="T16" fmla="*/ 81 w 250"/>
              <a:gd name="T17" fmla="*/ 78 h 234"/>
              <a:gd name="T18" fmla="*/ 65 w 250"/>
              <a:gd name="T19" fmla="*/ 49 h 234"/>
              <a:gd name="T20" fmla="*/ 57 w 250"/>
              <a:gd name="T21" fmla="*/ 27 h 234"/>
              <a:gd name="T22" fmla="*/ 67 w 250"/>
              <a:gd name="T23" fmla="*/ 12 h 234"/>
              <a:gd name="T24" fmla="*/ 85 w 250"/>
              <a:gd name="T25" fmla="*/ 1 h 234"/>
              <a:gd name="T26" fmla="*/ 101 w 250"/>
              <a:gd name="T27" fmla="*/ 8 h 234"/>
              <a:gd name="T28" fmla="*/ 107 w 250"/>
              <a:gd name="T29" fmla="*/ 15 h 234"/>
              <a:gd name="T30" fmla="*/ 120 w 250"/>
              <a:gd name="T31" fmla="*/ 37 h 234"/>
              <a:gd name="T32" fmla="*/ 131 w 250"/>
              <a:gd name="T33" fmla="*/ 60 h 234"/>
              <a:gd name="T34" fmla="*/ 164 w 250"/>
              <a:gd name="T35" fmla="*/ 25 h 234"/>
              <a:gd name="T36" fmla="*/ 187 w 250"/>
              <a:gd name="T37" fmla="*/ 11 h 234"/>
              <a:gd name="T38" fmla="*/ 205 w 250"/>
              <a:gd name="T39" fmla="*/ 19 h 234"/>
              <a:gd name="T40" fmla="*/ 214 w 250"/>
              <a:gd name="T41" fmla="*/ 34 h 234"/>
              <a:gd name="T42" fmla="*/ 203 w 250"/>
              <a:gd name="T43" fmla="*/ 57 h 234"/>
              <a:gd name="T44" fmla="*/ 166 w 250"/>
              <a:gd name="T45" fmla="*/ 100 h 234"/>
              <a:gd name="T46" fmla="*/ 217 w 250"/>
              <a:gd name="T47" fmla="*/ 98 h 234"/>
              <a:gd name="T48" fmla="*/ 244 w 250"/>
              <a:gd name="T49" fmla="*/ 104 h 234"/>
              <a:gd name="T50" fmla="*/ 249 w 250"/>
              <a:gd name="T51" fmla="*/ 115 h 234"/>
              <a:gd name="T52" fmla="*/ 247 w 250"/>
              <a:gd name="T53" fmla="*/ 129 h 234"/>
              <a:gd name="T54" fmla="*/ 245 w 250"/>
              <a:gd name="T55" fmla="*/ 134 h 234"/>
              <a:gd name="T56" fmla="*/ 241 w 250"/>
              <a:gd name="T57" fmla="*/ 141 h 234"/>
              <a:gd name="T58" fmla="*/ 227 w 250"/>
              <a:gd name="T59" fmla="*/ 147 h 234"/>
              <a:gd name="T60" fmla="*/ 187 w 250"/>
              <a:gd name="T61" fmla="*/ 151 h 234"/>
              <a:gd name="T62" fmla="*/ 160 w 250"/>
              <a:gd name="T63" fmla="*/ 148 h 234"/>
              <a:gd name="T64" fmla="*/ 168 w 250"/>
              <a:gd name="T65" fmla="*/ 168 h 234"/>
              <a:gd name="T66" fmla="*/ 176 w 250"/>
              <a:gd name="T67" fmla="*/ 194 h 234"/>
              <a:gd name="T68" fmla="*/ 176 w 250"/>
              <a:gd name="T69" fmla="*/ 211 h 234"/>
              <a:gd name="T70" fmla="*/ 170 w 250"/>
              <a:gd name="T71" fmla="*/ 221 h 234"/>
              <a:gd name="T72" fmla="*/ 156 w 250"/>
              <a:gd name="T73" fmla="*/ 230 h 234"/>
              <a:gd name="T74" fmla="*/ 130 w 250"/>
              <a:gd name="T75" fmla="*/ 226 h 234"/>
              <a:gd name="T76" fmla="*/ 122 w 250"/>
              <a:gd name="T77" fmla="*/ 213 h 234"/>
              <a:gd name="T78" fmla="*/ 110 w 250"/>
              <a:gd name="T79" fmla="*/ 169 h 234"/>
              <a:gd name="T80" fmla="*/ 92 w 250"/>
              <a:gd name="T81" fmla="*/ 192 h 234"/>
              <a:gd name="T82" fmla="*/ 87 w 250"/>
              <a:gd name="T83" fmla="*/ 197 h 234"/>
              <a:gd name="T84" fmla="*/ 84 w 250"/>
              <a:gd name="T85" fmla="*/ 201 h 234"/>
              <a:gd name="T86" fmla="*/ 65 w 250"/>
              <a:gd name="T87" fmla="*/ 212 h 234"/>
              <a:gd name="T88" fmla="*/ 50 w 250"/>
              <a:gd name="T89" fmla="*/ 204 h 234"/>
              <a:gd name="T90" fmla="*/ 44 w 250"/>
              <a:gd name="T91" fmla="*/ 198 h 234"/>
              <a:gd name="T92" fmla="*/ 38 w 250"/>
              <a:gd name="T93" fmla="*/ 185 h 234"/>
              <a:gd name="T94" fmla="*/ 43 w 250"/>
              <a:gd name="T95" fmla="*/ 16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50" h="234">
                <a:moveTo>
                  <a:pt x="43" y="167"/>
                </a:moveTo>
                <a:cubicBezTo>
                  <a:pt x="70" y="133"/>
                  <a:pt x="70" y="133"/>
                  <a:pt x="70" y="133"/>
                </a:cubicBezTo>
                <a:cubicBezTo>
                  <a:pt x="60" y="134"/>
                  <a:pt x="61" y="134"/>
                  <a:pt x="48" y="134"/>
                </a:cubicBezTo>
                <a:cubicBezTo>
                  <a:pt x="34" y="133"/>
                  <a:pt x="24" y="132"/>
                  <a:pt x="19" y="130"/>
                </a:cubicBezTo>
                <a:cubicBezTo>
                  <a:pt x="13" y="128"/>
                  <a:pt x="9" y="126"/>
                  <a:pt x="6" y="123"/>
                </a:cubicBezTo>
                <a:cubicBezTo>
                  <a:pt x="1" y="119"/>
                  <a:pt x="0" y="112"/>
                  <a:pt x="1" y="103"/>
                </a:cubicBezTo>
                <a:cubicBezTo>
                  <a:pt x="2" y="93"/>
                  <a:pt x="6" y="86"/>
                  <a:pt x="11" y="81"/>
                </a:cubicBezTo>
                <a:cubicBezTo>
                  <a:pt x="15" y="77"/>
                  <a:pt x="18" y="76"/>
                  <a:pt x="23" y="76"/>
                </a:cubicBezTo>
                <a:cubicBezTo>
                  <a:pt x="81" y="78"/>
                  <a:pt x="81" y="78"/>
                  <a:pt x="81" y="78"/>
                </a:cubicBezTo>
                <a:cubicBezTo>
                  <a:pt x="65" y="49"/>
                  <a:pt x="65" y="49"/>
                  <a:pt x="65" y="49"/>
                </a:cubicBezTo>
                <a:cubicBezTo>
                  <a:pt x="58" y="40"/>
                  <a:pt x="56" y="33"/>
                  <a:pt x="57" y="27"/>
                </a:cubicBezTo>
                <a:cubicBezTo>
                  <a:pt x="58" y="21"/>
                  <a:pt x="62" y="16"/>
                  <a:pt x="67" y="12"/>
                </a:cubicBezTo>
                <a:cubicBezTo>
                  <a:pt x="74" y="6"/>
                  <a:pt x="80" y="2"/>
                  <a:pt x="85" y="1"/>
                </a:cubicBezTo>
                <a:cubicBezTo>
                  <a:pt x="90" y="0"/>
                  <a:pt x="95" y="2"/>
                  <a:pt x="101" y="8"/>
                </a:cubicBezTo>
                <a:cubicBezTo>
                  <a:pt x="104" y="11"/>
                  <a:pt x="106" y="13"/>
                  <a:pt x="107" y="15"/>
                </a:cubicBezTo>
                <a:cubicBezTo>
                  <a:pt x="110" y="19"/>
                  <a:pt x="112" y="20"/>
                  <a:pt x="120" y="37"/>
                </a:cubicBezTo>
                <a:cubicBezTo>
                  <a:pt x="129" y="55"/>
                  <a:pt x="128" y="51"/>
                  <a:pt x="131" y="60"/>
                </a:cubicBezTo>
                <a:cubicBezTo>
                  <a:pt x="164" y="25"/>
                  <a:pt x="164" y="25"/>
                  <a:pt x="164" y="25"/>
                </a:cubicBezTo>
                <a:cubicBezTo>
                  <a:pt x="173" y="16"/>
                  <a:pt x="180" y="11"/>
                  <a:pt x="187" y="11"/>
                </a:cubicBezTo>
                <a:cubicBezTo>
                  <a:pt x="193" y="10"/>
                  <a:pt x="200" y="13"/>
                  <a:pt x="205" y="19"/>
                </a:cubicBezTo>
                <a:cubicBezTo>
                  <a:pt x="210" y="24"/>
                  <a:pt x="213" y="29"/>
                  <a:pt x="214" y="34"/>
                </a:cubicBezTo>
                <a:cubicBezTo>
                  <a:pt x="214" y="39"/>
                  <a:pt x="211" y="47"/>
                  <a:pt x="203" y="57"/>
                </a:cubicBezTo>
                <a:cubicBezTo>
                  <a:pt x="166" y="100"/>
                  <a:pt x="166" y="100"/>
                  <a:pt x="166" y="100"/>
                </a:cubicBezTo>
                <a:cubicBezTo>
                  <a:pt x="217" y="98"/>
                  <a:pt x="217" y="98"/>
                  <a:pt x="217" y="98"/>
                </a:cubicBezTo>
                <a:cubicBezTo>
                  <a:pt x="229" y="96"/>
                  <a:pt x="238" y="98"/>
                  <a:pt x="244" y="104"/>
                </a:cubicBezTo>
                <a:cubicBezTo>
                  <a:pt x="247" y="107"/>
                  <a:pt x="249" y="111"/>
                  <a:pt x="249" y="115"/>
                </a:cubicBezTo>
                <a:cubicBezTo>
                  <a:pt x="250" y="120"/>
                  <a:pt x="249" y="124"/>
                  <a:pt x="247" y="129"/>
                </a:cubicBezTo>
                <a:cubicBezTo>
                  <a:pt x="247" y="130"/>
                  <a:pt x="246" y="132"/>
                  <a:pt x="245" y="134"/>
                </a:cubicBezTo>
                <a:cubicBezTo>
                  <a:pt x="244" y="137"/>
                  <a:pt x="243" y="140"/>
                  <a:pt x="241" y="141"/>
                </a:cubicBezTo>
                <a:cubicBezTo>
                  <a:pt x="239" y="144"/>
                  <a:pt x="234" y="146"/>
                  <a:pt x="227" y="147"/>
                </a:cubicBezTo>
                <a:cubicBezTo>
                  <a:pt x="221" y="149"/>
                  <a:pt x="207" y="150"/>
                  <a:pt x="187" y="151"/>
                </a:cubicBezTo>
                <a:cubicBezTo>
                  <a:pt x="175" y="152"/>
                  <a:pt x="161" y="148"/>
                  <a:pt x="160" y="148"/>
                </a:cubicBezTo>
                <a:cubicBezTo>
                  <a:pt x="161" y="151"/>
                  <a:pt x="165" y="161"/>
                  <a:pt x="168" y="168"/>
                </a:cubicBezTo>
                <a:cubicBezTo>
                  <a:pt x="168" y="171"/>
                  <a:pt x="173" y="181"/>
                  <a:pt x="176" y="194"/>
                </a:cubicBezTo>
                <a:cubicBezTo>
                  <a:pt x="179" y="206"/>
                  <a:pt x="176" y="203"/>
                  <a:pt x="176" y="211"/>
                </a:cubicBezTo>
                <a:cubicBezTo>
                  <a:pt x="176" y="214"/>
                  <a:pt x="174" y="217"/>
                  <a:pt x="170" y="221"/>
                </a:cubicBezTo>
                <a:cubicBezTo>
                  <a:pt x="166" y="226"/>
                  <a:pt x="161" y="228"/>
                  <a:pt x="156" y="230"/>
                </a:cubicBezTo>
                <a:cubicBezTo>
                  <a:pt x="147" y="234"/>
                  <a:pt x="137" y="233"/>
                  <a:pt x="130" y="226"/>
                </a:cubicBezTo>
                <a:cubicBezTo>
                  <a:pt x="127" y="223"/>
                  <a:pt x="125" y="219"/>
                  <a:pt x="122" y="213"/>
                </a:cubicBezTo>
                <a:cubicBezTo>
                  <a:pt x="118" y="188"/>
                  <a:pt x="117" y="189"/>
                  <a:pt x="110" y="169"/>
                </a:cubicBezTo>
                <a:cubicBezTo>
                  <a:pt x="92" y="192"/>
                  <a:pt x="92" y="192"/>
                  <a:pt x="92" y="192"/>
                </a:cubicBezTo>
                <a:cubicBezTo>
                  <a:pt x="90" y="193"/>
                  <a:pt x="88" y="195"/>
                  <a:pt x="87" y="197"/>
                </a:cubicBezTo>
                <a:cubicBezTo>
                  <a:pt x="86" y="198"/>
                  <a:pt x="85" y="200"/>
                  <a:pt x="84" y="201"/>
                </a:cubicBezTo>
                <a:cubicBezTo>
                  <a:pt x="76" y="209"/>
                  <a:pt x="70" y="212"/>
                  <a:pt x="65" y="212"/>
                </a:cubicBezTo>
                <a:cubicBezTo>
                  <a:pt x="60" y="211"/>
                  <a:pt x="55" y="209"/>
                  <a:pt x="50" y="204"/>
                </a:cubicBezTo>
                <a:cubicBezTo>
                  <a:pt x="50" y="203"/>
                  <a:pt x="48" y="202"/>
                  <a:pt x="44" y="198"/>
                </a:cubicBezTo>
                <a:cubicBezTo>
                  <a:pt x="41" y="195"/>
                  <a:pt x="39" y="191"/>
                  <a:pt x="38" y="185"/>
                </a:cubicBezTo>
                <a:cubicBezTo>
                  <a:pt x="37" y="179"/>
                  <a:pt x="39" y="173"/>
                  <a:pt x="43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600CE40-A07A-D1B0-F362-5D0BB0365D72}"/>
              </a:ext>
            </a:extLst>
          </p:cNvPr>
          <p:cNvSpPr txBox="1"/>
          <p:nvPr/>
        </p:nvSpPr>
        <p:spPr>
          <a:xfrm>
            <a:off x="6368143" y="1723571"/>
            <a:ext cx="5261428" cy="44012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rabicPeriod"/>
            </a:pPr>
            <a:r>
              <a:rPr lang="es-ES" sz="2000" dirty="0">
                <a:solidFill>
                  <a:schemeClr val="accent5"/>
                </a:solidFill>
                <a:latin typeface="Calibri"/>
                <a:cs typeface="Calibri"/>
              </a:rPr>
              <a:t>Lee detenidamente lo que se solicita en cada actividad para entenderla correctamente.</a:t>
            </a:r>
          </a:p>
          <a:p>
            <a:pPr marL="342900" indent="-342900">
              <a:buAutoNum type="arabicPeriod"/>
            </a:pPr>
            <a:endParaRPr lang="es-ES" sz="2000" dirty="0">
              <a:solidFill>
                <a:schemeClr val="accent5"/>
              </a:solidFill>
              <a:latin typeface="Calibri"/>
              <a:cs typeface="Calibri"/>
            </a:endParaRPr>
          </a:p>
          <a:p>
            <a:pPr marL="342900" indent="-342900">
              <a:buAutoNum type="arabicPeriod"/>
            </a:pPr>
            <a:r>
              <a:rPr lang="es-ES" sz="2000" dirty="0">
                <a:solidFill>
                  <a:schemeClr val="accent5"/>
                </a:solidFill>
                <a:latin typeface="Calibri"/>
                <a:cs typeface="Calibri"/>
              </a:rPr>
              <a:t>Hasta la actividad 3 es obligatorio, si tienes alguna dificultad para directamente por Repostaje, después podrás continuar para llegar a la meta o regresar para comprender mejor las actividades en las que has tenido problemas. </a:t>
            </a:r>
          </a:p>
          <a:p>
            <a:pPr marL="342900" indent="-342900">
              <a:buAutoNum type="arabicPeriod"/>
            </a:pPr>
            <a:endParaRPr lang="es-ES" sz="2000" dirty="0">
              <a:solidFill>
                <a:schemeClr val="accent5"/>
              </a:solidFill>
              <a:latin typeface="Calibri"/>
              <a:cs typeface="Calibri"/>
            </a:endParaRPr>
          </a:p>
          <a:p>
            <a:pPr marL="342900" indent="-342900">
              <a:buAutoNum type="arabicPeriod"/>
            </a:pPr>
            <a:r>
              <a:rPr lang="es-ES" sz="2000" dirty="0">
                <a:solidFill>
                  <a:schemeClr val="accent5"/>
                </a:solidFill>
                <a:latin typeface="Calibri"/>
                <a:cs typeface="Calibri"/>
              </a:rPr>
              <a:t>Disfruta del proceso y recuerda que no se trata de llegar lo antes posible sino de realizar todas las actividades bien. Me importa más el proceso que el resultado.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B06EE86-587D-FB98-BAFE-D1E49AD219C3}"/>
              </a:ext>
            </a:extLst>
          </p:cNvPr>
          <p:cNvSpPr txBox="1"/>
          <p:nvPr/>
        </p:nvSpPr>
        <p:spPr>
          <a:xfrm>
            <a:off x="290285" y="6404428"/>
            <a:ext cx="400957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Calibri"/>
                <a:cs typeface="Calibri"/>
              </a:rPr>
              <a:t>Belén Fernández </a:t>
            </a:r>
          </a:p>
        </p:txBody>
      </p:sp>
    </p:spTree>
    <p:extLst>
      <p:ext uri="{BB962C8B-B14F-4D97-AF65-F5344CB8AC3E}">
        <p14:creationId xmlns:p14="http://schemas.microsoft.com/office/powerpoint/2010/main" val="2351966703"/>
      </p:ext>
    </p:extLst>
  </p:cSld>
  <p:clrMapOvr>
    <a:masterClrMapping/>
  </p:clrMapOvr>
</p:sld>
</file>

<file path=ppt/theme/theme1.xml><?xml version="1.0" encoding="utf-8"?>
<a:theme xmlns:a="http://schemas.openxmlformats.org/drawingml/2006/main" name="BlobVTI">
  <a:themeElements>
    <a:clrScheme name="Blob V2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B495C2"/>
      </a:accent1>
      <a:accent2>
        <a:srgbClr val="767E37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Blob">
      <a:majorFont>
        <a:latin typeface="Rockwell Nova Light"/>
        <a:ea typeface=""/>
        <a:cs typeface=""/>
      </a:majorFont>
      <a:minorFont>
        <a:latin typeface="Avenir Next LT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bVTI" id="{06D3AACF-B619-4265-899F-5E2FB3A445D5}" vid="{F5918863-BA1A-4735-81A8-3E7BFBDA84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BlobVTI</vt:lpstr>
      <vt:lpstr>Instrucciones para realizar tu espacio de actividades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56</cp:revision>
  <dcterms:created xsi:type="dcterms:W3CDTF">2013-07-15T20:26:40Z</dcterms:created>
  <dcterms:modified xsi:type="dcterms:W3CDTF">2023-10-23T08:36:58Z</dcterms:modified>
</cp:coreProperties>
</file>