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9C24E3-FC63-4D93-A245-3B0D6C9CC653}" v="544" dt="2023-10-23T08:36:49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October 23,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9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5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October 23,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0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9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1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6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1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7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October 23,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7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October 23,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80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1F4D251-B7D8-402D-950A-F9D15396E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B2A7A0-52CE-9662-BBE3-4C8596B57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9320" y="139191"/>
            <a:ext cx="5274431" cy="984190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00B050"/>
                </a:solidFill>
                <a:latin typeface="Calibri"/>
                <a:cs typeface="Calibri"/>
              </a:rPr>
              <a:t>Instrucciones para realizar tu espacio de actividades</a:t>
            </a:r>
          </a:p>
        </p:txBody>
      </p:sp>
      <p:pic>
        <p:nvPicPr>
          <p:cNvPr id="4" name="Picture 3" descr="Franjas de papel azul en forma de onda">
            <a:extLst>
              <a:ext uri="{FF2B5EF4-FFF2-40B4-BE49-F238E27FC236}">
                <a16:creationId xmlns:a16="http://schemas.microsoft.com/office/drawing/2014/main" id="{B74F7FF5-D9D0-108D-E6DB-6706BE821E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11" r="19870" b="-1"/>
          <a:stretch/>
        </p:blipFill>
        <p:spPr>
          <a:xfrm>
            <a:off x="1" y="10"/>
            <a:ext cx="5662934" cy="6857990"/>
          </a:xfrm>
          <a:custGeom>
            <a:avLst/>
            <a:gdLst/>
            <a:ahLst/>
            <a:cxnLst/>
            <a:rect l="l" t="t" r="r" b="b"/>
            <a:pathLst>
              <a:path w="5662934" h="6858000">
                <a:moveTo>
                  <a:pt x="0" y="0"/>
                </a:moveTo>
                <a:lnTo>
                  <a:pt x="5064602" y="0"/>
                </a:lnTo>
                <a:lnTo>
                  <a:pt x="4889880" y="279455"/>
                </a:lnTo>
                <a:cubicBezTo>
                  <a:pt x="4472355" y="1021447"/>
                  <a:pt x="4263593" y="1948936"/>
                  <a:pt x="4263593" y="3061922"/>
                </a:cubicBezTo>
                <a:cubicBezTo>
                  <a:pt x="4263593" y="3516203"/>
                  <a:pt x="4324186" y="3970483"/>
                  <a:pt x="4445372" y="4515619"/>
                </a:cubicBezTo>
                <a:cubicBezTo>
                  <a:pt x="4596855" y="5030470"/>
                  <a:pt x="4748338" y="5515036"/>
                  <a:pt x="4990710" y="5969316"/>
                </a:cubicBezTo>
                <a:cubicBezTo>
                  <a:pt x="5172489" y="6275955"/>
                  <a:pt x="5371310" y="6544265"/>
                  <a:pt x="5583977" y="6777438"/>
                </a:cubicBezTo>
                <a:lnTo>
                  <a:pt x="566293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0" name="Freeform 10">
            <a:extLst>
              <a:ext uri="{FF2B5EF4-FFF2-40B4-BE49-F238E27FC236}">
                <a16:creationId xmlns:a16="http://schemas.microsoft.com/office/drawing/2014/main" id="{E67870A8-BE17-461C-AD58-035AD7FA0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7291575">
            <a:off x="3479502" y="491434"/>
            <a:ext cx="2397877" cy="2244442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600CE40-A07A-D1B0-F362-5D0BB0365D72}"/>
              </a:ext>
            </a:extLst>
          </p:cNvPr>
          <p:cNvSpPr txBox="1"/>
          <p:nvPr/>
        </p:nvSpPr>
        <p:spPr>
          <a:xfrm>
            <a:off x="6368143" y="1723571"/>
            <a:ext cx="5261428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sz="2000" dirty="0">
                <a:solidFill>
                  <a:schemeClr val="accent5"/>
                </a:solidFill>
                <a:latin typeface="Calibri"/>
                <a:cs typeface="Calibri"/>
              </a:rPr>
              <a:t>Lee detenidamente lo que se solicita en cada actividad para entenderla correctamente.</a:t>
            </a:r>
          </a:p>
          <a:p>
            <a:pPr marL="342900" indent="-342900">
              <a:buAutoNum type="arabicPeriod"/>
            </a:pPr>
            <a:endParaRPr lang="es-ES" sz="2000" dirty="0">
              <a:solidFill>
                <a:schemeClr val="accent5"/>
              </a:solidFill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r>
              <a:rPr lang="es-ES" sz="2000" dirty="0">
                <a:solidFill>
                  <a:schemeClr val="accent5"/>
                </a:solidFill>
                <a:latin typeface="Calibri"/>
                <a:cs typeface="Calibri"/>
              </a:rPr>
              <a:t>Hasta la actividad 3 es obligatorio, si tienes alguna dificultad para directamente por Repostaje, después podrás continuar para llegar a la meta o regresar para comprender mejor las actividades en las que has tenido problemas. </a:t>
            </a:r>
          </a:p>
          <a:p>
            <a:pPr marL="342900" indent="-342900">
              <a:buAutoNum type="arabicPeriod"/>
            </a:pPr>
            <a:endParaRPr lang="es-ES" sz="2000" dirty="0">
              <a:solidFill>
                <a:schemeClr val="accent5"/>
              </a:solidFill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r>
              <a:rPr lang="es-ES" sz="2000" dirty="0">
                <a:solidFill>
                  <a:schemeClr val="accent5"/>
                </a:solidFill>
                <a:latin typeface="Calibri"/>
                <a:cs typeface="Calibri"/>
              </a:rPr>
              <a:t>Disfruta del proceso y recuerda que no se trata de llegar lo antes posible sino de realizar todas las actividades bien. Me importa más el proceso que el resultado.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B06EE86-587D-FB98-BAFE-D1E49AD219C3}"/>
              </a:ext>
            </a:extLst>
          </p:cNvPr>
          <p:cNvSpPr txBox="1"/>
          <p:nvPr/>
        </p:nvSpPr>
        <p:spPr>
          <a:xfrm>
            <a:off x="290285" y="6404428"/>
            <a:ext cx="400957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Calibri"/>
                <a:cs typeface="Calibri"/>
              </a:rPr>
              <a:t>Belén Fernández </a:t>
            </a:r>
          </a:p>
        </p:txBody>
      </p:sp>
    </p:spTree>
    <p:extLst>
      <p:ext uri="{BB962C8B-B14F-4D97-AF65-F5344CB8AC3E}">
        <p14:creationId xmlns:p14="http://schemas.microsoft.com/office/powerpoint/2010/main" val="2351966703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BlobVTI</vt:lpstr>
      <vt:lpstr>Instrucciones para realizar tu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56</cp:revision>
  <dcterms:created xsi:type="dcterms:W3CDTF">2013-07-15T20:26:40Z</dcterms:created>
  <dcterms:modified xsi:type="dcterms:W3CDTF">2023-10-23T08:36:58Z</dcterms:modified>
</cp:coreProperties>
</file>