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D247A98-8CDC-6C51-1B6F-4F4B8DCD2896}" v="649" dt="2023-11-12T19:04:01.6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D69555-EE48-4B19-812B-4E1068DBF976}"/>
              </a:ext>
            </a:extLst>
          </p:cNvPr>
          <p:cNvSpPr/>
          <p:nvPr/>
        </p:nvSpPr>
        <p:spPr>
          <a:xfrm>
            <a:off x="7573754" y="0"/>
            <a:ext cx="4618246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57">
            <a:extLst>
              <a:ext uri="{FF2B5EF4-FFF2-40B4-BE49-F238E27FC236}">
                <a16:creationId xmlns:a16="http://schemas.microsoft.com/office/drawing/2014/main" id="{57AEB73D-F521-4B19-820F-12DB6BCC8406}"/>
              </a:ext>
            </a:extLst>
          </p:cNvPr>
          <p:cNvSpPr/>
          <p:nvPr/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5388" y="863068"/>
            <a:ext cx="6007691" cy="4985916"/>
          </a:xfrm>
        </p:spPr>
        <p:txBody>
          <a:bodyPr anchor="ctr">
            <a:noAutofit/>
          </a:bodyPr>
          <a:lstStyle>
            <a:lvl1pPr algn="l">
              <a:lnSpc>
                <a:spcPct val="125000"/>
              </a:lnSpc>
              <a:defRPr sz="6000" b="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97352" y="863068"/>
            <a:ext cx="3351729" cy="5120069"/>
          </a:xfrm>
        </p:spPr>
        <p:txBody>
          <a:bodyPr anchor="ctr">
            <a:normAutofit/>
          </a:bodyPr>
          <a:lstStyle>
            <a:lvl1pPr marL="0" indent="0" algn="l">
              <a:lnSpc>
                <a:spcPct val="150000"/>
              </a:lnSpc>
              <a:buNone/>
              <a:defRPr sz="2400" b="0" cap="none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B72EEBA-3A5D-41CE-8465-A45A0F65674E}"/>
              </a:ext>
            </a:extLst>
          </p:cNvPr>
          <p:cNvSpPr/>
          <p:nvPr/>
        </p:nvSpPr>
        <p:spPr>
          <a:xfrm rot="5400000">
            <a:off x="410121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79F4CF2F-CDFA-4A37-837C-819D5238EA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97353" y="6309360"/>
            <a:ext cx="2151134" cy="457200"/>
          </a:xfrm>
        </p:spPr>
        <p:txBody>
          <a:bodyPr/>
          <a:lstStyle/>
          <a:p>
            <a:pPr algn="l"/>
            <a:fld id="{0DCFB061-4267-4D9F-8017-6F550D3068DF}" type="datetime1">
              <a:rPr lang="en-US" smtClean="0"/>
              <a:t>11/12/2023</a:t>
            </a:fld>
            <a:endParaRPr lang="en-US" dirty="0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CFECE62A-61A4-407D-8F0B-D459CD977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55388" y="6309360"/>
            <a:ext cx="6007691" cy="457200"/>
          </a:xfrm>
        </p:spPr>
        <p:txBody>
          <a:bodyPr/>
          <a:lstStyle>
            <a:lvl1pPr algn="r">
              <a:defRPr/>
            </a:lvl1pPr>
          </a:lstStyle>
          <a:p>
            <a:pPr algn="l"/>
            <a:endParaRPr lang="en-US" dirty="0"/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99FE60A9-FE2A-451F-9244-60FCE7FE9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8935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1BC61-5547-4A60-8DA1-6699760D9972}" type="datetime1">
              <a:rPr lang="en-US" smtClean="0"/>
              <a:t>11/12/2023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5998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24B9D1C6-60D0-4CD1-8F31-F912522EB041}" type="datetime1">
              <a:rPr lang="en-US" smtClean="0"/>
              <a:t>11/12/2023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FAEF9944-A4F6-4C59-AEBD-678D6480B8EA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7" name="Straight Connector 6" title="Rule Line">
            <a:extLst>
              <a:ext uri="{FF2B5EF4-FFF2-40B4-BE49-F238E27FC236}">
                <a16:creationId xmlns:a16="http://schemas.microsoft.com/office/drawing/2014/main" id="{A1005B08-D2D4-455C-AA62-1200E43E7AF9}"/>
              </a:ext>
            </a:extLst>
          </p:cNvPr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86042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4ED5C-5A53-433E-8A55-46F54CE81DA5}" type="datetime1">
              <a:rPr lang="en-US" smtClean="0"/>
              <a:t>11/12/2023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9255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BFD12B6-57DE-4B63-A723-500B050FB7DD}"/>
              </a:ext>
            </a:extLst>
          </p:cNvPr>
          <p:cNvSpPr/>
          <p:nvPr/>
        </p:nvSpPr>
        <p:spPr>
          <a:xfrm>
            <a:off x="0" y="4215384"/>
            <a:ext cx="12192000" cy="2642616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5316" y="1406284"/>
            <a:ext cx="10593694" cy="2597841"/>
          </a:xfrm>
        </p:spPr>
        <p:txBody>
          <a:bodyPr anchor="b">
            <a:normAutofit/>
          </a:bodyPr>
          <a:lstStyle>
            <a:lvl1pPr algn="ctr">
              <a:lnSpc>
                <a:spcPct val="125000"/>
              </a:lnSpc>
              <a:defRPr sz="44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18312" y="4527856"/>
            <a:ext cx="6559018" cy="1570245"/>
          </a:xfrm>
        </p:spPr>
        <p:txBody>
          <a:bodyPr anchor="t"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400" b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F1E2E75-4758-4930-8024-39287C962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ABC0C-B6DF-45E9-B954-11C99AA62C3E}" type="datetime1">
              <a:rPr lang="en-US" smtClean="0"/>
              <a:t>11/12/2023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8B9949-402C-42C2-9A94-16590FC0C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39D83F6-DAF4-4876-AA41-F246EC970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613A19-DDA2-44F6-9ED4-F87771C684B8}"/>
              </a:ext>
            </a:extLst>
          </p:cNvPr>
          <p:cNvSpPr/>
          <p:nvPr/>
        </p:nvSpPr>
        <p:spPr>
          <a:xfrm>
            <a:off x="0" y="4215384"/>
            <a:ext cx="1218895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474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376670" y="705114"/>
            <a:ext cx="6172412" cy="2403846"/>
          </a:xfrm>
        </p:spPr>
        <p:txBody>
          <a:bodyPr anchor="b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76670" y="3749040"/>
            <a:ext cx="6172411" cy="2346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B71B9-2624-4F21-93EE-35A78B1A0DAD}" type="datetime1">
              <a:rPr lang="en-US" smtClean="0"/>
              <a:t>11/12/2023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‹Nº›</a:t>
            </a:fld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CE6B9B5-A5D1-4099-B52B-78F39AB0AFCB}"/>
              </a:ext>
            </a:extLst>
          </p:cNvPr>
          <p:cNvSpPr/>
          <p:nvPr/>
        </p:nvSpPr>
        <p:spPr>
          <a:xfrm rot="10800000">
            <a:off x="4693920" y="3396997"/>
            <a:ext cx="7498080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1389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76667" y="658999"/>
            <a:ext cx="6166422" cy="457200"/>
          </a:xfrm>
        </p:spPr>
        <p:txBody>
          <a:bodyPr anchor="b">
            <a:normAutofit/>
          </a:bodyPr>
          <a:lstStyle>
            <a:lvl1pPr marL="0" indent="0">
              <a:lnSpc>
                <a:spcPct val="130000"/>
              </a:lnSpc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76668" y="1116199"/>
            <a:ext cx="6166422" cy="20621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76668" y="3623098"/>
            <a:ext cx="6166421" cy="457200"/>
          </a:xfrm>
        </p:spPr>
        <p:txBody>
          <a:bodyPr anchor="b">
            <a:normAutofit/>
          </a:bodyPr>
          <a:lstStyle>
            <a:lvl1pPr marL="0" indent="0">
              <a:lnSpc>
                <a:spcPct val="99000"/>
              </a:lnSpc>
              <a:buNone/>
              <a:defRPr lang="en-US" sz="1800" b="1" kern="1200" cap="all" spc="15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76670" y="4102370"/>
            <a:ext cx="6166419" cy="20665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37C2A-BE2E-4840-A907-3254E2916C96}" type="datetime1">
              <a:rPr lang="en-US" smtClean="0"/>
              <a:t>11/12/2023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‹Nº›</a:t>
            </a:fld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26B370B-8381-431F-9492-0EA120511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CA89085-2231-4A9C-B23C-B199A9DD26C5}"/>
              </a:ext>
            </a:extLst>
          </p:cNvPr>
          <p:cNvSpPr/>
          <p:nvPr/>
        </p:nvSpPr>
        <p:spPr>
          <a:xfrm rot="10800000">
            <a:off x="4693920" y="3396997"/>
            <a:ext cx="7498080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903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CD215-1C45-48A0-8534-39FFE8A7C95A}" type="datetime1">
              <a:rPr lang="en-US" smtClean="0"/>
              <a:t>11/12/2023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0552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CF41D3-C6B9-4E99-9321-87C4E2168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63A0F-DEF3-4134-98D0-2E1276938A8B}" type="datetime1">
              <a:rPr lang="en-US" smtClean="0"/>
              <a:t>11/12/2023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5BC6EB-07B1-46AF-AC33-E998BC6AA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E3A0C1-6562-4819-9E88-4C1378FD5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9929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ACA29BA-0143-49FF-8608-DB1623D99537}"/>
              </a:ext>
            </a:extLst>
          </p:cNvPr>
          <p:cNvSpPr/>
          <p:nvPr/>
        </p:nvSpPr>
        <p:spPr>
          <a:xfrm>
            <a:off x="0" y="0"/>
            <a:ext cx="8248592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53015" y="640079"/>
            <a:ext cx="2796066" cy="2551751"/>
          </a:xfrm>
        </p:spPr>
        <p:txBody>
          <a:bodyPr anchor="b">
            <a:normAutofit/>
          </a:bodyPr>
          <a:lstStyle>
            <a:lvl1pPr algn="l">
              <a:lnSpc>
                <a:spcPct val="135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8818" y="640078"/>
            <a:ext cx="6969693" cy="5455921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753015" y="3223803"/>
            <a:ext cx="2796066" cy="2872197"/>
          </a:xfrm>
        </p:spPr>
        <p:txBody>
          <a:bodyPr anchor="t">
            <a:normAutofit/>
          </a:bodyPr>
          <a:lstStyle>
            <a:lvl1pPr marL="0" indent="0">
              <a:spcBef>
                <a:spcPts val="1400"/>
              </a:spcBef>
              <a:buNone/>
              <a:defRPr sz="18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010CF18-370D-4E80-AE4C-396FFDFCAE5D}"/>
              </a:ext>
            </a:extLst>
          </p:cNvPr>
          <p:cNvSpPr/>
          <p:nvPr/>
        </p:nvSpPr>
        <p:spPr>
          <a:xfrm rot="5400000">
            <a:off x="485159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C5EBFE9C-5A22-4462-9C51-E00C03F55C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53015" y="6309360"/>
            <a:ext cx="1734207" cy="457200"/>
          </a:xfrm>
        </p:spPr>
        <p:txBody>
          <a:bodyPr/>
          <a:lstStyle>
            <a:lvl1pPr algn="l">
              <a:defRPr/>
            </a:lvl1pPr>
          </a:lstStyle>
          <a:p>
            <a:fld id="{61A2E4C8-2960-4ADD-862C-4D9643CB15AC}" type="datetime1">
              <a:rPr lang="en-US" smtClean="0"/>
              <a:t>11/12/2023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2EBBFF2E-AA66-4B76-9139-CB000B5A4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8818" y="6309360"/>
            <a:ext cx="6993867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44F64C4-BF20-4F6B-B650-57C71C828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1238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34996" y="640079"/>
            <a:ext cx="2714085" cy="2695903"/>
          </a:xfrm>
        </p:spPr>
        <p:txBody>
          <a:bodyPr anchor="b">
            <a:noAutofit/>
          </a:bodyPr>
          <a:lstStyle>
            <a:lvl1pPr algn="l"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248592" cy="6857999"/>
          </a:xfrm>
          <a:solidFill>
            <a:schemeClr val="bg2">
              <a:lumMod val="9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834996" y="3429000"/>
            <a:ext cx="2714085" cy="2508026"/>
          </a:xfrm>
        </p:spPr>
        <p:txBody>
          <a:bodyPr anchor="t">
            <a:normAutofit/>
          </a:bodyPr>
          <a:lstStyle>
            <a:lvl1pPr marL="0" indent="0">
              <a:spcBef>
                <a:spcPts val="1400"/>
              </a:spcBef>
              <a:buNone/>
              <a:defRPr sz="18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0949BC8-9ABF-49F6-851C-5DB0B86CA70D}"/>
              </a:ext>
            </a:extLst>
          </p:cNvPr>
          <p:cNvSpPr/>
          <p:nvPr/>
        </p:nvSpPr>
        <p:spPr>
          <a:xfrm rot="5400000">
            <a:off x="485159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E1EE21-E3FA-4D43-B224-C664959637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34997" y="6309360"/>
            <a:ext cx="1645920" cy="457200"/>
          </a:xfrm>
        </p:spPr>
        <p:txBody>
          <a:bodyPr/>
          <a:lstStyle/>
          <a:p>
            <a:fld id="{48BDEA15-09CD-4275-A8E0-385C965F48B0}" type="datetime1">
              <a:rPr lang="en-US" smtClean="0"/>
              <a:t>11/12/2023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2D7F83-8993-4ED4-9F02-663CC0850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3678B7-E511-4CE1-BEE5-89E959B9B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0080" y="6309360"/>
            <a:ext cx="4946592" cy="457200"/>
          </a:xfrm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2447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786F82F-1B47-46ED-8EAE-53EF71E59E9A}"/>
              </a:ext>
            </a:extLst>
          </p:cNvPr>
          <p:cNvSpPr/>
          <p:nvPr/>
        </p:nvSpPr>
        <p:spPr>
          <a:xfrm>
            <a:off x="4718302" y="0"/>
            <a:ext cx="7473698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2918" y="705113"/>
            <a:ext cx="3411973" cy="5197498"/>
          </a:xfrm>
          <a:prstGeom prst="rect">
            <a:avLst/>
          </a:prstGeom>
        </p:spPr>
        <p:txBody>
          <a:bodyPr vert="horz" lIns="109728" tIns="109728" rIns="109728" bIns="9144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76671" y="705113"/>
            <a:ext cx="6172412" cy="5197497"/>
          </a:xfrm>
          <a:prstGeom prst="rect">
            <a:avLst/>
          </a:prstGeom>
        </p:spPr>
        <p:txBody>
          <a:bodyPr vert="horz" lIns="109728" tIns="109728" rIns="109728" bIns="9144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2917" y="6309360"/>
            <a:ext cx="3411973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l">
              <a:defRPr sz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4AF8082C-0922-4249-A612-B415F5231620}" type="datetime1">
              <a:rPr lang="en-US" smtClean="0"/>
              <a:t>11/12/2023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76670" y="6309360"/>
            <a:ext cx="4946592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l">
              <a:defRPr sz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69202" y="6309360"/>
            <a:ext cx="979879" cy="457200"/>
          </a:xfrm>
          <a:prstGeom prst="rect">
            <a:avLst/>
          </a:prstGeom>
        </p:spPr>
        <p:txBody>
          <a:bodyPr vert="horz" lIns="109728" tIns="109728" rIns="109728" bIns="91440" rtlCol="0" anchor="b"/>
          <a:lstStyle>
            <a:lvl1pPr algn="r">
              <a:defRPr sz="1600" b="1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FAEF9944-A4F6-4C59-AEBD-678D6480B8EA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F1BAF6F-6275-4646-9C59-331B29B9550F}"/>
              </a:ext>
            </a:extLst>
          </p:cNvPr>
          <p:cNvSpPr/>
          <p:nvPr/>
        </p:nvSpPr>
        <p:spPr>
          <a:xfrm rot="5400000">
            <a:off x="1257298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821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01" r:id="rId5"/>
    <p:sldLayoutId id="2147483706" r:id="rId6"/>
    <p:sldLayoutId id="2147483702" r:id="rId7"/>
    <p:sldLayoutId id="2147483703" r:id="rId8"/>
    <p:sldLayoutId id="2147483704" r:id="rId9"/>
    <p:sldLayoutId id="2147483705" r:id="rId10"/>
    <p:sldLayoutId id="2147483707" r:id="rId11"/>
  </p:sldLayoutIdLst>
  <p:hf sldNum="0" hdr="0" ftr="0" dt="0"/>
  <p:txStyles>
    <p:titleStyle>
      <a:lvl1pPr algn="l" defTabSz="914400" rtl="0" eaLnBrk="1" latinLnBrk="0" hangingPunct="1">
        <a:lnSpc>
          <a:spcPct val="150000"/>
        </a:lnSpc>
        <a:spcBef>
          <a:spcPct val="0"/>
        </a:spcBef>
        <a:buNone/>
        <a:defRPr sz="3600" b="1" kern="1200" spc="1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800" b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6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7BC06BCF-7320-499B-88F4-B5CA302B79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1" descr="Lápices de colores dentro de un portalápices que está encima de una mesa de madera">
            <a:extLst>
              <a:ext uri="{FF2B5EF4-FFF2-40B4-BE49-F238E27FC236}">
                <a16:creationId xmlns:a16="http://schemas.microsoft.com/office/drawing/2014/main" id="{EB6BA90C-4B85-3080-1F34-3B5ACF6554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222" r="7" b="7"/>
          <a:stretch/>
        </p:blipFill>
        <p:spPr>
          <a:xfrm>
            <a:off x="-11207" y="44822"/>
            <a:ext cx="10228997" cy="612069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56391D0-667E-4896-B135-3EACC242E9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54253" y="-2"/>
            <a:ext cx="1934696" cy="616761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E960E78-2AB2-44CD-9D6D-3A87531D76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90245" y="6167615"/>
            <a:ext cx="1998704" cy="690385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909C433-6200-400E-ACC5-60A5004869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5" y="6112401"/>
            <a:ext cx="1218895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0328808-6121-4268-B0D0-AB78E2170B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793248" y="3396996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524FF34-7ED1-607D-0B1F-318A26DBC1B6}"/>
              </a:ext>
            </a:extLst>
          </p:cNvPr>
          <p:cNvSpPr txBox="1"/>
          <p:nvPr/>
        </p:nvSpPr>
        <p:spPr>
          <a:xfrm>
            <a:off x="8411515" y="83176"/>
            <a:ext cx="3640963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4000" b="1" i="1" dirty="0">
                <a:solidFill>
                  <a:srgbClr val="FF0000"/>
                </a:solidFill>
                <a:latin typeface="Calibri"/>
                <a:ea typeface="Meiryo"/>
                <a:cs typeface="Calibri"/>
              </a:rPr>
              <a:t>INICIO</a:t>
            </a:r>
          </a:p>
          <a:p>
            <a:pPr algn="l"/>
            <a:r>
              <a:rPr lang="es-ES" sz="4000" b="1" i="1" dirty="0">
                <a:solidFill>
                  <a:srgbClr val="FF0000"/>
                </a:solidFill>
                <a:latin typeface="Calibri"/>
                <a:ea typeface="Meiryo"/>
                <a:cs typeface="Calibri"/>
              </a:rPr>
              <a:t>INSTRUCCIONES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33D83F6-7A76-7368-DD15-E33F6CD832E6}"/>
              </a:ext>
            </a:extLst>
          </p:cNvPr>
          <p:cNvSpPr txBox="1"/>
          <p:nvPr/>
        </p:nvSpPr>
        <p:spPr>
          <a:xfrm>
            <a:off x="402464" y="394415"/>
            <a:ext cx="5030809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>
                <a:solidFill>
                  <a:schemeClr val="bg1"/>
                </a:solidFill>
                <a:latin typeface="Lucida Sans"/>
                <a:ea typeface="Meiryo"/>
              </a:rPr>
              <a:t>Vamos a conocer una serie de conceptos importantes para empezar a  hablar de convivencia. Nuestra intención es definir y distinguir con claridad cada uno de los conceptos y usarlos adecuadamente, ello nos evitará confusiones y tiempo.</a:t>
            </a:r>
            <a:endParaRPr lang="es-ES">
              <a:solidFill>
                <a:schemeClr val="bg1"/>
              </a:solidFill>
              <a:latin typeface="Lucida Sans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357A89C-7AD1-BFF0-1386-1DE02B07E895}"/>
              </a:ext>
            </a:extLst>
          </p:cNvPr>
          <p:cNvSpPr txBox="1"/>
          <p:nvPr/>
        </p:nvSpPr>
        <p:spPr>
          <a:xfrm>
            <a:off x="1088548" y="2194458"/>
            <a:ext cx="5315218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>
                <a:solidFill>
                  <a:schemeClr val="accent2">
                    <a:lumMod val="20000"/>
                    <a:lumOff val="80000"/>
                  </a:schemeClr>
                </a:solidFill>
                <a:latin typeface="OCRB"/>
                <a:ea typeface="Meiryo"/>
                <a:cs typeface="Vijaya"/>
              </a:rPr>
              <a:t>Toda la secuencia de actividades consta de cuatro temas y una meta. Al finalizar el tercer tema hay un espacio de "parada" para aquellos alumnos a quienes les cuesta más la adquisición de conceptos o trabajan a diferentes ritmos que el resto de compañeros. 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4B36B0C-D881-E214-CC78-1508B74E45A5}"/>
              </a:ext>
            </a:extLst>
          </p:cNvPr>
          <p:cNvSpPr txBox="1"/>
          <p:nvPr/>
        </p:nvSpPr>
        <p:spPr>
          <a:xfrm>
            <a:off x="297824" y="4499555"/>
            <a:ext cx="6171126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 dirty="0">
                <a:solidFill>
                  <a:schemeClr val="tx2">
                    <a:lumMod val="25000"/>
                    <a:lumOff val="75000"/>
                  </a:schemeClr>
                </a:solidFill>
                <a:latin typeface="Arial"/>
                <a:ea typeface="Meiryo"/>
                <a:cs typeface="Arial"/>
              </a:rPr>
              <a:t>Al finalizar los cuatro temas, o cuando el profesor considere necesario, encontramos un paisaje de aprendizaje de actividades para trabajar en el aula.</a:t>
            </a:r>
            <a:endParaRPr lang="es-ES" b="1">
              <a:solidFill>
                <a:schemeClr val="tx2">
                  <a:lumMod val="25000"/>
                  <a:lumOff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7FFC20E-17E1-1336-7ADD-2F26E9E69932}"/>
              </a:ext>
            </a:extLst>
          </p:cNvPr>
          <p:cNvSpPr txBox="1"/>
          <p:nvPr/>
        </p:nvSpPr>
        <p:spPr>
          <a:xfrm>
            <a:off x="8811139" y="3194308"/>
            <a:ext cx="3316309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b="1" i="1" dirty="0">
                <a:solidFill>
                  <a:srgbClr val="FF0000"/>
                </a:solidFill>
                <a:ea typeface="Meiryo"/>
              </a:rPr>
              <a:t>RECUERDA; hacer esta actividad motivante para los alumnos te dará elementos para seguir trabajando este tema a lo largo del curso. </a:t>
            </a:r>
            <a:endParaRPr lang="es-ES" b="1" i="1">
              <a:solidFill>
                <a:srgbClr val="FF0000"/>
              </a:solidFill>
              <a:ea typeface="Meiryo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A8141A05-6C6A-4712-6E02-FFF36BB6A76A}"/>
              </a:ext>
            </a:extLst>
          </p:cNvPr>
          <p:cNvSpPr txBox="1"/>
          <p:nvPr/>
        </p:nvSpPr>
        <p:spPr>
          <a:xfrm>
            <a:off x="8614522" y="5841066"/>
            <a:ext cx="354386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>
                <a:ea typeface="Meiryo"/>
              </a:rPr>
              <a:t>SARA SOLANO CORNEJO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ShojiVTI">
  <a:themeElements>
    <a:clrScheme name="AnalogousFromRegularSeed_2SEEDS">
      <a:dk1>
        <a:srgbClr val="000000"/>
      </a:dk1>
      <a:lt1>
        <a:srgbClr val="FFFFFF"/>
      </a:lt1>
      <a:dk2>
        <a:srgbClr val="1B2F2F"/>
      </a:dk2>
      <a:lt2>
        <a:srgbClr val="F3F1F0"/>
      </a:lt2>
      <a:accent1>
        <a:srgbClr val="3B9EB1"/>
      </a:accent1>
      <a:accent2>
        <a:srgbClr val="46B196"/>
      </a:accent2>
      <a:accent3>
        <a:srgbClr val="4D7FC3"/>
      </a:accent3>
      <a:accent4>
        <a:srgbClr val="B13B3E"/>
      </a:accent4>
      <a:accent5>
        <a:srgbClr val="C37B4D"/>
      </a:accent5>
      <a:accent6>
        <a:srgbClr val="B19B3B"/>
      </a:accent6>
      <a:hlink>
        <a:srgbClr val="BF5641"/>
      </a:hlink>
      <a:folHlink>
        <a:srgbClr val="7F7F7F"/>
      </a:folHlink>
    </a:clrScheme>
    <a:fontScheme name="Custom 7">
      <a:majorFont>
        <a:latin typeface="Meiryo"/>
        <a:ea typeface=""/>
        <a:cs typeface=""/>
      </a:majorFont>
      <a:minorFont>
        <a:latin typeface="Meiryo"/>
        <a:ea typeface=""/>
        <a:cs typeface="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hojiVTI" id="{00D0DDEB-E771-48E5-9E96-0647434F08B1}" vid="{9D22D596-7FD0-4F89-958C-AD79A09491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ShojiVTI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99</cp:revision>
  <dcterms:created xsi:type="dcterms:W3CDTF">2023-11-12T18:38:22Z</dcterms:created>
  <dcterms:modified xsi:type="dcterms:W3CDTF">2023-11-12T19:04:13Z</dcterms:modified>
</cp:coreProperties>
</file>