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47A98-8CDC-6C51-1B6F-4F4B8DCD2896}" v="649" dt="2023-11-12T19:04:01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93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99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60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5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7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8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0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5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2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23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4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BC06BCF-7320-499B-88F4-B5CA302B7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EB6BA90C-4B85-3080-1F34-3B5ACF6554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222" r="7" b="7"/>
          <a:stretch/>
        </p:blipFill>
        <p:spPr>
          <a:xfrm>
            <a:off x="-11207" y="44822"/>
            <a:ext cx="10228997" cy="612069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6391D0-667E-4896-B135-3EACC242E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4253" y="-2"/>
            <a:ext cx="1934696" cy="616761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960E78-2AB2-44CD-9D6D-3A87531D7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0245" y="6167615"/>
            <a:ext cx="1998704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09C433-6200-400E-ACC5-60A500486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328808-6121-4268-B0D0-AB78E2170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93248" y="3396996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524FF34-7ED1-607D-0B1F-318A26DBC1B6}"/>
              </a:ext>
            </a:extLst>
          </p:cNvPr>
          <p:cNvSpPr txBox="1"/>
          <p:nvPr/>
        </p:nvSpPr>
        <p:spPr>
          <a:xfrm>
            <a:off x="8411515" y="83176"/>
            <a:ext cx="3640963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4000" b="1" i="1" dirty="0">
                <a:solidFill>
                  <a:srgbClr val="FF0000"/>
                </a:solidFill>
                <a:latin typeface="Calibri"/>
                <a:ea typeface="Meiryo"/>
                <a:cs typeface="Calibri"/>
              </a:rPr>
              <a:t>INICIO</a:t>
            </a:r>
          </a:p>
          <a:p>
            <a:pPr algn="l"/>
            <a:r>
              <a:rPr lang="es-ES" sz="4000" b="1" i="1" dirty="0">
                <a:solidFill>
                  <a:srgbClr val="FF0000"/>
                </a:solidFill>
                <a:latin typeface="Calibri"/>
                <a:ea typeface="Meiryo"/>
                <a:cs typeface="Calibri"/>
              </a:rPr>
              <a:t>INSTRUCCIONES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33D83F6-7A76-7368-DD15-E33F6CD832E6}"/>
              </a:ext>
            </a:extLst>
          </p:cNvPr>
          <p:cNvSpPr txBox="1"/>
          <p:nvPr/>
        </p:nvSpPr>
        <p:spPr>
          <a:xfrm>
            <a:off x="402464" y="394415"/>
            <a:ext cx="503080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bg1"/>
                </a:solidFill>
                <a:latin typeface="Lucida Sans"/>
                <a:ea typeface="Meiryo"/>
              </a:rPr>
              <a:t>Vamos a conocer una serie de conceptos importantes para empezar a  hablar de convivencia. Nuestra intención es definir y distinguir con claridad cada uno de los conceptos y usarlos adecuadamente, ello nos evitará confusiones y tiempo.</a:t>
            </a:r>
            <a:endParaRPr lang="es-ES">
              <a:solidFill>
                <a:schemeClr val="bg1"/>
              </a:solidFill>
              <a:latin typeface="Lucida San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357A89C-7AD1-BFF0-1386-1DE02B07E895}"/>
              </a:ext>
            </a:extLst>
          </p:cNvPr>
          <p:cNvSpPr txBox="1"/>
          <p:nvPr/>
        </p:nvSpPr>
        <p:spPr>
          <a:xfrm>
            <a:off x="1088548" y="2194458"/>
            <a:ext cx="5315218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OCRB"/>
                <a:ea typeface="Meiryo"/>
                <a:cs typeface="Vijaya"/>
              </a:rPr>
              <a:t>Toda la secuencia de actividades consta de cuatro temas y una meta. Al finalizar el tercer tema hay un espacio de "parada" para aquellos alumnos a quienes les cuesta más la adquisición de conceptos o trabajan a diferentes ritmos que el resto de compañeros. 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4B36B0C-D881-E214-CC78-1508B74E45A5}"/>
              </a:ext>
            </a:extLst>
          </p:cNvPr>
          <p:cNvSpPr txBox="1"/>
          <p:nvPr/>
        </p:nvSpPr>
        <p:spPr>
          <a:xfrm>
            <a:off x="297824" y="4499555"/>
            <a:ext cx="617112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tx2">
                    <a:lumMod val="25000"/>
                    <a:lumOff val="75000"/>
                  </a:schemeClr>
                </a:solidFill>
                <a:latin typeface="Arial"/>
                <a:ea typeface="Meiryo"/>
                <a:cs typeface="Arial"/>
              </a:rPr>
              <a:t>Al finalizar los cuatro temas, o cuando el profesor considere necesario, encontramos un paisaje de aprendizaje de actividades para trabajar en el aula.</a:t>
            </a:r>
            <a:endParaRPr lang="es-ES" b="1">
              <a:solidFill>
                <a:schemeClr val="tx2">
                  <a:lumMod val="25000"/>
                  <a:lumOff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7FFC20E-17E1-1336-7ADD-2F26E9E69932}"/>
              </a:ext>
            </a:extLst>
          </p:cNvPr>
          <p:cNvSpPr txBox="1"/>
          <p:nvPr/>
        </p:nvSpPr>
        <p:spPr>
          <a:xfrm>
            <a:off x="8811139" y="3194308"/>
            <a:ext cx="331630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i="1" dirty="0">
                <a:solidFill>
                  <a:srgbClr val="FF0000"/>
                </a:solidFill>
                <a:ea typeface="Meiryo"/>
              </a:rPr>
              <a:t>RECUERDA; hacer esta actividad motivante para los alumnos te dará elementos para seguir trabajando este tema a lo largo del curso. </a:t>
            </a:r>
            <a:endParaRPr lang="es-ES" b="1" i="1">
              <a:solidFill>
                <a:srgbClr val="FF0000"/>
              </a:solidFill>
              <a:ea typeface="Meiryo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8141A05-6C6A-4712-6E02-FFF36BB6A76A}"/>
              </a:ext>
            </a:extLst>
          </p:cNvPr>
          <p:cNvSpPr txBox="1"/>
          <p:nvPr/>
        </p:nvSpPr>
        <p:spPr>
          <a:xfrm>
            <a:off x="8614522" y="5841066"/>
            <a:ext cx="35438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Meiryo"/>
              </a:rPr>
              <a:t>SARA SOLANO CORNEJO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ShojiVTI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99</cp:revision>
  <dcterms:created xsi:type="dcterms:W3CDTF">2023-11-12T18:38:22Z</dcterms:created>
  <dcterms:modified xsi:type="dcterms:W3CDTF">2023-11-12T19:04:13Z</dcterms:modified>
</cp:coreProperties>
</file>