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7559675" cy="106918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264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8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86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4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48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4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50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6"/>
          <p:cNvPicPr/>
          <p:nvPr/>
        </p:nvPicPr>
        <p:blipFill>
          <a:blip r:embed="rId14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>
            <a:noFill/>
          </a:ln>
        </p:spPr>
      </p:pic>
      <p:grpSp>
        <p:nvGrpSpPr>
          <p:cNvPr id="52" name="Group 1"/>
          <p:cNvGrpSpPr/>
          <p:nvPr/>
        </p:nvGrpSpPr>
        <p:grpSpPr>
          <a:xfrm rot="13105800">
            <a:off x="-8692200" y="-7559280"/>
            <a:ext cx="7545600" cy="8314200"/>
            <a:chOff x="-8692200" y="-7559280"/>
            <a:chExt cx="7545600" cy="8314200"/>
          </a:xfrm>
        </p:grpSpPr>
        <p:grpSp>
          <p:nvGrpSpPr>
            <p:cNvPr id="2" name="Group 2"/>
            <p:cNvGrpSpPr/>
            <p:nvPr/>
          </p:nvGrpSpPr>
          <p:grpSpPr>
            <a:xfrm rot="13105800">
              <a:off x="-8517960" y="-1996920"/>
              <a:ext cx="6391440" cy="5563440"/>
              <a:chOff x="-8517960" y="-1996920"/>
              <a:chExt cx="6391440" cy="5563440"/>
            </a:xfrm>
          </p:grpSpPr>
          <p:sp>
            <p:nvSpPr>
              <p:cNvPr id="3" name="CustomShape 3"/>
              <p:cNvSpPr/>
              <p:nvPr/>
            </p:nvSpPr>
            <p:spPr>
              <a:xfrm rot="13105800">
                <a:off x="-1579320" y="7315200"/>
                <a:ext cx="581040" cy="789480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4" name="CustomShape 4"/>
              <p:cNvSpPr/>
              <p:nvPr/>
            </p:nvSpPr>
            <p:spPr>
              <a:xfrm rot="8737200">
                <a:off x="-159120" y="5825160"/>
                <a:ext cx="1188720" cy="10112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5" name="CustomShape 5"/>
              <p:cNvSpPr/>
              <p:nvPr/>
            </p:nvSpPr>
            <p:spPr>
              <a:xfrm rot="15124800">
                <a:off x="-4362120" y="9206640"/>
                <a:ext cx="1105560" cy="1194120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6" name="CustomShape 6"/>
              <p:cNvSpPr/>
              <p:nvPr/>
            </p:nvSpPr>
            <p:spPr>
              <a:xfrm rot="8737200">
                <a:off x="-3751560" y="8996760"/>
                <a:ext cx="608760" cy="4906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7" name="CustomShape 7"/>
              <p:cNvSpPr/>
              <p:nvPr/>
            </p:nvSpPr>
            <p:spPr>
              <a:xfrm rot="8737200">
                <a:off x="239400" y="6022080"/>
                <a:ext cx="1384560" cy="120492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8" name="CustomShape 8"/>
              <p:cNvSpPr/>
              <p:nvPr/>
            </p:nvSpPr>
            <p:spPr>
              <a:xfrm rot="8737200">
                <a:off x="-1536480" y="7363440"/>
                <a:ext cx="1599480" cy="79956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9" name="CustomShape 9"/>
              <p:cNvSpPr/>
              <p:nvPr/>
            </p:nvSpPr>
            <p:spPr>
              <a:xfrm rot="8737200">
                <a:off x="-1604880" y="6828480"/>
                <a:ext cx="416160" cy="41616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0" name="CustomShape 10"/>
              <p:cNvSpPr/>
              <p:nvPr/>
            </p:nvSpPr>
            <p:spPr>
              <a:xfrm rot="11247600">
                <a:off x="273960" y="5519160"/>
                <a:ext cx="777960" cy="981720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1" name="CustomShape 11"/>
              <p:cNvSpPr/>
              <p:nvPr/>
            </p:nvSpPr>
            <p:spPr>
              <a:xfrm rot="3337200">
                <a:off x="598320" y="5053680"/>
                <a:ext cx="532800" cy="5328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2" name="CustomShape 12"/>
              <p:cNvSpPr/>
              <p:nvPr/>
            </p:nvSpPr>
            <p:spPr>
              <a:xfrm rot="8737200">
                <a:off x="-332280" y="6595920"/>
                <a:ext cx="227880" cy="1936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3" name="CustomShape 13"/>
              <p:cNvSpPr/>
              <p:nvPr/>
            </p:nvSpPr>
            <p:spPr>
              <a:xfrm rot="8737200">
                <a:off x="-586080" y="6583320"/>
                <a:ext cx="1384560" cy="120492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4" name="CustomShape 14"/>
              <p:cNvSpPr/>
              <p:nvPr/>
            </p:nvSpPr>
            <p:spPr>
              <a:xfrm rot="8737200">
                <a:off x="-4241520" y="9269280"/>
                <a:ext cx="1599480" cy="68508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5" name="CustomShape 15"/>
              <p:cNvSpPr/>
              <p:nvPr/>
            </p:nvSpPr>
            <p:spPr>
              <a:xfrm rot="8737200">
                <a:off x="-4044240" y="9124560"/>
                <a:ext cx="685080" cy="5328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6" name="CustomShape 16"/>
              <p:cNvSpPr/>
              <p:nvPr/>
            </p:nvSpPr>
            <p:spPr>
              <a:xfrm rot="8737200">
                <a:off x="-4336920" y="9667440"/>
                <a:ext cx="837360" cy="52668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7" name="CustomShape 17"/>
              <p:cNvSpPr/>
              <p:nvPr/>
            </p:nvSpPr>
            <p:spPr>
              <a:xfrm rot="13105800">
                <a:off x="-2234160" y="7758720"/>
                <a:ext cx="581040" cy="908640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8" name="CustomShape 18"/>
              <p:cNvSpPr/>
              <p:nvPr/>
            </p:nvSpPr>
            <p:spPr>
              <a:xfrm rot="8737200">
                <a:off x="-2399400" y="8642160"/>
                <a:ext cx="299520" cy="29952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9" name="CustomShape 19"/>
              <p:cNvSpPr/>
              <p:nvPr/>
            </p:nvSpPr>
            <p:spPr>
              <a:xfrm rot="8737200">
                <a:off x="-2594520" y="8861760"/>
                <a:ext cx="182160" cy="22788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0" name="CustomShape 20"/>
              <p:cNvSpPr/>
              <p:nvPr/>
            </p:nvSpPr>
            <p:spPr>
              <a:xfrm rot="8737200">
                <a:off x="-2863800" y="9024840"/>
                <a:ext cx="227880" cy="22788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1" name="CustomShape 21"/>
              <p:cNvSpPr/>
              <p:nvPr/>
            </p:nvSpPr>
            <p:spPr>
              <a:xfrm rot="8737200">
                <a:off x="-1283040" y="7172640"/>
                <a:ext cx="664200" cy="6642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2" name="CustomShape 22"/>
              <p:cNvSpPr/>
              <p:nvPr/>
            </p:nvSpPr>
            <p:spPr>
              <a:xfrm rot="8737200">
                <a:off x="-1758600" y="7862400"/>
                <a:ext cx="837360" cy="60876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23" name="CustomShape 23"/>
            <p:cNvSpPr/>
            <p:nvPr/>
          </p:nvSpPr>
          <p:spPr>
            <a:xfrm rot="20568600">
              <a:off x="1997640" y="2299680"/>
              <a:ext cx="851400" cy="1135440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4" name="CustomShape 24" hidden="1"/>
          <p:cNvSpPr/>
          <p:nvPr/>
        </p:nvSpPr>
        <p:spPr>
          <a:xfrm>
            <a:off x="0" y="0"/>
            <a:ext cx="9143280" cy="6857280"/>
          </a:xfrm>
          <a:prstGeom prst="rect">
            <a:avLst/>
          </a:prstGeom>
          <a:noFill/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5" name="Picture 7"/>
          <p:cNvPicPr/>
          <p:nvPr/>
        </p:nvPicPr>
        <p:blipFill>
          <a:blip r:embed="rId15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>
            <a:noFill/>
          </a:ln>
        </p:spPr>
      </p:pic>
      <p:grpSp>
        <p:nvGrpSpPr>
          <p:cNvPr id="26" name="Group 25"/>
          <p:cNvGrpSpPr/>
          <p:nvPr/>
        </p:nvGrpSpPr>
        <p:grpSpPr>
          <a:xfrm rot="9738000">
            <a:off x="-1574640" y="-20802240"/>
            <a:ext cx="5644080" cy="9452520"/>
            <a:chOff x="-1574640" y="-20802240"/>
            <a:chExt cx="5644080" cy="9452520"/>
          </a:xfrm>
        </p:grpSpPr>
        <p:sp>
          <p:nvSpPr>
            <p:cNvPr id="27" name="CustomShape 26"/>
            <p:cNvSpPr/>
            <p:nvPr/>
          </p:nvSpPr>
          <p:spPr>
            <a:xfrm rot="9738000">
              <a:off x="7203960" y="-12336840"/>
              <a:ext cx="2063520" cy="9263520"/>
            </a:xfrm>
            <a:custGeom>
              <a:avLst/>
              <a:gdLst/>
              <a:ahLst/>
              <a:cxnLst/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ln>
              <a:solidFill>
                <a:schemeClr val="accent2">
                  <a:alpha val="6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" name="CustomShape 27"/>
            <p:cNvSpPr/>
            <p:nvPr/>
          </p:nvSpPr>
          <p:spPr>
            <a:xfrm rot="9729000">
              <a:off x="8908200" y="-12433680"/>
              <a:ext cx="1040040" cy="7134120"/>
            </a:xfrm>
            <a:custGeom>
              <a:avLst/>
              <a:gdLst/>
              <a:ahLst/>
              <a:cxnLst/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" name="CustomShape 28"/>
            <p:cNvSpPr/>
            <p:nvPr/>
          </p:nvSpPr>
          <p:spPr>
            <a:xfrm rot="9729000">
              <a:off x="6288480" y="-12003480"/>
              <a:ext cx="931680" cy="5295960"/>
            </a:xfrm>
            <a:custGeom>
              <a:avLst/>
              <a:gdLst/>
              <a:ahLst/>
              <a:cxnLst/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" name="CustomShape 29"/>
            <p:cNvSpPr/>
            <p:nvPr/>
          </p:nvSpPr>
          <p:spPr>
            <a:xfrm rot="9729000">
              <a:off x="6317640" y="-12027240"/>
              <a:ext cx="962280" cy="6319440"/>
            </a:xfrm>
            <a:custGeom>
              <a:avLst/>
              <a:gdLst/>
              <a:ahLst/>
              <a:cxnLst/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ln>
              <a:solidFill>
                <a:schemeClr val="accent2">
                  <a:alpha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" name="CustomShape 30"/>
            <p:cNvSpPr/>
            <p:nvPr/>
          </p:nvSpPr>
          <p:spPr>
            <a:xfrm rot="9729000">
              <a:off x="6164640" y="-11936160"/>
              <a:ext cx="551520" cy="5104080"/>
            </a:xfrm>
            <a:custGeom>
              <a:avLst/>
              <a:gdLst/>
              <a:ahLst/>
              <a:cxnLst/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240">
              <a:solidFill>
                <a:schemeClr val="accent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" name="CustomShape 31"/>
            <p:cNvSpPr/>
            <p:nvPr/>
          </p:nvSpPr>
          <p:spPr>
            <a:xfrm rot="9729000">
              <a:off x="6377040" y="-11962440"/>
              <a:ext cx="535680" cy="2935440"/>
            </a:xfrm>
            <a:custGeom>
              <a:avLst/>
              <a:gdLst/>
              <a:ahLst/>
              <a:cxnLst/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240">
              <a:solidFill>
                <a:schemeClr val="accent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3" name="CustomShape 32"/>
          <p:cNvSpPr/>
          <p:nvPr/>
        </p:nvSpPr>
        <p:spPr>
          <a:xfrm rot="15660000">
            <a:off x="5750280" y="-640800"/>
            <a:ext cx="984960" cy="6047280"/>
          </a:xfrm>
          <a:custGeom>
            <a:avLst/>
            <a:gdLst/>
            <a:ahLst/>
            <a:cxnLst/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34" name="Group 33"/>
          <p:cNvGrpSpPr/>
          <p:nvPr/>
        </p:nvGrpSpPr>
        <p:grpSpPr>
          <a:xfrm>
            <a:off x="784440" y="-1220760"/>
            <a:ext cx="5811120" cy="2951640"/>
            <a:chOff x="784440" y="-1220760"/>
            <a:chExt cx="5811120" cy="2951640"/>
          </a:xfrm>
        </p:grpSpPr>
        <p:sp>
          <p:nvSpPr>
            <p:cNvPr id="35" name="CustomShape 34"/>
            <p:cNvSpPr/>
            <p:nvPr/>
          </p:nvSpPr>
          <p:spPr>
            <a:xfrm>
              <a:off x="2382840" y="1122120"/>
              <a:ext cx="608760" cy="6087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" name="CustomShape 35"/>
            <p:cNvSpPr/>
            <p:nvPr/>
          </p:nvSpPr>
          <p:spPr>
            <a:xfrm>
              <a:off x="2856960" y="76320"/>
              <a:ext cx="1023120" cy="837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" name="CustomShape 36"/>
            <p:cNvSpPr/>
            <p:nvPr/>
          </p:nvSpPr>
          <p:spPr>
            <a:xfrm>
              <a:off x="1947960" y="46440"/>
              <a:ext cx="1023120" cy="8672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" name="CustomShape 37"/>
            <p:cNvSpPr/>
            <p:nvPr/>
          </p:nvSpPr>
          <p:spPr>
            <a:xfrm>
              <a:off x="1219320" y="-765000"/>
              <a:ext cx="3504600" cy="1520280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" name="CustomShape 38"/>
            <p:cNvSpPr/>
            <p:nvPr/>
          </p:nvSpPr>
          <p:spPr>
            <a:xfrm>
              <a:off x="2345040" y="141120"/>
              <a:ext cx="1023120" cy="9522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" name="CustomShape 39"/>
            <p:cNvSpPr/>
            <p:nvPr/>
          </p:nvSpPr>
          <p:spPr>
            <a:xfrm rot="12470400">
              <a:off x="1178640" y="-177480"/>
              <a:ext cx="1132560" cy="830880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" name="CustomShape 40"/>
            <p:cNvSpPr/>
            <p:nvPr/>
          </p:nvSpPr>
          <p:spPr>
            <a:xfrm rot="60000">
              <a:off x="787320" y="-197640"/>
              <a:ext cx="380160" cy="38016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" name="CustomShape 41"/>
            <p:cNvSpPr/>
            <p:nvPr/>
          </p:nvSpPr>
          <p:spPr>
            <a:xfrm rot="6387600">
              <a:off x="4862520" y="-839160"/>
              <a:ext cx="1452240" cy="1670760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" name="CustomShape 42"/>
            <p:cNvSpPr/>
            <p:nvPr/>
          </p:nvSpPr>
          <p:spPr>
            <a:xfrm>
              <a:off x="5362560" y="461160"/>
              <a:ext cx="755640" cy="6429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4" name="CustomShape 43"/>
            <p:cNvSpPr/>
            <p:nvPr/>
          </p:nvSpPr>
          <p:spPr>
            <a:xfrm>
              <a:off x="4800600" y="152280"/>
              <a:ext cx="755640" cy="6429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5" name="CustomShape 44"/>
            <p:cNvSpPr/>
            <p:nvPr/>
          </p:nvSpPr>
          <p:spPr>
            <a:xfrm rot="6387600">
              <a:off x="3396960" y="-1040400"/>
              <a:ext cx="1905120" cy="2046600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6" name="CustomShape 45"/>
            <p:cNvSpPr/>
            <p:nvPr/>
          </p:nvSpPr>
          <p:spPr>
            <a:xfrm>
              <a:off x="6114960" y="590400"/>
              <a:ext cx="151560" cy="1515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7" name="CustomShape 46"/>
            <p:cNvSpPr/>
            <p:nvPr/>
          </p:nvSpPr>
          <p:spPr>
            <a:xfrm>
              <a:off x="6191280" y="485640"/>
              <a:ext cx="104040" cy="104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48" name="CustomShape 47"/>
          <p:cNvSpPr/>
          <p:nvPr/>
        </p:nvSpPr>
        <p:spPr>
          <a:xfrm>
            <a:off x="0" y="0"/>
            <a:ext cx="9143280" cy="6857280"/>
          </a:xfrm>
          <a:prstGeom prst="rect">
            <a:avLst/>
          </a:prstGeom>
          <a:noFill/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PlaceHolder 48"/>
          <p:cNvSpPr>
            <a:spLocks noGrp="1"/>
          </p:cNvSpPr>
          <p:nvPr>
            <p:ph type="title"/>
          </p:nvPr>
        </p:nvSpPr>
        <p:spPr>
          <a:xfrm>
            <a:off x="712800" y="1371600"/>
            <a:ext cx="7716240" cy="14472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s-ES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50" name="PlaceHolder 4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6"/>
          <p:cNvPicPr/>
          <p:nvPr/>
        </p:nvPicPr>
        <p:blipFill>
          <a:blip r:embed="rId14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>
            <a:noFill/>
          </a:ln>
        </p:spPr>
      </p:pic>
      <p:grpSp>
        <p:nvGrpSpPr>
          <p:cNvPr id="88" name="Group 1"/>
          <p:cNvGrpSpPr/>
          <p:nvPr/>
        </p:nvGrpSpPr>
        <p:grpSpPr>
          <a:xfrm rot="13105800">
            <a:off x="-8692200" y="-7559280"/>
            <a:ext cx="7545600" cy="8314200"/>
            <a:chOff x="-8692200" y="-7559280"/>
            <a:chExt cx="7545600" cy="8314200"/>
          </a:xfrm>
        </p:grpSpPr>
        <p:grpSp>
          <p:nvGrpSpPr>
            <p:cNvPr id="89" name="Group 2"/>
            <p:cNvGrpSpPr/>
            <p:nvPr/>
          </p:nvGrpSpPr>
          <p:grpSpPr>
            <a:xfrm rot="13105800">
              <a:off x="-8517960" y="-1996920"/>
              <a:ext cx="6391440" cy="5563440"/>
              <a:chOff x="-8517960" y="-1996920"/>
              <a:chExt cx="6391440" cy="5563440"/>
            </a:xfrm>
          </p:grpSpPr>
          <p:sp>
            <p:nvSpPr>
              <p:cNvPr id="90" name="CustomShape 3"/>
              <p:cNvSpPr/>
              <p:nvPr/>
            </p:nvSpPr>
            <p:spPr>
              <a:xfrm rot="13105800">
                <a:off x="-1579320" y="7315200"/>
                <a:ext cx="581040" cy="789480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91" name="CustomShape 4"/>
              <p:cNvSpPr/>
              <p:nvPr/>
            </p:nvSpPr>
            <p:spPr>
              <a:xfrm rot="8737200">
                <a:off x="-159120" y="5825160"/>
                <a:ext cx="1188720" cy="10112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92" name="CustomShape 5"/>
              <p:cNvSpPr/>
              <p:nvPr/>
            </p:nvSpPr>
            <p:spPr>
              <a:xfrm rot="15124800">
                <a:off x="-4362120" y="9206640"/>
                <a:ext cx="1105560" cy="1194120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93" name="CustomShape 6"/>
              <p:cNvSpPr/>
              <p:nvPr/>
            </p:nvSpPr>
            <p:spPr>
              <a:xfrm rot="8737200">
                <a:off x="-3751560" y="8996760"/>
                <a:ext cx="608760" cy="4906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94" name="CustomShape 7"/>
              <p:cNvSpPr/>
              <p:nvPr/>
            </p:nvSpPr>
            <p:spPr>
              <a:xfrm rot="8737200">
                <a:off x="239400" y="6022080"/>
                <a:ext cx="1384560" cy="120492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95" name="CustomShape 8"/>
              <p:cNvSpPr/>
              <p:nvPr/>
            </p:nvSpPr>
            <p:spPr>
              <a:xfrm rot="8737200">
                <a:off x="-1536480" y="7363440"/>
                <a:ext cx="1599480" cy="79956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96" name="CustomShape 9"/>
              <p:cNvSpPr/>
              <p:nvPr/>
            </p:nvSpPr>
            <p:spPr>
              <a:xfrm rot="8737200">
                <a:off x="-1604880" y="6828480"/>
                <a:ext cx="416160" cy="41616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97" name="CustomShape 10"/>
              <p:cNvSpPr/>
              <p:nvPr/>
            </p:nvSpPr>
            <p:spPr>
              <a:xfrm rot="11247600">
                <a:off x="273960" y="5519160"/>
                <a:ext cx="777960" cy="981720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98" name="CustomShape 11"/>
              <p:cNvSpPr/>
              <p:nvPr/>
            </p:nvSpPr>
            <p:spPr>
              <a:xfrm rot="3337200">
                <a:off x="598320" y="5053680"/>
                <a:ext cx="532800" cy="5328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99" name="CustomShape 12"/>
              <p:cNvSpPr/>
              <p:nvPr/>
            </p:nvSpPr>
            <p:spPr>
              <a:xfrm rot="8737200">
                <a:off x="-332280" y="6595920"/>
                <a:ext cx="227880" cy="1936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00" name="CustomShape 13"/>
              <p:cNvSpPr/>
              <p:nvPr/>
            </p:nvSpPr>
            <p:spPr>
              <a:xfrm rot="8737200">
                <a:off x="-586080" y="6583320"/>
                <a:ext cx="1384560" cy="120492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01" name="CustomShape 14"/>
              <p:cNvSpPr/>
              <p:nvPr/>
            </p:nvSpPr>
            <p:spPr>
              <a:xfrm rot="8737200">
                <a:off x="-4241520" y="9269280"/>
                <a:ext cx="1599480" cy="68508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02" name="CustomShape 15"/>
              <p:cNvSpPr/>
              <p:nvPr/>
            </p:nvSpPr>
            <p:spPr>
              <a:xfrm rot="8737200">
                <a:off x="-4044240" y="9124560"/>
                <a:ext cx="685080" cy="5328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03" name="CustomShape 16"/>
              <p:cNvSpPr/>
              <p:nvPr/>
            </p:nvSpPr>
            <p:spPr>
              <a:xfrm rot="8737200">
                <a:off x="-4336920" y="9667440"/>
                <a:ext cx="837360" cy="52668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04" name="CustomShape 17"/>
              <p:cNvSpPr/>
              <p:nvPr/>
            </p:nvSpPr>
            <p:spPr>
              <a:xfrm rot="13105800">
                <a:off x="-2234160" y="7758720"/>
                <a:ext cx="581040" cy="908640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05" name="CustomShape 18"/>
              <p:cNvSpPr/>
              <p:nvPr/>
            </p:nvSpPr>
            <p:spPr>
              <a:xfrm rot="8737200">
                <a:off x="-2399400" y="8642160"/>
                <a:ext cx="299520" cy="29952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06" name="CustomShape 19"/>
              <p:cNvSpPr/>
              <p:nvPr/>
            </p:nvSpPr>
            <p:spPr>
              <a:xfrm rot="8737200">
                <a:off x="-2594520" y="8861760"/>
                <a:ext cx="182160" cy="22788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07" name="CustomShape 20"/>
              <p:cNvSpPr/>
              <p:nvPr/>
            </p:nvSpPr>
            <p:spPr>
              <a:xfrm rot="8737200">
                <a:off x="-2863800" y="9024840"/>
                <a:ext cx="227880" cy="22788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08" name="CustomShape 21"/>
              <p:cNvSpPr/>
              <p:nvPr/>
            </p:nvSpPr>
            <p:spPr>
              <a:xfrm rot="8737200">
                <a:off x="-1283040" y="7172640"/>
                <a:ext cx="664200" cy="6642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09" name="CustomShape 22"/>
              <p:cNvSpPr/>
              <p:nvPr/>
            </p:nvSpPr>
            <p:spPr>
              <a:xfrm rot="8737200">
                <a:off x="-1758600" y="7862400"/>
                <a:ext cx="837360" cy="60876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110" name="CustomShape 23"/>
            <p:cNvSpPr/>
            <p:nvPr/>
          </p:nvSpPr>
          <p:spPr>
            <a:xfrm rot="20568600">
              <a:off x="1997640" y="2299680"/>
              <a:ext cx="851400" cy="1135440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11" name="CustomShape 24"/>
          <p:cNvSpPr/>
          <p:nvPr/>
        </p:nvSpPr>
        <p:spPr>
          <a:xfrm>
            <a:off x="0" y="0"/>
            <a:ext cx="9143280" cy="6857280"/>
          </a:xfrm>
          <a:prstGeom prst="rect">
            <a:avLst/>
          </a:prstGeom>
          <a:noFill/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2" name="CustomShape 25"/>
          <p:cNvSpPr/>
          <p:nvPr/>
        </p:nvSpPr>
        <p:spPr>
          <a:xfrm rot="16200000">
            <a:off x="3974400" y="-2346120"/>
            <a:ext cx="1449720" cy="8887680"/>
          </a:xfrm>
          <a:prstGeom prst="round2SameRect">
            <a:avLst>
              <a:gd name="adj1" fmla="val 50000"/>
              <a:gd name="adj2" fmla="val 0"/>
            </a:avLst>
          </a:prstGeom>
          <a:ln>
            <a:solidFill>
              <a:schemeClr val="accent2">
                <a:alpha val="3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3" name="PlaceHolder 2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s-E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14" name="PlaceHolder 2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 rot="21043200">
            <a:off x="1022040" y="2961360"/>
            <a:ext cx="7551000" cy="1611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es-ES" sz="4600" b="0" strike="noStrike" spc="-1">
                <a:solidFill>
                  <a:srgbClr val="FFFFFF"/>
                </a:solidFill>
                <a:latin typeface="Arial Rounded MT Bold"/>
              </a:rPr>
              <a:t>FLIPPED CLASSROOM</a:t>
            </a:r>
            <a:endParaRPr lang="es-ES" sz="4600" b="0" strike="noStrike" spc="-1">
              <a:latin typeface="Arial"/>
            </a:endParaRPr>
          </a:p>
        </p:txBody>
      </p:sp>
      <p:sp>
        <p:nvSpPr>
          <p:cNvPr id="152" name="CustomShape 2"/>
          <p:cNvSpPr/>
          <p:nvPr/>
        </p:nvSpPr>
        <p:spPr>
          <a:xfrm rot="21060000">
            <a:off x="2550240" y="4704120"/>
            <a:ext cx="6400080" cy="91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s-ES" sz="2400" b="0" strike="noStrike" spc="-1">
                <a:solidFill>
                  <a:srgbClr val="FFFFFF"/>
                </a:solidFill>
                <a:latin typeface="Arial Rounded MT Bold"/>
              </a:rPr>
              <a:t>Modelo pedagógico.</a:t>
            </a:r>
            <a:endParaRPr lang="es-ES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712800" y="1371600"/>
            <a:ext cx="7716240" cy="144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4600" b="0" strike="noStrike" spc="-1">
                <a:solidFill>
                  <a:srgbClr val="FFFFFF"/>
                </a:solidFill>
                <a:latin typeface="Arial Rounded MT Bold"/>
              </a:rPr>
              <a:t>FC = CLASE INVERTIDA</a:t>
            </a:r>
            <a:endParaRPr lang="es-ES" sz="4600" b="0" strike="noStrike" spc="-1">
              <a:latin typeface="Arial"/>
            </a:endParaRPr>
          </a:p>
        </p:txBody>
      </p:sp>
      <p:sp>
        <p:nvSpPr>
          <p:cNvPr id="154" name="CustomShape 2"/>
          <p:cNvSpPr/>
          <p:nvPr/>
        </p:nvSpPr>
        <p:spPr>
          <a:xfrm>
            <a:off x="712800" y="3012120"/>
            <a:ext cx="7716240" cy="338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Aft>
                <a:spcPts val="2001"/>
              </a:spcAft>
            </a:pPr>
            <a:endParaRPr lang="es-E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2001"/>
              </a:spcAft>
            </a:pPr>
            <a:endParaRPr lang="es-E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2001"/>
              </a:spcAft>
            </a:pPr>
            <a:endParaRPr lang="es-E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2001"/>
              </a:spcAft>
            </a:pPr>
            <a:endParaRPr lang="es-ES" sz="1800" b="0" strike="noStrike" spc="-1">
              <a:latin typeface="Arial"/>
            </a:endParaRPr>
          </a:p>
        </p:txBody>
      </p:sp>
      <p:pic>
        <p:nvPicPr>
          <p:cNvPr id="155" name="Imagen 4"/>
          <p:cNvPicPr/>
          <p:nvPr/>
        </p:nvPicPr>
        <p:blipFill>
          <a:blip r:embed="rId2"/>
          <a:stretch/>
        </p:blipFill>
        <p:spPr>
          <a:xfrm>
            <a:off x="931680" y="2561040"/>
            <a:ext cx="7371720" cy="4046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712800" y="1371600"/>
            <a:ext cx="7716240" cy="144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4600" b="0" strike="noStrike" spc="-1">
                <a:solidFill>
                  <a:srgbClr val="FFFFFF"/>
                </a:solidFill>
                <a:latin typeface="Arial Rounded MT Bold"/>
              </a:rPr>
              <a:t>EJEMPLO: LA SUMA.</a:t>
            </a:r>
            <a:endParaRPr lang="es-ES" sz="4600" b="0" strike="noStrike" spc="-1">
              <a:latin typeface="Arial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712800" y="3012120"/>
            <a:ext cx="7716240" cy="338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2500" lnSpcReduction="20000"/>
          </a:bodyPr>
          <a:lstStyle/>
          <a:p>
            <a:pPr algn="ctr">
              <a:lnSpc>
                <a:spcPct val="100000"/>
              </a:lnSpc>
              <a:spcAft>
                <a:spcPts val="2001"/>
              </a:spcAft>
            </a:pPr>
            <a:r>
              <a:rPr lang="es-ES" sz="2400" b="0" u="sng" strike="noStrike" spc="-1">
                <a:solidFill>
                  <a:srgbClr val="FFFFFF"/>
                </a:solidFill>
                <a:uFillTx/>
                <a:latin typeface="Arial Rounded MT Bold"/>
              </a:rPr>
              <a:t>MÉTODO TRADICIONAL.</a:t>
            </a:r>
            <a:endParaRPr lang="es-ES" sz="2400" b="0" strike="noStrike" spc="-1">
              <a:latin typeface="Arial"/>
            </a:endParaRPr>
          </a:p>
          <a:p>
            <a:pPr marL="343080" indent="-342360" algn="ctr">
              <a:lnSpc>
                <a:spcPct val="100000"/>
              </a:lnSpc>
              <a:spcAft>
                <a:spcPts val="2001"/>
              </a:spcAft>
              <a:buBlip>
                <a:blip r:embed="rId2"/>
              </a:buBlip>
            </a:pPr>
            <a:r>
              <a:rPr lang="es-ES" sz="2400" b="1" strike="noStrike" spc="-1">
                <a:solidFill>
                  <a:srgbClr val="FFFFFF"/>
                </a:solidFill>
                <a:latin typeface="Arial Rounded MT Bold"/>
              </a:rPr>
              <a:t>EN CLASE:</a:t>
            </a:r>
            <a:endParaRPr lang="es-ES" sz="2400" b="0" strike="noStrike" spc="-1">
              <a:latin typeface="Arial"/>
            </a:endParaRPr>
          </a:p>
          <a:p>
            <a:pPr marL="343080" indent="-342360" algn="just">
              <a:lnSpc>
                <a:spcPct val="100000"/>
              </a:lnSpc>
              <a:spcAft>
                <a:spcPts val="2001"/>
              </a:spcAft>
              <a:buBlip>
                <a:blip r:embed="rId2"/>
              </a:buBlip>
            </a:pPr>
            <a:r>
              <a:rPr lang="es-ES" sz="2400" b="0" strike="noStrike" spc="-1">
                <a:solidFill>
                  <a:srgbClr val="FFFFFF"/>
                </a:solidFill>
                <a:latin typeface="Arial Rounded MT Bold"/>
              </a:rPr>
              <a:t>EXPLICO CÓMO SE SUMA EN EL AULA.</a:t>
            </a:r>
            <a:endParaRPr lang="es-ES" sz="2400" b="0" strike="noStrike" spc="-1">
              <a:latin typeface="Arial"/>
            </a:endParaRPr>
          </a:p>
          <a:p>
            <a:pPr marL="343080" indent="-342360" algn="just">
              <a:lnSpc>
                <a:spcPct val="100000"/>
              </a:lnSpc>
              <a:spcAft>
                <a:spcPts val="2001"/>
              </a:spcAft>
              <a:buBlip>
                <a:blip r:embed="rId2"/>
              </a:buBlip>
            </a:pPr>
            <a:r>
              <a:rPr lang="es-ES" sz="2400" b="0" strike="noStrike" spc="-1">
                <a:solidFill>
                  <a:srgbClr val="FFFFFF"/>
                </a:solidFill>
                <a:latin typeface="Arial Rounded MT Bold"/>
              </a:rPr>
              <a:t>REALIZAN ACTIVIDADES PARA SUMAR.</a:t>
            </a:r>
            <a:endParaRPr lang="es-ES" sz="2400" b="0" strike="noStrike" spc="-1">
              <a:latin typeface="Arial"/>
            </a:endParaRPr>
          </a:p>
          <a:p>
            <a:pPr marL="343080" indent="-342360" algn="ctr">
              <a:lnSpc>
                <a:spcPct val="100000"/>
              </a:lnSpc>
              <a:spcAft>
                <a:spcPts val="2001"/>
              </a:spcAft>
              <a:buBlip>
                <a:blip r:embed="rId2"/>
              </a:buBlip>
            </a:pPr>
            <a:r>
              <a:rPr lang="es-ES" sz="2400" b="1" strike="noStrike" spc="-1">
                <a:solidFill>
                  <a:srgbClr val="FFFFFF"/>
                </a:solidFill>
                <a:latin typeface="Arial Rounded MT Bold"/>
              </a:rPr>
              <a:t>EN CASA:</a:t>
            </a:r>
            <a:endParaRPr lang="es-ES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2001"/>
              </a:spcAft>
            </a:pPr>
            <a:r>
              <a:rPr lang="es-ES" sz="2400" b="1" strike="noStrike" spc="-1">
                <a:solidFill>
                  <a:srgbClr val="FFFFFF"/>
                </a:solidFill>
                <a:latin typeface="Arial Rounded MT Bold"/>
              </a:rPr>
              <a:t>-    </a:t>
            </a:r>
            <a:r>
              <a:rPr lang="es-ES" sz="2400" b="0" strike="noStrike" spc="-1">
                <a:solidFill>
                  <a:srgbClr val="FFFFFF"/>
                </a:solidFill>
                <a:latin typeface="Arial Rounded MT Bold"/>
              </a:rPr>
              <a:t>REALIZAN SUMAS.</a:t>
            </a:r>
            <a:endParaRPr lang="es-ES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2001"/>
              </a:spcAft>
            </a:pPr>
            <a:endParaRPr lang="es-ES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2001"/>
              </a:spcAft>
            </a:pPr>
            <a:endParaRPr lang="es-ES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712800" y="1371600"/>
            <a:ext cx="7716240" cy="144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59" name="Marcador de contenido 4"/>
          <p:cNvPicPr/>
          <p:nvPr/>
        </p:nvPicPr>
        <p:blipFill>
          <a:blip r:embed="rId2"/>
          <a:srcRect l="1455" r="1455"/>
          <a:stretch/>
        </p:blipFill>
        <p:spPr>
          <a:xfrm>
            <a:off x="712800" y="439560"/>
            <a:ext cx="7716240" cy="5960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712800" y="1371600"/>
            <a:ext cx="7716240" cy="144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4600" b="0" strike="noStrike" spc="-1">
                <a:solidFill>
                  <a:srgbClr val="FFFFFF"/>
                </a:solidFill>
                <a:latin typeface="Arial Rounded MT Bold"/>
              </a:rPr>
              <a:t>¿Cómo daríamos la suma con el modelo FC?</a:t>
            </a:r>
            <a:endParaRPr lang="es-ES" sz="4600" b="0" strike="noStrike" spc="-1">
              <a:latin typeface="Arial"/>
            </a:endParaRPr>
          </a:p>
        </p:txBody>
      </p:sp>
      <p:pic>
        <p:nvPicPr>
          <p:cNvPr id="161" name="Marcador de contenido 3"/>
          <p:cNvPicPr/>
          <p:nvPr/>
        </p:nvPicPr>
        <p:blipFill>
          <a:blip r:embed="rId2"/>
          <a:srcRect t="9389" b="9389"/>
          <a:stretch/>
        </p:blipFill>
        <p:spPr>
          <a:xfrm>
            <a:off x="712800" y="3012120"/>
            <a:ext cx="7716240" cy="3387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712800" y="1371600"/>
            <a:ext cx="7716240" cy="144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4600" b="0" strike="noStrike" spc="-1">
                <a:solidFill>
                  <a:srgbClr val="FFFFFF"/>
                </a:solidFill>
                <a:latin typeface="Arial Rounded MT Bold"/>
              </a:rPr>
              <a:t>¿Cómo cambias a FC?</a:t>
            </a:r>
            <a:endParaRPr lang="es-ES" sz="4600" b="0" strike="noStrike" spc="-1">
              <a:latin typeface="Arial"/>
            </a:endParaRPr>
          </a:p>
        </p:txBody>
      </p:sp>
      <p:sp>
        <p:nvSpPr>
          <p:cNvPr id="163" name="CustomShape 2"/>
          <p:cNvSpPr/>
          <p:nvPr/>
        </p:nvSpPr>
        <p:spPr>
          <a:xfrm>
            <a:off x="712800" y="3012120"/>
            <a:ext cx="7716240" cy="338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  <a:spcAft>
                <a:spcPts val="2001"/>
              </a:spcAft>
            </a:pPr>
            <a:r>
              <a:rPr lang="es-ES" sz="2800" b="0" strike="noStrike" spc="-1">
                <a:solidFill>
                  <a:srgbClr val="FFFFFF"/>
                </a:solidFill>
                <a:latin typeface="Arial Rounded MT Bold"/>
              </a:rPr>
              <a:t>1º Replanteándote las actividades que haces en el aula y teniendo en cuenta el nivel  de implicación cognitiva que requieren las actividades (Taxonomía de Bloom). Dejando para casa las actividades de menor nivel y para el aula las de mayor nivel.</a:t>
            </a:r>
            <a:endParaRPr lang="es-ES" sz="28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2001"/>
              </a:spcAft>
            </a:pPr>
            <a:endParaRPr lang="es-ES" sz="28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2001"/>
              </a:spcAft>
            </a:pPr>
            <a:endParaRPr lang="es-ES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712800" y="1371600"/>
            <a:ext cx="7716240" cy="144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65" name="Marcador de contenido 3"/>
          <p:cNvPicPr/>
          <p:nvPr/>
        </p:nvPicPr>
        <p:blipFill>
          <a:blip r:embed="rId2"/>
          <a:srcRect l="545" r="545"/>
          <a:stretch/>
        </p:blipFill>
        <p:spPr>
          <a:xfrm>
            <a:off x="712800" y="549360"/>
            <a:ext cx="7716240" cy="5850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712800" y="1371600"/>
            <a:ext cx="7716240" cy="144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ts val="5601"/>
              </a:lnSpc>
            </a:pPr>
            <a:r>
              <a:rPr lang="es-ES" sz="4600" b="0" strike="noStrike" spc="-1">
                <a:solidFill>
                  <a:srgbClr val="FFFFFF"/>
                </a:solidFill>
                <a:latin typeface="Arial Rounded MT Bold"/>
              </a:rPr>
              <a:t>¿Cómo cambias a FC?</a:t>
            </a:r>
            <a:endParaRPr lang="es-ES" sz="4600" b="0" strike="noStrike" spc="-1">
              <a:latin typeface="Arial"/>
            </a:endParaRPr>
          </a:p>
        </p:txBody>
      </p:sp>
      <p:sp>
        <p:nvSpPr>
          <p:cNvPr id="167" name="CustomShape 2"/>
          <p:cNvSpPr/>
          <p:nvPr/>
        </p:nvSpPr>
        <p:spPr>
          <a:xfrm>
            <a:off x="712800" y="3012120"/>
            <a:ext cx="7716240" cy="338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2500" lnSpcReduction="20000"/>
          </a:bodyPr>
          <a:lstStyle/>
          <a:p>
            <a:pPr marL="343080" indent="-342360">
              <a:lnSpc>
                <a:spcPct val="100000"/>
              </a:lnSpc>
              <a:spcAft>
                <a:spcPts val="2001"/>
              </a:spcAft>
              <a:buBlip>
                <a:blip r:embed="rId2"/>
              </a:buBlip>
            </a:pPr>
            <a:r>
              <a:rPr lang="es-ES" sz="2800" b="0" strike="noStrike" spc="-1">
                <a:solidFill>
                  <a:srgbClr val="FFFFFF"/>
                </a:solidFill>
                <a:latin typeface="Arial Rounded MT Bold"/>
              </a:rPr>
              <a:t>2º Creando una comunidad virtual donde el alumnado pueda interactuar con sus iguales y con la maestra.</a:t>
            </a:r>
            <a:endParaRPr lang="es-ES" sz="28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Aft>
                <a:spcPts val="2001"/>
              </a:spcAft>
              <a:buBlip>
                <a:blip r:embed="rId2"/>
              </a:buBlip>
            </a:pPr>
            <a:r>
              <a:rPr lang="es-ES" sz="2800" b="0" strike="noStrike" spc="-1">
                <a:solidFill>
                  <a:srgbClr val="FFFFFF"/>
                </a:solidFill>
                <a:latin typeface="Arial Rounded MT Bold"/>
              </a:rPr>
              <a:t>3º Dominando los recursos TIC a nuestro alcance para realizar postcast, videos, juegos, encuestas, evaluaciones, etc.</a:t>
            </a:r>
            <a:endParaRPr lang="es-ES" sz="28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Aft>
                <a:spcPts val="2001"/>
              </a:spcAft>
              <a:buBlip>
                <a:blip r:embed="rId2"/>
              </a:buBlip>
            </a:pPr>
            <a:r>
              <a:rPr lang="es-ES" sz="2800" b="0" strike="noStrike" spc="-1">
                <a:solidFill>
                  <a:srgbClr val="FFFFFF"/>
                </a:solidFill>
                <a:latin typeface="Arial Rounded MT Bold"/>
              </a:rPr>
              <a:t>4º Dejando para el aula el tiempo necesario para evaluar, crear y analizar.</a:t>
            </a:r>
            <a:endParaRPr lang="es-ES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icencia de Creative Comm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868" y="4932947"/>
            <a:ext cx="1634657" cy="57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4684295" y="559021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0" i="0" dirty="0" smtClean="0">
                <a:solidFill>
                  <a:srgbClr val="464646"/>
                </a:solidFill>
                <a:effectLst/>
                <a:latin typeface="source sans pro" panose="020B0503030403020204" pitchFamily="34" charset="0"/>
              </a:rPr>
              <a:t>Este obra está bajo una </a:t>
            </a:r>
            <a:r>
              <a:rPr lang="es-ES" b="0" i="0" u="none" strike="noStrike" dirty="0" smtClean="0">
                <a:solidFill>
                  <a:srgbClr val="049CCF"/>
                </a:solidFill>
                <a:effectLst/>
                <a:latin typeface="source sans pro" panose="020B0503030403020204" pitchFamily="34" charset="0"/>
                <a:hlinkClick r:id="rId3"/>
              </a:rPr>
              <a:t>licencia de </a:t>
            </a:r>
            <a:r>
              <a:rPr lang="es-ES" b="0" i="0" u="none" strike="noStrike" dirty="0" err="1" smtClean="0">
                <a:solidFill>
                  <a:srgbClr val="049CCF"/>
                </a:solidFill>
                <a:effectLst/>
                <a:latin typeface="source sans pro" panose="020B0503030403020204" pitchFamily="34" charset="0"/>
                <a:hlinkClick r:id="rId3"/>
              </a:rPr>
              <a:t>Creative</a:t>
            </a:r>
            <a:r>
              <a:rPr lang="es-ES" b="0" i="0" u="none" strike="noStrike" dirty="0" smtClean="0">
                <a:solidFill>
                  <a:srgbClr val="049CCF"/>
                </a:solidFill>
                <a:effectLst/>
                <a:latin typeface="source sans pro" panose="020B0503030403020204" pitchFamily="34" charset="0"/>
                <a:hlinkClick r:id="rId3"/>
              </a:rPr>
              <a:t> </a:t>
            </a:r>
            <a:r>
              <a:rPr lang="es-ES" b="0" i="0" u="none" strike="noStrike" dirty="0" err="1" smtClean="0">
                <a:solidFill>
                  <a:srgbClr val="049CCF"/>
                </a:solidFill>
                <a:effectLst/>
                <a:latin typeface="source sans pro" panose="020B0503030403020204" pitchFamily="34" charset="0"/>
                <a:hlinkClick r:id="rId3"/>
              </a:rPr>
              <a:t>Commons</a:t>
            </a:r>
            <a:r>
              <a:rPr lang="es-ES" b="0" i="0" u="none" strike="noStrike" dirty="0" smtClean="0">
                <a:solidFill>
                  <a:srgbClr val="049CCF"/>
                </a:solidFill>
                <a:effectLst/>
                <a:latin typeface="source sans pro" panose="020B0503030403020204" pitchFamily="34" charset="0"/>
                <a:hlinkClick r:id="rId3"/>
              </a:rPr>
              <a:t> Reconocimiento-</a:t>
            </a:r>
            <a:r>
              <a:rPr lang="es-ES" b="0" i="0" u="none" strike="noStrike" dirty="0" err="1" smtClean="0">
                <a:solidFill>
                  <a:srgbClr val="049CCF"/>
                </a:solidFill>
                <a:effectLst/>
                <a:latin typeface="source sans pro" panose="020B0503030403020204" pitchFamily="34" charset="0"/>
                <a:hlinkClick r:id="rId3"/>
              </a:rPr>
              <a:t>NoComercial</a:t>
            </a:r>
            <a:r>
              <a:rPr lang="es-ES" b="0" i="0" u="none" strike="noStrike" dirty="0" smtClean="0">
                <a:solidFill>
                  <a:srgbClr val="049CCF"/>
                </a:solidFill>
                <a:effectLst/>
                <a:latin typeface="source sans pro" panose="020B0503030403020204" pitchFamily="34" charset="0"/>
                <a:hlinkClick r:id="rId3"/>
              </a:rPr>
              <a:t>-</a:t>
            </a:r>
            <a:r>
              <a:rPr lang="es-ES" b="0" i="0" u="none" strike="noStrike" dirty="0" err="1" smtClean="0">
                <a:solidFill>
                  <a:srgbClr val="049CCF"/>
                </a:solidFill>
                <a:effectLst/>
                <a:latin typeface="source sans pro" panose="020B0503030403020204" pitchFamily="34" charset="0"/>
                <a:hlinkClick r:id="rId3"/>
              </a:rPr>
              <a:t>CompartirIgual</a:t>
            </a:r>
            <a:r>
              <a:rPr lang="es-ES" b="0" i="0" u="none" strike="noStrike" dirty="0" smtClean="0">
                <a:solidFill>
                  <a:srgbClr val="049CCF"/>
                </a:solidFill>
                <a:effectLst/>
                <a:latin typeface="source sans pro" panose="020B0503030403020204" pitchFamily="34" charset="0"/>
                <a:hlinkClick r:id="rId3"/>
              </a:rPr>
              <a:t> 4.0 Internacional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47147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Cielo.thmx</Template>
  <TotalTime>33</TotalTime>
  <Words>166</Words>
  <Application>Microsoft Office PowerPoint</Application>
  <PresentationFormat>Presentación en pantalla (4:3)</PresentationFormat>
  <Paragraphs>20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Arial</vt:lpstr>
      <vt:lpstr>Arial Rounded MT Bold</vt:lpstr>
      <vt:lpstr>DejaVu Sans</vt:lpstr>
      <vt:lpstr>source sans pro</vt:lpstr>
      <vt:lpstr>Symbol</vt:lpstr>
      <vt:lpstr>Wingdings</vt:lpstr>
      <vt:lpstr>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FLIPPED CLASSROOM</dc:title>
  <dc:subject/>
  <dc:creator>Noemi Borrego Andrade</dc:creator>
  <dc:description/>
  <cp:lastModifiedBy>SANDRA NARANJO MORATO</cp:lastModifiedBy>
  <cp:revision>5</cp:revision>
  <dcterms:created xsi:type="dcterms:W3CDTF">2018-02-07T19:16:12Z</dcterms:created>
  <dcterms:modified xsi:type="dcterms:W3CDTF">2018-05-17T00:06:51Z</dcterms:modified>
  <dc:language>es-ES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Presentación en pantalla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8</vt:i4>
  </property>
</Properties>
</file>