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A2A582-1A28-415E-A7C3-4D8B168B4C67}" v="246" dt="2023-07-11T15:12:17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877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8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7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7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131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5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6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4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1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65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3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17" r:id="rId6"/>
    <p:sldLayoutId id="2147483813" r:id="rId7"/>
    <p:sldLayoutId id="2147483814" r:id="rId8"/>
    <p:sldLayoutId id="2147483815" r:id="rId9"/>
    <p:sldLayoutId id="2147483816" r:id="rId10"/>
    <p:sldLayoutId id="2147483818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mosaic of colorful geometric shapes">
            <a:extLst>
              <a:ext uri="{FF2B5EF4-FFF2-40B4-BE49-F238E27FC236}">
                <a16:creationId xmlns:a16="http://schemas.microsoft.com/office/drawing/2014/main" id="{B7A95270-8B70-CA0E-9436-921C45D586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107" b="4222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31" name="Rectangle 5">
            <a:extLst>
              <a:ext uri="{FF2B5EF4-FFF2-40B4-BE49-F238E27FC236}">
                <a16:creationId xmlns:a16="http://schemas.microsoft.com/office/drawing/2014/main" id="{FBE11A49-02A1-4D4C-9A49-CDF496B10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7458" y="723900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2119" y="1066800"/>
            <a:ext cx="3931320" cy="2267193"/>
          </a:xfrm>
        </p:spPr>
        <p:txBody>
          <a:bodyPr>
            <a:normAutofit/>
          </a:bodyPr>
          <a:lstStyle/>
          <a:p>
            <a:r>
              <a:rPr lang="en-US" b="1">
                <a:latin typeface="Baskerville Old Face"/>
              </a:rPr>
              <a:t>Guidelines to complete your activities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12119" y="4327781"/>
            <a:ext cx="3931321" cy="103366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1st </a:t>
            </a:r>
            <a:r>
              <a:rPr lang="en-US" dirty="0" err="1"/>
              <a:t>Bachillerato</a:t>
            </a:r>
            <a:endParaRPr lang="en-US" dirty="0"/>
          </a:p>
          <a:p>
            <a:r>
              <a:rPr lang="en-US" dirty="0"/>
              <a:t>Speak your mind</a:t>
            </a:r>
          </a:p>
          <a:p>
            <a:r>
              <a:rPr lang="en-US" dirty="0"/>
              <a:t>Elena Fernández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744037" y="3864080"/>
            <a:ext cx="867485" cy="115439"/>
            <a:chOff x="8910933" y="1861308"/>
            <a:chExt cx="867485" cy="115439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9BD6DD6-CE3A-FF5E-E1CF-26349560DD49}"/>
              </a:ext>
            </a:extLst>
          </p:cNvPr>
          <p:cNvSpPr txBox="1"/>
          <p:nvPr/>
        </p:nvSpPr>
        <p:spPr>
          <a:xfrm>
            <a:off x="663678" y="725129"/>
            <a:ext cx="5213554" cy="3108543"/>
          </a:xfrm>
          <a:prstGeom prst="rect">
            <a:avLst/>
          </a:prstGeom>
          <a:solidFill>
            <a:schemeClr val="bg2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/>
              <a:t>Read the instructions for each activity carefully.</a:t>
            </a:r>
          </a:p>
          <a:p>
            <a:pPr marL="342900" indent="-342900">
              <a:buAutoNum type="arabicPeriod"/>
            </a:pPr>
            <a:r>
              <a:rPr lang="en-US" sz="2800" dirty="0"/>
              <a:t>Complete the activities in order from one to three.</a:t>
            </a:r>
          </a:p>
          <a:p>
            <a:pPr marL="342900" indent="-342900">
              <a:buAutoNum type="arabicPeriod"/>
            </a:pPr>
            <a:r>
              <a:rPr lang="en-US" sz="2800" dirty="0"/>
              <a:t>Go back to a previous activity any time to revise any concepts, if you need to.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GC1">
      <a:dk1>
        <a:sysClr val="windowText" lastClr="000000"/>
      </a:dk1>
      <a:lt1>
        <a:sysClr val="window" lastClr="FFFFFF"/>
      </a:lt1>
      <a:dk2>
        <a:srgbClr val="2C2830"/>
      </a:dk2>
      <a:lt2>
        <a:srgbClr val="E0DCE1"/>
      </a:lt2>
      <a:accent1>
        <a:srgbClr val="908193"/>
      </a:accent1>
      <a:accent2>
        <a:srgbClr val="A08889"/>
      </a:accent2>
      <a:accent3>
        <a:srgbClr val="B48C7E"/>
      </a:accent3>
      <a:accent4>
        <a:srgbClr val="809C9B"/>
      </a:accent4>
      <a:accent5>
        <a:srgbClr val="899F91"/>
      </a:accent5>
      <a:accent6>
        <a:srgbClr val="728274"/>
      </a:accent6>
      <a:hlink>
        <a:srgbClr val="837585"/>
      </a:hlink>
      <a:folHlink>
        <a:srgbClr val="677E83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AdornVTI</vt:lpstr>
      <vt:lpstr>Guidelines to complete your activities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43</cp:revision>
  <dcterms:created xsi:type="dcterms:W3CDTF">2023-07-11T14:59:10Z</dcterms:created>
  <dcterms:modified xsi:type="dcterms:W3CDTF">2023-07-11T15:12:44Z</dcterms:modified>
</cp:coreProperties>
</file>