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24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9A2A582-1A28-415E-A7C3-4D8B168B4C67}" v="246" dt="2023-07-11T15:12:17.33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72" autoAdjust="0"/>
    <p:restoredTop sz="94660"/>
  </p:normalViewPr>
  <p:slideViewPr>
    <p:cSldViewPr snapToGrid="0">
      <p:cViewPr varScale="1">
        <p:scale>
          <a:sx n="86" d="100"/>
          <a:sy n="86" d="100"/>
        </p:scale>
        <p:origin x="96" y="8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9D3B3C7E-BC2D-4436-8B03-AC421FA66787}"/>
              </a:ext>
            </a:extLst>
          </p:cNvPr>
          <p:cNvSpPr/>
          <p:nvPr/>
        </p:nvSpPr>
        <p:spPr>
          <a:xfrm>
            <a:off x="160920" y="157606"/>
            <a:ext cx="11870161" cy="654278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B66887E-4265-46F7-9DE0-605FFFC9076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035130" y="1066800"/>
            <a:ext cx="8112369" cy="2073119"/>
          </a:xfrm>
        </p:spPr>
        <p:txBody>
          <a:bodyPr anchor="b">
            <a:normAutofit/>
          </a:bodyPr>
          <a:lstStyle>
            <a:lvl1pPr algn="ctr">
              <a:lnSpc>
                <a:spcPct val="110000"/>
              </a:lnSpc>
              <a:defRPr sz="2800" cap="all" spc="390"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EDB1A74-54F5-45CA-8922-87FFD57515D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175804" y="4876802"/>
            <a:ext cx="7821637" cy="1028697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6BE6EF-9D0F-4ABF-B92C-E967FE3F16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85584D-7D79-4248-9986-4CA35242F944}" type="datetimeFigureOut">
              <a:rPr lang="en-US" smtClean="0"/>
              <a:t>7/11/2023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E4AB150-954C-4F02-89AC-DA7163D75C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279965" y="6245352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8E16270-CBD7-4ACC-BFC5-9CADE72266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90046-DA73-4BBF-84B5-C08E6F75191A}" type="slidenum">
              <a:rPr lang="en-US" smtClean="0"/>
              <a:t>‹#›</a:t>
            </a:fld>
            <a:endParaRPr lang="en-US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79B5D0C1-066E-4C02-A6B8-59FAE4A19724}"/>
              </a:ext>
            </a:extLst>
          </p:cNvPr>
          <p:cNvGrpSpPr/>
          <p:nvPr/>
        </p:nvGrpSpPr>
        <p:grpSpPr>
          <a:xfrm>
            <a:off x="5662258" y="4240546"/>
            <a:ext cx="867485" cy="115439"/>
            <a:chOff x="8910933" y="1861308"/>
            <a:chExt cx="867485" cy="115439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D4386904-AFDC-449E-8D1B-906B305EBDA7}"/>
                </a:ext>
              </a:extLst>
            </p:cNvPr>
            <p:cNvSpPr/>
            <p:nvPr/>
          </p:nvSpPr>
          <p:spPr>
            <a:xfrm rot="18964825" flipH="1">
              <a:off x="9286956" y="1861308"/>
              <a:ext cx="115439" cy="115439"/>
            </a:xfrm>
            <a:prstGeom prst="rect">
              <a:avLst/>
            </a:prstGeom>
            <a:noFill/>
            <a:ln w="15875"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F70778F2-11E8-428C-8324-479CA9D6FE92}"/>
                </a:ext>
              </a:extLst>
            </p:cNvPr>
            <p:cNvCxnSpPr/>
            <p:nvPr/>
          </p:nvCxnSpPr>
          <p:spPr>
            <a:xfrm>
              <a:off x="9426289" y="1919027"/>
              <a:ext cx="352129" cy="0"/>
            </a:xfrm>
            <a:prstGeom prst="line">
              <a:avLst/>
            </a:prstGeom>
            <a:ln w="15875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4A0BE89E-CB2D-48BA-A8D2-533FAAAA725F}"/>
                </a:ext>
              </a:extLst>
            </p:cNvPr>
            <p:cNvCxnSpPr/>
            <p:nvPr/>
          </p:nvCxnSpPr>
          <p:spPr>
            <a:xfrm>
              <a:off x="8910933" y="1919027"/>
              <a:ext cx="352129" cy="0"/>
            </a:xfrm>
            <a:prstGeom prst="line">
              <a:avLst/>
            </a:prstGeom>
            <a:ln w="15875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7187715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DB1126-542A-43AD-8078-EE35651654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4A5F98B-5F32-4561-BFBC-9F6E5DA0A34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1028700" y="2161903"/>
            <a:ext cx="10134600" cy="374359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73D0DD-B04E-4E48-8EE1-51E46131A9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85584D-7D79-4248-9986-4CA35242F944}" type="datetimeFigureOut">
              <a:rPr lang="en-US" smtClean="0"/>
              <a:t>7/11/2023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481352D-F9C0-4442-9601-A09A7655E6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FC0801-9C45-40AE-AB33-5742CDA4DA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90046-DA73-4BBF-84B5-C08E6F7519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06853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E946561-59BF-4566-AD2C-9B05C4771DF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196250" y="723899"/>
            <a:ext cx="2271849" cy="541020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1DF7870-6CBD-47E2-854C-68141BAA101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723900" y="723899"/>
            <a:ext cx="8302534" cy="541020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12FAF3-C106-49CB-A845-1FC7F73139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85584D-7D79-4248-9986-4CA35242F944}" type="datetimeFigureOut">
              <a:rPr lang="en-US" smtClean="0"/>
              <a:t>7/11/2023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34D5CCC-00E8-48FA-91A6-921E7B6440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B7E1751-E7AA-406D-A977-1ACEF1FBD1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90046-DA73-4BBF-84B5-C08E6F7519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52778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D2DC87-4B97-4A7C-BC4C-6E77245616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B59FD9-57FD-4ABA-9FCD-7954052534C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87BD40E-B0AA-47B8-900F-488A8AEC1B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85584D-7D79-4248-9986-4CA35242F944}" type="datetimeFigureOut">
              <a:rPr lang="en-US" smtClean="0"/>
              <a:t>7/11/2023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65E623C-1E35-4485-A5B4-A71969BE70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5C6BB9-EF4F-465E-985B-34521F68C5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90046-DA73-4BBF-84B5-C08E6F7519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96722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87F5577-D71B-4279-B07A-62F703E5D1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85584D-7D79-4248-9986-4CA35242F944}" type="datetimeFigureOut">
              <a:rPr lang="en-US" smtClean="0"/>
              <a:t>7/11/2023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648367D-C35C-4023-BEBE-F834D033B0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BFCF8A-B8C6-496A-98A5-BBB52DB70F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90046-DA73-4BBF-84B5-C08E6F75191A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Rectangle 5">
            <a:extLst>
              <a:ext uri="{FF2B5EF4-FFF2-40B4-BE49-F238E27FC236}">
                <a16:creationId xmlns:a16="http://schemas.microsoft.com/office/drawing/2014/main" id="{CDE45C10-227D-42DF-A888-EEFD3784FA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23900" y="750338"/>
            <a:ext cx="4580642" cy="5494694"/>
          </a:xfrm>
          <a:custGeom>
            <a:avLst/>
            <a:gdLst>
              <a:gd name="connsiteX0" fmla="*/ 0 w 6096000"/>
              <a:gd name="connsiteY0" fmla="*/ 0 h 6858000"/>
              <a:gd name="connsiteX1" fmla="*/ 6096000 w 6096000"/>
              <a:gd name="connsiteY1" fmla="*/ 0 h 6858000"/>
              <a:gd name="connsiteX2" fmla="*/ 6096000 w 6096000"/>
              <a:gd name="connsiteY2" fmla="*/ 6858000 h 6858000"/>
              <a:gd name="connsiteX3" fmla="*/ 0 w 6096000"/>
              <a:gd name="connsiteY3" fmla="*/ 6858000 h 6858000"/>
              <a:gd name="connsiteX4" fmla="*/ 0 w 6096000"/>
              <a:gd name="connsiteY4" fmla="*/ 0 h 6858000"/>
              <a:gd name="connsiteX0" fmla="*/ 0 w 6096000"/>
              <a:gd name="connsiteY0" fmla="*/ 0 h 6858000"/>
              <a:gd name="connsiteX1" fmla="*/ 6096000 w 6096000"/>
              <a:gd name="connsiteY1" fmla="*/ 0 h 6858000"/>
              <a:gd name="connsiteX2" fmla="*/ 6096000 w 6096000"/>
              <a:gd name="connsiteY2" fmla="*/ 6858000 h 6858000"/>
              <a:gd name="connsiteX3" fmla="*/ 3058886 w 6096000"/>
              <a:gd name="connsiteY3" fmla="*/ 6858000 h 6858000"/>
              <a:gd name="connsiteX4" fmla="*/ 0 w 6096000"/>
              <a:gd name="connsiteY4" fmla="*/ 6858000 h 6858000"/>
              <a:gd name="connsiteX5" fmla="*/ 0 w 6096000"/>
              <a:gd name="connsiteY5" fmla="*/ 0 h 6858000"/>
              <a:gd name="connsiteX0" fmla="*/ 0 w 6096000"/>
              <a:gd name="connsiteY0" fmla="*/ 0 h 6858000"/>
              <a:gd name="connsiteX1" fmla="*/ 6096000 w 6096000"/>
              <a:gd name="connsiteY1" fmla="*/ 0 h 6858000"/>
              <a:gd name="connsiteX2" fmla="*/ 6096000 w 6096000"/>
              <a:gd name="connsiteY2" fmla="*/ 6858000 h 6858000"/>
              <a:gd name="connsiteX3" fmla="*/ 3037115 w 6096000"/>
              <a:gd name="connsiteY3" fmla="*/ 5889172 h 6858000"/>
              <a:gd name="connsiteX4" fmla="*/ 0 w 6096000"/>
              <a:gd name="connsiteY4" fmla="*/ 6858000 h 6858000"/>
              <a:gd name="connsiteX5" fmla="*/ 0 w 6096000"/>
              <a:gd name="connsiteY5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6096000" y="0"/>
                </a:lnTo>
                <a:lnTo>
                  <a:pt x="6096000" y="6858000"/>
                </a:lnTo>
                <a:lnTo>
                  <a:pt x="3037115" y="5889172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alpha val="8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DA214944-8898-48BC-AE6F-065DA7BBB8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2580478" y="4714704"/>
            <a:ext cx="867485" cy="115439"/>
            <a:chOff x="8910933" y="1861308"/>
            <a:chExt cx="867485" cy="115439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4B3AAB-30C4-441D-B481-D253F8325953}"/>
                </a:ext>
              </a:extLst>
            </p:cNvPr>
            <p:cNvSpPr/>
            <p:nvPr/>
          </p:nvSpPr>
          <p:spPr>
            <a:xfrm rot="18964825" flipH="1">
              <a:off x="9286956" y="1861308"/>
              <a:ext cx="115439" cy="115439"/>
            </a:xfrm>
            <a:prstGeom prst="rect">
              <a:avLst/>
            </a:prstGeom>
            <a:noFill/>
            <a:ln w="15875"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FDCB6176-5585-40BC-BC9C-CA625F989F1B}"/>
                </a:ext>
              </a:extLst>
            </p:cNvPr>
            <p:cNvCxnSpPr/>
            <p:nvPr/>
          </p:nvCxnSpPr>
          <p:spPr>
            <a:xfrm>
              <a:off x="9426289" y="1919027"/>
              <a:ext cx="352129" cy="0"/>
            </a:xfrm>
            <a:prstGeom prst="line">
              <a:avLst/>
            </a:prstGeom>
            <a:ln w="15875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77C4F1D9-97D8-43DD-A319-C56367F97FCE}"/>
                </a:ext>
              </a:extLst>
            </p:cNvPr>
            <p:cNvCxnSpPr/>
            <p:nvPr/>
          </p:nvCxnSpPr>
          <p:spPr>
            <a:xfrm>
              <a:off x="8910933" y="1919027"/>
              <a:ext cx="352129" cy="0"/>
            </a:xfrm>
            <a:prstGeom prst="line">
              <a:avLst/>
            </a:prstGeom>
            <a:ln w="15875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D25E64ED-B373-4866-B5A2-E805D3168B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1291" y="1274475"/>
            <a:ext cx="3761832" cy="2823913"/>
          </a:xfrm>
        </p:spPr>
        <p:txBody>
          <a:bodyPr anchor="b">
            <a:normAutofit/>
          </a:bodyPr>
          <a:lstStyle>
            <a:lvl1pPr algn="ctr">
              <a:defRPr sz="3200" cap="all" spc="600"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B6D6168-DDAE-41B2-A0D5-42185A2D02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556756" y="2730304"/>
            <a:ext cx="4383030" cy="139739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5313124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5825EB-71EE-41B3-89D2-47A0C7C359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E662F7D-C4AD-4BD4-AAC8-F0223EE4A38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37305" y="2155369"/>
            <a:ext cx="4953000" cy="399832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D0FB088-28C6-4667-8DF2-0DE32AE3EC3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2155369"/>
            <a:ext cx="4953000" cy="399832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F36095F-AE34-4E94-B722-E3A1205AEE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85584D-7D79-4248-9986-4CA35242F944}" type="datetimeFigureOut">
              <a:rPr lang="en-US" smtClean="0"/>
              <a:t>7/11/2023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E06A8E6-BD94-48EA-8F35-DA0DF910AC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0478AEF-56B8-49F5-81E8-663B1FFA07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90046-DA73-4BBF-84B5-C08E6F7519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43559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CF873F-001F-4254-97F3-05329E6A7B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8700" y="555171"/>
            <a:ext cx="10134600" cy="1135517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A37B575-060F-4296-A28A-93DA109F96F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37306" y="1801620"/>
            <a:ext cx="4849036" cy="814387"/>
          </a:xfrm>
        </p:spPr>
        <p:txBody>
          <a:bodyPr anchor="b">
            <a:normAutofit/>
          </a:bodyPr>
          <a:lstStyle>
            <a:lvl1pPr marL="0" indent="0">
              <a:buNone/>
              <a:defRPr sz="1800" b="0" cap="all" spc="30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A581A51-F4D1-4A02-9918-C416F820B64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037306" y="2619103"/>
            <a:ext cx="4849036" cy="351499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32916D0-3DFE-455D-9888-3FDEFD3DE0C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250108" y="1801620"/>
            <a:ext cx="4904585" cy="814387"/>
          </a:xfrm>
        </p:spPr>
        <p:txBody>
          <a:bodyPr anchor="b">
            <a:normAutofit/>
          </a:bodyPr>
          <a:lstStyle>
            <a:lvl1pPr marL="0" indent="0">
              <a:buNone/>
              <a:defRPr sz="1800" b="0" cap="all" spc="30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093D763-0643-4A48-8007-93391C59F6D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250108" y="2619103"/>
            <a:ext cx="4904585" cy="351499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9A2D07B-3A5D-41C2-83B8-BD1AD6522C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85584D-7D79-4248-9986-4CA35242F944}" type="datetimeFigureOut">
              <a:rPr lang="en-US" smtClean="0"/>
              <a:t>7/11/2023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E2C1367-FE5A-4CDD-B85B-724FFFE5B5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992F244-23EB-4E1A-B74F-77F23F8797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90046-DA73-4BBF-84B5-C08E6F7519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50618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876C0A-BEF4-4DE4-A9D2-C60298FC7F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367C0AC-3C98-4D68-AE72-CFFA1638CC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85584D-7D79-4248-9986-4CA35242F944}" type="datetimeFigureOut">
              <a:rPr lang="en-US" smtClean="0"/>
              <a:t>7/11/2023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EA7722A-E2E4-45D2-8A20-4853ED6837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46B9201-B20B-4412-B745-F2F6A91487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90046-DA73-4BBF-84B5-C08E6F7519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88474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BC4889A-9ABE-4409-BAD8-F84C36C1FA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85584D-7D79-4248-9986-4CA35242F944}" type="datetimeFigureOut">
              <a:rPr lang="en-US" smtClean="0"/>
              <a:t>7/11/2023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DDA5A70-FE21-4CB6-A67B-1DC798E9E3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984AD11-7FD2-432C-A6AB-395BE9275C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90046-DA73-4BBF-84B5-C08E6F7519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5034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F397CF-9CDD-4E78-8F35-A2FFE78674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457200"/>
            <a:ext cx="370522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194BFE-7A85-4123-B0F7-4DB1C141CE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1066800"/>
            <a:ext cx="6172200" cy="4838699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41EFD6D-1929-4A73-A860-22A36FF5C17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066800" y="2057400"/>
            <a:ext cx="370522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9B399A5-94A1-4452-AFF0-918BDA8B14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85584D-7D79-4248-9986-4CA35242F944}" type="datetimeFigureOut">
              <a:rPr lang="en-US" smtClean="0"/>
              <a:t>7/11/2023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89589D8-DD83-406C-A77A-176D23993B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E46024-82ED-40EF-8846-F6CC44BC53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90046-DA73-4BBF-84B5-C08E6F7519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82145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BD12FA-83A4-42AF-98D7-312C4C5A71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457200"/>
            <a:ext cx="370522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6CF1DC8-2932-4C6E-BFBB-8BA1C959842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1066800"/>
            <a:ext cx="5942012" cy="48387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D6E0000-EF01-46A5-8A71-25FB7EA3F94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066800" y="2057400"/>
            <a:ext cx="370522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01AD40B-9246-4532-9F73-5BA9061C3A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85584D-7D79-4248-9986-4CA35242F944}" type="datetimeFigureOut">
              <a:rPr lang="en-US" smtClean="0"/>
              <a:t>7/11/2023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BE6B9A0-5B1C-4F7B-828A-EF74E51478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82E99FB-C932-4165-A612-8B302D8F72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90046-DA73-4BBF-84B5-C08E6F7519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40657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6CE7638-D991-46E7-BF2C-67D1AC8296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8700" y="723900"/>
            <a:ext cx="10134600" cy="128848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A7C6B9C-4923-4DAB-9748-D5CD289EB97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28700" y="2161903"/>
            <a:ext cx="10134600" cy="396934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7578CF6-4B33-40E4-B881-5F4C568378E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94765" y="6245032"/>
            <a:ext cx="5244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2"/>
                </a:solidFill>
              </a:defRPr>
            </a:lvl1pPr>
          </a:lstStyle>
          <a:p>
            <a:fld id="{19590046-DA73-4BBF-84B5-C08E6F75191A}" type="slidenum">
              <a:rPr lang="en-US" smtClean="0"/>
              <a:t>‹#›</a:t>
            </a:fld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5AE857E-F564-4539-9984-10435B6140A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54841" y="6245032"/>
            <a:ext cx="26593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2"/>
                </a:solidFill>
              </a:defRPr>
            </a:lvl1pPr>
          </a:lstStyle>
          <a:p>
            <a:fld id="{C485584D-7D79-4248-9986-4CA35242F944}" type="datetimeFigureOut">
              <a:rPr lang="en-US" smtClean="0"/>
              <a:t>7/11/2023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D1EABEF-B998-4B11-A878-8F492F8E398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279964" y="6245033"/>
            <a:ext cx="411222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9EB54D17-3792-403D-9127-495845021D2B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custGeom>
            <a:avLst/>
            <a:gdLst>
              <a:gd name="connsiteX0" fmla="*/ 160920 w 12192000"/>
              <a:gd name="connsiteY0" fmla="*/ 157606 h 6858000"/>
              <a:gd name="connsiteX1" fmla="*/ 160920 w 12192000"/>
              <a:gd name="connsiteY1" fmla="*/ 6700394 h 6858000"/>
              <a:gd name="connsiteX2" fmla="*/ 12031081 w 12192000"/>
              <a:gd name="connsiteY2" fmla="*/ 6700394 h 6858000"/>
              <a:gd name="connsiteX3" fmla="*/ 12031081 w 12192000"/>
              <a:gd name="connsiteY3" fmla="*/ 157606 h 6858000"/>
              <a:gd name="connsiteX4" fmla="*/ 0 w 12192000"/>
              <a:gd name="connsiteY4" fmla="*/ 0 h 6858000"/>
              <a:gd name="connsiteX5" fmla="*/ 12192000 w 12192000"/>
              <a:gd name="connsiteY5" fmla="*/ 0 h 6858000"/>
              <a:gd name="connsiteX6" fmla="*/ 12192000 w 12192000"/>
              <a:gd name="connsiteY6" fmla="*/ 6858000 h 6858000"/>
              <a:gd name="connsiteX7" fmla="*/ 0 w 12192000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6858000">
                <a:moveTo>
                  <a:pt x="160920" y="157606"/>
                </a:moveTo>
                <a:lnTo>
                  <a:pt x="160920" y="6700394"/>
                </a:lnTo>
                <a:lnTo>
                  <a:pt x="12031081" y="6700394"/>
                </a:lnTo>
                <a:lnTo>
                  <a:pt x="12031081" y="157606"/>
                </a:ln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29312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9" r:id="rId1"/>
    <p:sldLayoutId id="2147483820" r:id="rId2"/>
    <p:sldLayoutId id="2147483821" r:id="rId3"/>
    <p:sldLayoutId id="2147483822" r:id="rId4"/>
    <p:sldLayoutId id="2147483823" r:id="rId5"/>
    <p:sldLayoutId id="2147483817" r:id="rId6"/>
    <p:sldLayoutId id="2147483813" r:id="rId7"/>
    <p:sldLayoutId id="2147483814" r:id="rId8"/>
    <p:sldLayoutId id="2147483815" r:id="rId9"/>
    <p:sldLayoutId id="2147483816" r:id="rId10"/>
    <p:sldLayoutId id="2147483818" r:id="rId11"/>
  </p:sldLayoutIdLst>
  <p:txStyles>
    <p:titleStyle>
      <a:lvl1pPr algn="l" defTabSz="914400" rtl="0" eaLnBrk="1" latinLnBrk="0" hangingPunct="1">
        <a:lnSpc>
          <a:spcPct val="110000"/>
        </a:lnSpc>
        <a:spcBef>
          <a:spcPct val="0"/>
        </a:spcBef>
        <a:buNone/>
        <a:defRPr sz="3200" kern="1200" cap="none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10000"/>
        </a:lnSpc>
        <a:spcBef>
          <a:spcPts val="1000"/>
        </a:spcBef>
        <a:buFontTx/>
        <a:buNone/>
        <a:defRPr sz="2000" kern="1200">
          <a:solidFill>
            <a:schemeClr val="tx2"/>
          </a:solidFill>
          <a:latin typeface="+mn-lt"/>
          <a:ea typeface="+mn-ea"/>
          <a:cs typeface="+mn-cs"/>
        </a:defRPr>
      </a:lvl1pPr>
      <a:lvl2pPr marL="274320" indent="-228600" algn="l" defTabSz="914400" rtl="0" eaLnBrk="1" latinLnBrk="0" hangingPunct="1">
        <a:lnSpc>
          <a:spcPct val="110000"/>
        </a:lnSpc>
        <a:spcBef>
          <a:spcPts val="500"/>
        </a:spcBef>
        <a:buSzPct val="85000"/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2pPr>
      <a:lvl3pPr marL="274320" indent="0" algn="l" defTabSz="914400" rtl="0" eaLnBrk="1" latinLnBrk="0" hangingPunct="1">
        <a:lnSpc>
          <a:spcPct val="110000"/>
        </a:lnSpc>
        <a:spcBef>
          <a:spcPts val="500"/>
        </a:spcBef>
        <a:buFontTx/>
        <a:buNone/>
        <a:defRPr sz="1600" kern="1200">
          <a:solidFill>
            <a:schemeClr val="tx2"/>
          </a:solidFill>
          <a:latin typeface="+mn-lt"/>
          <a:ea typeface="+mn-ea"/>
          <a:cs typeface="+mn-cs"/>
        </a:defRPr>
      </a:lvl3pPr>
      <a:lvl4pPr marL="54864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4pPr>
      <a:lvl5pPr marL="548640" indent="0" algn="l" defTabSz="914400" rtl="0" eaLnBrk="1" latinLnBrk="0" hangingPunct="1">
        <a:lnSpc>
          <a:spcPct val="110000"/>
        </a:lnSpc>
        <a:spcBef>
          <a:spcPts val="500"/>
        </a:spcBef>
        <a:buFontTx/>
        <a:buNone/>
        <a:defRPr sz="14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9" name="Rectangle 28">
            <a:extLst>
              <a:ext uri="{FF2B5EF4-FFF2-40B4-BE49-F238E27FC236}">
                <a16:creationId xmlns:a16="http://schemas.microsoft.com/office/drawing/2014/main" id="{DD8EACB7-D372-470B-B76E-A829D00310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A mosaic of colorful geometric shapes">
            <a:extLst>
              <a:ext uri="{FF2B5EF4-FFF2-40B4-BE49-F238E27FC236}">
                <a16:creationId xmlns:a16="http://schemas.microsoft.com/office/drawing/2014/main" id="{B7A95270-8B70-CA0E-9436-921C45D586B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7107" b="4222"/>
          <a:stretch/>
        </p:blipFill>
        <p:spPr>
          <a:xfrm>
            <a:off x="20" y="10"/>
            <a:ext cx="12191980" cy="6857989"/>
          </a:xfrm>
          <a:prstGeom prst="rect">
            <a:avLst/>
          </a:prstGeom>
        </p:spPr>
      </p:pic>
      <p:sp>
        <p:nvSpPr>
          <p:cNvPr id="31" name="Rectangle 5">
            <a:extLst>
              <a:ext uri="{FF2B5EF4-FFF2-40B4-BE49-F238E27FC236}">
                <a16:creationId xmlns:a16="http://schemas.microsoft.com/office/drawing/2014/main" id="{FBE11A49-02A1-4D4C-9A49-CDF496B109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87458" y="723900"/>
            <a:ext cx="4580642" cy="5494694"/>
          </a:xfrm>
          <a:custGeom>
            <a:avLst/>
            <a:gdLst>
              <a:gd name="connsiteX0" fmla="*/ 0 w 6096000"/>
              <a:gd name="connsiteY0" fmla="*/ 0 h 6858000"/>
              <a:gd name="connsiteX1" fmla="*/ 6096000 w 6096000"/>
              <a:gd name="connsiteY1" fmla="*/ 0 h 6858000"/>
              <a:gd name="connsiteX2" fmla="*/ 6096000 w 6096000"/>
              <a:gd name="connsiteY2" fmla="*/ 6858000 h 6858000"/>
              <a:gd name="connsiteX3" fmla="*/ 0 w 6096000"/>
              <a:gd name="connsiteY3" fmla="*/ 6858000 h 6858000"/>
              <a:gd name="connsiteX4" fmla="*/ 0 w 6096000"/>
              <a:gd name="connsiteY4" fmla="*/ 0 h 6858000"/>
              <a:gd name="connsiteX0" fmla="*/ 0 w 6096000"/>
              <a:gd name="connsiteY0" fmla="*/ 0 h 6858000"/>
              <a:gd name="connsiteX1" fmla="*/ 6096000 w 6096000"/>
              <a:gd name="connsiteY1" fmla="*/ 0 h 6858000"/>
              <a:gd name="connsiteX2" fmla="*/ 6096000 w 6096000"/>
              <a:gd name="connsiteY2" fmla="*/ 6858000 h 6858000"/>
              <a:gd name="connsiteX3" fmla="*/ 3058886 w 6096000"/>
              <a:gd name="connsiteY3" fmla="*/ 6858000 h 6858000"/>
              <a:gd name="connsiteX4" fmla="*/ 0 w 6096000"/>
              <a:gd name="connsiteY4" fmla="*/ 6858000 h 6858000"/>
              <a:gd name="connsiteX5" fmla="*/ 0 w 6096000"/>
              <a:gd name="connsiteY5" fmla="*/ 0 h 6858000"/>
              <a:gd name="connsiteX0" fmla="*/ 0 w 6096000"/>
              <a:gd name="connsiteY0" fmla="*/ 0 h 6858000"/>
              <a:gd name="connsiteX1" fmla="*/ 6096000 w 6096000"/>
              <a:gd name="connsiteY1" fmla="*/ 0 h 6858000"/>
              <a:gd name="connsiteX2" fmla="*/ 6096000 w 6096000"/>
              <a:gd name="connsiteY2" fmla="*/ 6858000 h 6858000"/>
              <a:gd name="connsiteX3" fmla="*/ 3037115 w 6096000"/>
              <a:gd name="connsiteY3" fmla="*/ 5889172 h 6858000"/>
              <a:gd name="connsiteX4" fmla="*/ 0 w 6096000"/>
              <a:gd name="connsiteY4" fmla="*/ 6858000 h 6858000"/>
              <a:gd name="connsiteX5" fmla="*/ 0 w 6096000"/>
              <a:gd name="connsiteY5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6096000" y="0"/>
                </a:lnTo>
                <a:lnTo>
                  <a:pt x="6096000" y="6858000"/>
                </a:lnTo>
                <a:lnTo>
                  <a:pt x="3037115" y="5889172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alpha val="8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212119" y="1066800"/>
            <a:ext cx="3931320" cy="2267193"/>
          </a:xfrm>
        </p:spPr>
        <p:txBody>
          <a:bodyPr>
            <a:normAutofit/>
          </a:bodyPr>
          <a:lstStyle/>
          <a:p>
            <a:r>
              <a:rPr lang="en-US" b="1">
                <a:latin typeface="Baskerville Old Face"/>
              </a:rPr>
              <a:t>Guidelines to complete your activities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212119" y="4327781"/>
            <a:ext cx="3931321" cy="1033669"/>
          </a:xfrm>
        </p:spPr>
        <p:txBody>
          <a:bodyPr vert="horz" lIns="91440" tIns="45720" rIns="91440" bIns="45720" rtlCol="0" anchor="t">
            <a:normAutofit fontScale="85000" lnSpcReduction="20000"/>
          </a:bodyPr>
          <a:lstStyle/>
          <a:p>
            <a:r>
              <a:rPr lang="en-US" dirty="0"/>
              <a:t>1st </a:t>
            </a:r>
            <a:r>
              <a:rPr lang="en-US" dirty="0" err="1"/>
              <a:t>Bachillerato</a:t>
            </a:r>
            <a:endParaRPr lang="en-US" dirty="0"/>
          </a:p>
          <a:p>
            <a:r>
              <a:rPr lang="en-US" dirty="0"/>
              <a:t>Speak your mind</a:t>
            </a:r>
          </a:p>
          <a:p>
            <a:r>
              <a:rPr lang="en-US" dirty="0"/>
              <a:t>Elena Fernández</a:t>
            </a:r>
          </a:p>
        </p:txBody>
      </p:sp>
      <p:grpSp>
        <p:nvGrpSpPr>
          <p:cNvPr id="33" name="Group 32">
            <a:extLst>
              <a:ext uri="{FF2B5EF4-FFF2-40B4-BE49-F238E27FC236}">
                <a16:creationId xmlns:a16="http://schemas.microsoft.com/office/drawing/2014/main" id="{F1732D3A-CFF0-45BE-AD79-F83D0272C6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8744037" y="3864080"/>
            <a:ext cx="867485" cy="115439"/>
            <a:chOff x="8910933" y="1861308"/>
            <a:chExt cx="867485" cy="115439"/>
          </a:xfrm>
        </p:grpSpPr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C892F72C-7FB6-49C8-A402-D5DC42DB674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8964825" flipH="1">
              <a:off x="9286956" y="1861308"/>
              <a:ext cx="115439" cy="115439"/>
            </a:xfrm>
            <a:prstGeom prst="rect">
              <a:avLst/>
            </a:prstGeom>
            <a:noFill/>
            <a:ln w="15875"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FC92C2E1-605F-49BD-8AC8-DC52B3015E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426289" y="1919027"/>
              <a:ext cx="352129" cy="0"/>
            </a:xfrm>
            <a:prstGeom prst="line">
              <a:avLst/>
            </a:prstGeom>
            <a:ln w="15875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38BE2E0F-EE6D-4748-AB8F-724D0DDC6E0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8910933" y="1919027"/>
              <a:ext cx="352129" cy="0"/>
            </a:xfrm>
            <a:prstGeom prst="line">
              <a:avLst/>
            </a:prstGeom>
            <a:ln w="15875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E9BD6DD6-CE3A-FF5E-E1CF-26349560DD49}"/>
              </a:ext>
            </a:extLst>
          </p:cNvPr>
          <p:cNvSpPr txBox="1"/>
          <p:nvPr/>
        </p:nvSpPr>
        <p:spPr>
          <a:xfrm>
            <a:off x="663678" y="725129"/>
            <a:ext cx="5213554" cy="3108543"/>
          </a:xfrm>
          <a:prstGeom prst="rect">
            <a:avLst/>
          </a:prstGeom>
          <a:solidFill>
            <a:schemeClr val="bg2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342900" indent="-342900">
              <a:buAutoNum type="arabicPeriod"/>
            </a:pPr>
            <a:r>
              <a:rPr lang="en-US" sz="2800" dirty="0"/>
              <a:t>Read the instructions for each activity carefully.</a:t>
            </a:r>
          </a:p>
          <a:p>
            <a:pPr marL="342900" indent="-342900">
              <a:buAutoNum type="arabicPeriod"/>
            </a:pPr>
            <a:r>
              <a:rPr lang="en-US" sz="2800" dirty="0"/>
              <a:t>Complete the activities in order from one to three.</a:t>
            </a:r>
          </a:p>
          <a:p>
            <a:pPr marL="342900" indent="-342900">
              <a:buAutoNum type="arabicPeriod"/>
            </a:pPr>
            <a:r>
              <a:rPr lang="en-US" sz="2800" dirty="0"/>
              <a:t>Go back to a previous activity any time to revise any concepts, if you need to.</a:t>
            </a:r>
          </a:p>
        </p:txBody>
      </p:sp>
    </p:spTree>
    <p:extLst>
      <p:ext uri="{BB962C8B-B14F-4D97-AF65-F5344CB8AC3E}">
        <p14:creationId xmlns:p14="http://schemas.microsoft.com/office/powerpoint/2010/main" val="109857222"/>
      </p:ext>
    </p:extLst>
  </p:cSld>
  <p:clrMapOvr>
    <a:masterClrMapping/>
  </p:clrMapOvr>
</p:sld>
</file>

<file path=ppt/theme/theme1.xml><?xml version="1.0" encoding="utf-8"?>
<a:theme xmlns:a="http://schemas.openxmlformats.org/drawingml/2006/main" name="AdornVTI">
  <a:themeElements>
    <a:clrScheme name="GC1">
      <a:dk1>
        <a:sysClr val="windowText" lastClr="000000"/>
      </a:dk1>
      <a:lt1>
        <a:sysClr val="window" lastClr="FFFFFF"/>
      </a:lt1>
      <a:dk2>
        <a:srgbClr val="2C2830"/>
      </a:dk2>
      <a:lt2>
        <a:srgbClr val="E0DCE1"/>
      </a:lt2>
      <a:accent1>
        <a:srgbClr val="908193"/>
      </a:accent1>
      <a:accent2>
        <a:srgbClr val="A08889"/>
      </a:accent2>
      <a:accent3>
        <a:srgbClr val="B48C7E"/>
      </a:accent3>
      <a:accent4>
        <a:srgbClr val="809C9B"/>
      </a:accent4>
      <a:accent5>
        <a:srgbClr val="899F91"/>
      </a:accent5>
      <a:accent6>
        <a:srgbClr val="728274"/>
      </a:accent6>
      <a:hlink>
        <a:srgbClr val="837585"/>
      </a:hlink>
      <a:folHlink>
        <a:srgbClr val="677E83"/>
      </a:folHlink>
    </a:clrScheme>
    <a:fontScheme name="Bembo">
      <a:majorFont>
        <a:latin typeface="Bembo"/>
        <a:ea typeface=""/>
        <a:cs typeface=""/>
      </a:majorFont>
      <a:minorFont>
        <a:latin typeface="Bemb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dornVTI" id="{497E3FA9-5A27-4D12-9D04-917BEF3D1303}" vid="{34192A01-61CA-4566-9818-841C607496F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AdornVTI</vt:lpstr>
      <vt:lpstr>Guidelines to complete your activities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/>
  <cp:lastModifiedBy/>
  <cp:revision>43</cp:revision>
  <dcterms:created xsi:type="dcterms:W3CDTF">2023-07-11T14:59:10Z</dcterms:created>
  <dcterms:modified xsi:type="dcterms:W3CDTF">2023-07-11T15:12:44Z</dcterms:modified>
</cp:coreProperties>
</file>