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09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25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29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284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67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2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36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8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326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938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40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CD5DF7C-C259-47D8-8C12-E81F0D91731B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F603566-B6F4-4258-B1A6-CA6BECB4459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79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4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4989EA-0687-B104-9A18-624BADE1DB39}"/>
              </a:ext>
            </a:extLst>
          </p:cNvPr>
          <p:cNvSpPr txBox="1"/>
          <p:nvPr/>
        </p:nvSpPr>
        <p:spPr>
          <a:xfrm>
            <a:off x="661851" y="313427"/>
            <a:ext cx="10528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Instrucciones para la elaboración de la actividad con distintos ritmos de aprendizaje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6DC6115-3F21-4916-0E41-5CF47000EA4A}"/>
              </a:ext>
            </a:extLst>
          </p:cNvPr>
          <p:cNvSpPr txBox="1"/>
          <p:nvPr/>
        </p:nvSpPr>
        <p:spPr>
          <a:xfrm>
            <a:off x="722811" y="972009"/>
            <a:ext cx="7916092" cy="3451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Estimados estudiantes, a continuación encontraréis las indicaciones para realizar la actividad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Resulta obligatoria la realización de las tres primeras actividades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El objetivo es superar las tareas propuestas y, de forma progresiva, podréis adentraros en una etapa de la filosofía en la que se mezcla el mito y el pensamiento racional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La actividad Número 1 supondrá el análisis de las características fundamentales de la filosofía presocrática expuestas en el vídeo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La número 2 tiene como objetivo realizar un resumen a partir del paisaje de aprendizaje presentado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En la número 3 deberéis elegir uno de los filósofos expuestos y ampliar la información de la ficha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La actividad número 4 tiene como objetivo realizar un análisis grupal de los rasgos de la etapa estudiada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En la meta encontraréis una actividad para evaluar el nivel alcanzado. Recordad que en la Pausa de hidratación encontraréis información adicional para el desarrollo de la actividad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DBD251-6E2D-CABA-D6E0-8132C4228942}"/>
              </a:ext>
            </a:extLst>
          </p:cNvPr>
          <p:cNvSpPr txBox="1"/>
          <p:nvPr/>
        </p:nvSpPr>
        <p:spPr>
          <a:xfrm>
            <a:off x="7358743" y="5434149"/>
            <a:ext cx="4458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Historia de la filosofía</a:t>
            </a:r>
          </a:p>
          <a:p>
            <a:pPr algn="r"/>
            <a:r>
              <a:rPr lang="es-ES" dirty="0"/>
              <a:t>Ignacio Valdés </a:t>
            </a:r>
          </a:p>
          <a:p>
            <a:pPr algn="r"/>
            <a:r>
              <a:rPr lang="es-ES" dirty="0"/>
              <a:t>2º Bachillerato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8F980AF-26DB-D4B3-2561-33D6F4B4D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51" y="4659564"/>
            <a:ext cx="8499566" cy="152114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6973E35-0DD3-8624-C610-537BCEDE9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417" y="1869458"/>
            <a:ext cx="2692463" cy="165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6853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172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Retrospección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Nacho Valdés López</dc:creator>
  <cp:lastModifiedBy>Nacho Valdés López</cp:lastModifiedBy>
  <cp:revision>2</cp:revision>
  <dcterms:created xsi:type="dcterms:W3CDTF">2023-11-03T10:44:21Z</dcterms:created>
  <dcterms:modified xsi:type="dcterms:W3CDTF">2023-11-03T15:19:48Z</dcterms:modified>
</cp:coreProperties>
</file>